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5"/>
  </p:sldMasterIdLst>
  <p:notesMasterIdLst>
    <p:notesMasterId r:id="rId15"/>
  </p:notesMasterIdLst>
  <p:handoutMasterIdLst>
    <p:handoutMasterId r:id="rId16"/>
  </p:handoutMasterIdLst>
  <p:sldIdLst>
    <p:sldId id="363" r:id="rId6"/>
    <p:sldId id="362" r:id="rId7"/>
    <p:sldId id="2146848794" r:id="rId8"/>
    <p:sldId id="2146848795" r:id="rId9"/>
    <p:sldId id="2146848799" r:id="rId10"/>
    <p:sldId id="2146848800" r:id="rId11"/>
    <p:sldId id="2146848801" r:id="rId12"/>
    <p:sldId id="2146848802" r:id="rId13"/>
    <p:sldId id="259" r:id="rId14"/>
  </p:sldIdLst>
  <p:sldSz cx="9144000" cy="6858000" type="screen4x3"/>
  <p:notesSz cx="6735763" cy="9866313"/>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F"/>
    <a:srgbClr val="FFFFFF"/>
    <a:srgbClr val="FF0000"/>
    <a:srgbClr val="FFFFCC"/>
    <a:srgbClr val="000000"/>
    <a:srgbClr val="E60012"/>
    <a:srgbClr val="666666"/>
    <a:srgbClr val="E1E1E1"/>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634" autoAdjust="0"/>
  </p:normalViewPr>
  <p:slideViewPr>
    <p:cSldViewPr snapToGrid="0">
      <p:cViewPr varScale="1">
        <p:scale>
          <a:sx n="85" d="100"/>
          <a:sy n="85" d="100"/>
        </p:scale>
        <p:origin x="726" y="48"/>
      </p:cViewPr>
      <p:guideLst>
        <p:guide orient="horz" pos="2205"/>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4" d="100"/>
          <a:sy n="124" d="100"/>
        </p:scale>
        <p:origin x="40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599513636073607"/>
          <c:y val="9.4834945378058394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defRPr>
          </a:pPr>
          <a:endParaRPr lang="ja-JP"/>
        </a:p>
      </c:txPr>
    </c:title>
    <c:autoTitleDeleted val="0"/>
    <c:plotArea>
      <c:layout>
        <c:manualLayout>
          <c:layoutTarget val="inner"/>
          <c:xMode val="edge"/>
          <c:yMode val="edge"/>
          <c:x val="0.14411452019192145"/>
          <c:y val="0.1243492211616201"/>
          <c:w val="0.70035821260358377"/>
          <c:h val="0.5633221137043678"/>
        </c:manualLayout>
      </c:layout>
      <c:doughnutChart>
        <c:varyColors val="1"/>
        <c:ser>
          <c:idx val="0"/>
          <c:order val="0"/>
          <c:tx>
            <c:strRef>
              <c:f>Sheet1!$B$1</c:f>
              <c:strCache>
                <c:ptCount val="1"/>
                <c:pt idx="0">
                  <c:v>Sales Composition Ratio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CA-447C-A2C8-8F512C229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CA-447C-A2C8-8F512C229E2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JAPAN</c:v>
                </c:pt>
                <c:pt idx="1">
                  <c:v>Outsaide Japan</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72CA-447C-A2C8-8F512C229E23}"/>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2.2852454331487752E-2"/>
          <c:y val="0.65115853953586733"/>
          <c:w val="0.95786463589656945"/>
          <c:h val="0.138457167338049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251114253494908"/>
          <c:y val="0.14869235965562286"/>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autoTitleDeleted val="0"/>
    <c:plotArea>
      <c:layout>
        <c:manualLayout>
          <c:layoutTarget val="inner"/>
          <c:xMode val="edge"/>
          <c:yMode val="edge"/>
          <c:x val="0.24130945449223418"/>
          <c:y val="0.18257587519848339"/>
          <c:w val="0.5271981740948477"/>
          <c:h val="0.43755977077153552"/>
        </c:manualLayout>
      </c:layout>
      <c:doughnutChart>
        <c:varyColors val="1"/>
        <c:ser>
          <c:idx val="0"/>
          <c:order val="0"/>
          <c:tx>
            <c:strRef>
              <c:f>Sheet1!$B$1</c:f>
              <c:strCache>
                <c:ptCount val="1"/>
                <c:pt idx="0">
                  <c:v>Overseas Sales Compositon by Region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549-8FB1-41F757A740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49-4549-8FB1-41F757A740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49-4549-8FB1-41F757A740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49-4549-8FB1-41F757A740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49-4549-8FB1-41F757A740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North America</c:v>
                </c:pt>
                <c:pt idx="1">
                  <c:v>Europe</c:v>
                </c:pt>
                <c:pt idx="2">
                  <c:v>Asia</c:v>
                </c:pt>
                <c:pt idx="3">
                  <c:v>China</c:v>
                </c:pt>
                <c:pt idx="4">
                  <c:v>Other</c:v>
                </c:pt>
              </c:strCache>
            </c:strRef>
          </c:cat>
          <c:val>
            <c:numRef>
              <c:f>Sheet1!$B$2:$B$6</c:f>
              <c:numCache>
                <c:formatCode>0%</c:formatCode>
                <c:ptCount val="5"/>
                <c:pt idx="0">
                  <c:v>0.22</c:v>
                </c:pt>
                <c:pt idx="1">
                  <c:v>0.23</c:v>
                </c:pt>
                <c:pt idx="2">
                  <c:v>0.25</c:v>
                </c:pt>
                <c:pt idx="3">
                  <c:v>0.27</c:v>
                </c:pt>
                <c:pt idx="4">
                  <c:v>0.03</c:v>
                </c:pt>
              </c:numCache>
            </c:numRef>
          </c:val>
          <c:extLst>
            <c:ext xmlns:c16="http://schemas.microsoft.com/office/drawing/2014/chart" uri="{C3380CC4-5D6E-409C-BE32-E72D297353CC}">
              <c16:uniqueId val="{0000000A-3E49-4549-8FB1-41F757A740B9}"/>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6.8520930487218065E-2"/>
          <c:y val="0.57692224358409538"/>
          <c:w val="0.88504631272381151"/>
          <c:h val="0.15842374990059446"/>
        </c:manualLayout>
      </c:layout>
      <c:overlay val="0"/>
      <c:spPr>
        <a:noFill/>
        <a:ln>
          <a:noFill/>
        </a:ln>
        <a:effectLst/>
      </c:spPr>
      <c:txPr>
        <a:bodyPr rot="0" spcFirstLastPara="1" vertOverflow="ellipsis" vert="horz" wrap="square" anchor="ctr" anchorCtr="1"/>
        <a:lstStyle/>
        <a:p>
          <a:pPr>
            <a:lnSpc>
              <a:spcPts val="1080"/>
            </a:lnSpc>
            <a:defRPr sz="900" b="0" i="0" u="none" strike="noStrike" kern="1200" baseline="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FY2021</c:v>
                </c:pt>
              </c:strCache>
            </c:strRef>
          </c:tx>
          <c:dPt>
            <c:idx val="0"/>
            <c:bubble3D val="0"/>
            <c:spPr>
              <a:solidFill>
                <a:schemeClr val="accent1"/>
              </a:solidFill>
              <a:ln>
                <a:noFill/>
              </a:ln>
              <a:effectLst/>
            </c:spPr>
            <c:extLst>
              <c:ext xmlns:c16="http://schemas.microsoft.com/office/drawing/2014/chart" uri="{C3380CC4-5D6E-409C-BE32-E72D297353CC}">
                <c16:uniqueId val="{00000001-6C8A-408C-B2A5-A6621660E7DA}"/>
              </c:ext>
            </c:extLst>
          </c:dPt>
          <c:dPt>
            <c:idx val="1"/>
            <c:bubble3D val="0"/>
            <c:spPr>
              <a:solidFill>
                <a:schemeClr val="accent2"/>
              </a:solidFill>
              <a:ln>
                <a:noFill/>
              </a:ln>
              <a:effectLst/>
            </c:spPr>
            <c:extLst>
              <c:ext xmlns:c16="http://schemas.microsoft.com/office/drawing/2014/chart" uri="{C3380CC4-5D6E-409C-BE32-E72D297353CC}">
                <c16:uniqueId val="{00000003-6C8A-408C-B2A5-A6621660E7DA}"/>
              </c:ext>
            </c:extLst>
          </c:dPt>
          <c:dPt>
            <c:idx val="2"/>
            <c:bubble3D val="0"/>
            <c:spPr>
              <a:solidFill>
                <a:schemeClr val="accent3"/>
              </a:solidFill>
              <a:ln>
                <a:noFill/>
              </a:ln>
              <a:effectLst/>
            </c:spPr>
            <c:extLst>
              <c:ext xmlns:c16="http://schemas.microsoft.com/office/drawing/2014/chart" uri="{C3380CC4-5D6E-409C-BE32-E72D297353CC}">
                <c16:uniqueId val="{00000005-6C8A-408C-B2A5-A6621660E7DA}"/>
              </c:ext>
            </c:extLst>
          </c:dPt>
          <c:dPt>
            <c:idx val="3"/>
            <c:bubble3D val="0"/>
            <c:spPr>
              <a:solidFill>
                <a:schemeClr val="accent4"/>
              </a:solidFill>
              <a:ln>
                <a:noFill/>
              </a:ln>
              <a:effectLst/>
            </c:spPr>
            <c:extLst>
              <c:ext xmlns:c16="http://schemas.microsoft.com/office/drawing/2014/chart" uri="{C3380CC4-5D6E-409C-BE32-E72D297353CC}">
                <c16:uniqueId val="{00000007-6C8A-408C-B2A5-A6621660E7DA}"/>
              </c:ext>
            </c:extLst>
          </c:dPt>
          <c:dPt>
            <c:idx val="4"/>
            <c:bubble3D val="0"/>
            <c:spPr>
              <a:solidFill>
                <a:schemeClr val="accent5"/>
              </a:solidFill>
              <a:ln>
                <a:noFill/>
              </a:ln>
              <a:effectLst/>
            </c:spPr>
            <c:extLst>
              <c:ext xmlns:c16="http://schemas.microsoft.com/office/drawing/2014/chart" uri="{C3380CC4-5D6E-409C-BE32-E72D297353CC}">
                <c16:uniqueId val="{00000009-6C8A-408C-B2A5-A6621660E7DA}"/>
              </c:ext>
            </c:extLst>
          </c:dPt>
          <c:dPt>
            <c:idx val="5"/>
            <c:bubble3D val="0"/>
            <c:spPr>
              <a:solidFill>
                <a:schemeClr val="accent6"/>
              </a:solidFill>
              <a:ln>
                <a:noFill/>
              </a:ln>
              <a:effectLst/>
            </c:spPr>
            <c:extLst>
              <c:ext xmlns:c16="http://schemas.microsoft.com/office/drawing/2014/chart" uri="{C3380CC4-5D6E-409C-BE32-E72D297353CC}">
                <c16:uniqueId val="{0000000B-6C8A-408C-B2A5-A6621660E7DA}"/>
              </c:ext>
            </c:extLst>
          </c:dPt>
          <c:cat>
            <c:strRef>
              <c:f>Sheet1!$A$2:$A$7</c:f>
              <c:strCache>
                <c:ptCount val="6"/>
                <c:pt idx="0">
                  <c:v>Energy &amp; Electric System</c:v>
                </c:pt>
                <c:pt idx="1">
                  <c:v>Industrial Automation System</c:v>
                </c:pt>
                <c:pt idx="2">
                  <c:v>Information &amp; Communication System</c:v>
                </c:pt>
                <c:pt idx="3">
                  <c:v>Electronic Devices</c:v>
                </c:pt>
                <c:pt idx="4">
                  <c:v>Home Appliance</c:v>
                </c:pt>
                <c:pt idx="5">
                  <c:v>Other</c:v>
                </c:pt>
              </c:strCache>
            </c:strRef>
          </c:cat>
          <c:val>
            <c:numRef>
              <c:f>Sheet1!$B$2:$B$7</c:f>
              <c:numCache>
                <c:formatCode>General</c:formatCode>
                <c:ptCount val="6"/>
                <c:pt idx="0">
                  <c:v>1238111</c:v>
                </c:pt>
                <c:pt idx="1">
                  <c:v>1460368</c:v>
                </c:pt>
                <c:pt idx="2">
                  <c:v>354128</c:v>
                </c:pt>
                <c:pt idx="3">
                  <c:v>241405</c:v>
                </c:pt>
                <c:pt idx="4">
                  <c:v>1144788</c:v>
                </c:pt>
                <c:pt idx="5">
                  <c:v>676257</c:v>
                </c:pt>
              </c:numCache>
            </c:numRef>
          </c:val>
          <c:extLst>
            <c:ext xmlns:c16="http://schemas.microsoft.com/office/drawing/2014/chart" uri="{C3380CC4-5D6E-409C-BE32-E72D297353CC}">
              <c16:uniqueId val="{00000000-22EC-46DA-88C8-75E3D88494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49AB5074-22B4-4BAA-90CF-F09B99342087}" type="datetimeFigureOut">
              <a:rPr kumimoji="1" lang="ja-JP" altLang="en-US" smtClean="0"/>
              <a:t>2023/2/16</a:t>
            </a:fld>
            <a:endParaRPr kumimoji="1" lang="ja-JP" altLang="en-US"/>
          </a:p>
        </p:txBody>
      </p:sp>
      <p:sp>
        <p:nvSpPr>
          <p:cNvPr id="4" name="フッター プレースホルダー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4274420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96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960"/>
            </a:lvl1pPr>
          </a:lstStyle>
          <a:p>
            <a:fld id="{CEEAFD7E-42DE-4578-9698-4D44CA4D1EC7}" type="datetimeFigureOut">
              <a:rPr kumimoji="1" lang="ja-JP" altLang="en-US" smtClean="0"/>
              <a:t>2023/2/16</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96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960"/>
            </a:lvl1pPr>
          </a:lstStyle>
          <a:p>
            <a:fld id="{578ACAE1-F7C7-40A2-AB1E-F699848D1216}" type="slidenum">
              <a:rPr kumimoji="1" lang="ja-JP" altLang="en-US" smtClean="0"/>
              <a:t>‹#›</a:t>
            </a:fld>
            <a:endParaRPr kumimoji="1" lang="ja-JP" altLang="en-US"/>
          </a:p>
        </p:txBody>
      </p:sp>
    </p:spTree>
    <p:extLst>
      <p:ext uri="{BB962C8B-B14F-4D97-AF65-F5344CB8AC3E}">
        <p14:creationId xmlns:p14="http://schemas.microsoft.com/office/powerpoint/2010/main" val="3197659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960" kern="1200">
        <a:solidFill>
          <a:schemeClr val="tx1"/>
        </a:solidFill>
        <a:latin typeface="+mn-lt"/>
        <a:ea typeface="+mn-ea"/>
        <a:cs typeface="+mn-cs"/>
      </a:defRPr>
    </a:lvl1pPr>
    <a:lvl2pPr marL="457200" algn="l" defTabSz="914400" rtl="0" eaLnBrk="1" latinLnBrk="0" hangingPunct="1">
      <a:defRPr kumimoji="1" sz="960" kern="1200">
        <a:solidFill>
          <a:schemeClr val="tx1"/>
        </a:solidFill>
        <a:latin typeface="+mn-lt"/>
        <a:ea typeface="+mn-ea"/>
        <a:cs typeface="+mn-cs"/>
      </a:defRPr>
    </a:lvl2pPr>
    <a:lvl3pPr marL="914400" algn="l" defTabSz="914400" rtl="0" eaLnBrk="1" latinLnBrk="0" hangingPunct="1">
      <a:defRPr kumimoji="1" sz="960" kern="1200">
        <a:solidFill>
          <a:schemeClr val="tx1"/>
        </a:solidFill>
        <a:latin typeface="+mn-lt"/>
        <a:ea typeface="+mn-ea"/>
        <a:cs typeface="+mn-cs"/>
      </a:defRPr>
    </a:lvl3pPr>
    <a:lvl4pPr marL="1371600" algn="l" defTabSz="914400" rtl="0" eaLnBrk="1" latinLnBrk="0" hangingPunct="1">
      <a:defRPr kumimoji="1" sz="960" kern="1200">
        <a:solidFill>
          <a:schemeClr val="tx1"/>
        </a:solidFill>
        <a:latin typeface="+mn-lt"/>
        <a:ea typeface="+mn-ea"/>
        <a:cs typeface="+mn-cs"/>
      </a:defRPr>
    </a:lvl4pPr>
    <a:lvl5pPr marL="1828800" algn="l" defTabSz="914400" rtl="0" eaLnBrk="1" latinLnBrk="0" hangingPunct="1">
      <a:defRPr kumimoji="1" sz="960" kern="1200">
        <a:solidFill>
          <a:schemeClr val="tx1"/>
        </a:solidFill>
        <a:latin typeface="+mn-lt"/>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dirty="0"/>
          </a:p>
        </p:txBody>
      </p:sp>
      <p:sp>
        <p:nvSpPr>
          <p:cNvPr id="4" name="スライド番号プレースホルダー 3"/>
          <p:cNvSpPr>
            <a:spLocks noGrp="1"/>
          </p:cNvSpPr>
          <p:nvPr>
            <p:ph type="sldNum" sz="quarter" idx="5"/>
          </p:nvPr>
        </p:nvSpPr>
        <p:spPr/>
        <p:txBody>
          <a:bodyPr/>
          <a:lstStyle/>
          <a:p>
            <a:fld id="{578ACAE1-F7C7-40A2-AB1E-F699848D1216}" type="slidenum">
              <a:rPr kumimoji="1" lang="ja-JP" altLang="en-US" smtClean="0"/>
              <a:t>2</a:t>
            </a:fld>
            <a:endParaRPr kumimoji="1" lang="ja-JP" altLang="en-US"/>
          </a:p>
        </p:txBody>
      </p:sp>
    </p:spTree>
    <p:extLst>
      <p:ext uri="{BB962C8B-B14F-4D97-AF65-F5344CB8AC3E}">
        <p14:creationId xmlns:p14="http://schemas.microsoft.com/office/powerpoint/2010/main" val="298207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C35E018-F3FA-497F-9CA8-CFA9170FD6F7}"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EB21805C-1A95-4738-8939-EBC523F993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2968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3273F1-C03D-4742-B69B-5AD20A8E2297}" type="slidenum">
              <a:rPr kumimoji="1" lang="ja-JP" altLang="en-US" smtClean="0"/>
              <a:t>4</a:t>
            </a:fld>
            <a:endParaRPr kumimoji="1" lang="ja-JP" altLang="en-US"/>
          </a:p>
        </p:txBody>
      </p:sp>
    </p:spTree>
    <p:extLst>
      <p:ext uri="{BB962C8B-B14F-4D97-AF65-F5344CB8AC3E}">
        <p14:creationId xmlns:p14="http://schemas.microsoft.com/office/powerpoint/2010/main" val="131600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EE2B3-992F-40DF-88CE-3DE91024B86F}" type="slidenum">
              <a:rPr kumimoji="1" lang="ja-JP" altLang="en-US" sz="120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6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4405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9" name="フッター">
            <a:extLst>
              <a:ext uri="{FF2B5EF4-FFF2-40B4-BE49-F238E27FC236}">
                <a16:creationId xmlns:a16="http://schemas.microsoft.com/office/drawing/2014/main" id="{B8F35024-51B2-4B5B-B5A8-597E17731770}"/>
              </a:ext>
            </a:extLst>
          </p:cNvPr>
          <p:cNvSpPr>
            <a:spLocks noGrp="1"/>
          </p:cNvSpPr>
          <p:nvPr>
            <p:ph type="ftr" sz="quarter" idx="11"/>
          </p:nvPr>
        </p:nvSpPr>
        <p:spPr/>
        <p:txBody>
          <a:bodyPr/>
          <a:lstStyle/>
          <a:p>
            <a:endParaRPr lang="ja-JP" altLang="en-US"/>
          </a:p>
        </p:txBody>
      </p:sp>
      <p:sp>
        <p:nvSpPr>
          <p:cNvPr id="19" name="コピーライト">
            <a:extLst>
              <a:ext uri="{FF2B5EF4-FFF2-40B4-BE49-F238E27FC236}">
                <a16:creationId xmlns:a16="http://schemas.microsoft.com/office/drawing/2014/main" id="{4C705E68-4F54-4170-8045-98BAF73B1F2B}"/>
              </a:ext>
            </a:extLst>
          </p:cNvPr>
          <p:cNvSpPr txBox="1"/>
          <p:nvPr userDrawn="1"/>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©Mitsubishi</a:t>
            </a:r>
            <a:r>
              <a:rPr kumimoji="1" lang="ja-JP" altLang="en-US" sz="600" dirty="0">
                <a:solidFill>
                  <a:srgbClr val="666666"/>
                </a:solidFill>
              </a:rPr>
              <a:t> </a:t>
            </a:r>
            <a:r>
              <a:rPr kumimoji="1" lang="en-US" altLang="ja-JP" sz="600" dirty="0">
                <a:solidFill>
                  <a:srgbClr val="666666"/>
                </a:solidFill>
              </a:rPr>
              <a:t>Electric</a:t>
            </a:r>
            <a:r>
              <a:rPr kumimoji="1" lang="ja-JP" altLang="en-US" sz="600" dirty="0">
                <a:solidFill>
                  <a:srgbClr val="666666"/>
                </a:solidFill>
              </a:rPr>
              <a:t> </a:t>
            </a:r>
            <a:r>
              <a:rPr kumimoji="1" lang="en-US" altLang="ja-JP" sz="600" dirty="0">
                <a:solidFill>
                  <a:srgbClr val="666666"/>
                </a:solidFill>
              </a:rPr>
              <a:t>Corporation</a:t>
            </a:r>
            <a:endParaRPr kumimoji="1" lang="ja-JP" altLang="en-US" sz="600" dirty="0">
              <a:solidFill>
                <a:srgbClr val="666666"/>
              </a:solidFill>
            </a:endParaRPr>
          </a:p>
        </p:txBody>
      </p:sp>
      <p:sp>
        <p:nvSpPr>
          <p:cNvPr id="157" name="日付">
            <a:extLst>
              <a:ext uri="{FF2B5EF4-FFF2-40B4-BE49-F238E27FC236}">
                <a16:creationId xmlns:a16="http://schemas.microsoft.com/office/drawing/2014/main" id="{E7051F89-0E23-47FE-B01D-294466598D5F}"/>
              </a:ext>
            </a:extLst>
          </p:cNvPr>
          <p:cNvSpPr>
            <a:spLocks noGrp="1"/>
          </p:cNvSpPr>
          <p:nvPr>
            <p:ph type="dt" sz="half" idx="10"/>
          </p:nvPr>
        </p:nvSpPr>
        <p:spPr>
          <a:xfrm>
            <a:off x="941228" y="4536000"/>
            <a:ext cx="7266056" cy="741599"/>
          </a:xfrm>
          <a:custGeom>
            <a:avLst/>
            <a:gdLst>
              <a:gd name="connsiteX0" fmla="*/ 0 w 7266056"/>
              <a:gd name="connsiteY0" fmla="*/ 0 h 741599"/>
              <a:gd name="connsiteX1" fmla="*/ 7266056 w 7266056"/>
              <a:gd name="connsiteY1" fmla="*/ 0 h 741599"/>
              <a:gd name="connsiteX2" fmla="*/ 7266056 w 7266056"/>
              <a:gd name="connsiteY2" fmla="*/ 58148 h 741599"/>
              <a:gd name="connsiteX3" fmla="*/ 7264085 w 7266056"/>
              <a:gd name="connsiteY3" fmla="*/ 58148 h 741599"/>
              <a:gd name="connsiteX4" fmla="*/ 7264085 w 7266056"/>
              <a:gd name="connsiteY4" fmla="*/ 741599 h 741599"/>
              <a:gd name="connsiteX5" fmla="*/ 0 w 7266056"/>
              <a:gd name="connsiteY5" fmla="*/ 741599 h 7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056" h="741599">
                <a:moveTo>
                  <a:pt x="0" y="0"/>
                </a:moveTo>
                <a:lnTo>
                  <a:pt x="7266056" y="0"/>
                </a:lnTo>
                <a:lnTo>
                  <a:pt x="7266056" y="58148"/>
                </a:lnTo>
                <a:lnTo>
                  <a:pt x="7264085" y="58148"/>
                </a:lnTo>
                <a:lnTo>
                  <a:pt x="7264085" y="741599"/>
                </a:lnTo>
                <a:lnTo>
                  <a:pt x="0" y="741599"/>
                </a:lnTo>
                <a:close/>
              </a:path>
            </a:pathLst>
          </a:custGeom>
          <a:noFill/>
        </p:spPr>
        <p:txBody>
          <a:bodyPr wrap="square" bIns="435600" anchor="b" anchorCtr="1">
            <a:noAutofit/>
          </a:bodyPr>
          <a:lstStyle>
            <a:lvl1pPr algn="ctr">
              <a:defRPr sz="720" b="1" spc="250" baseline="0">
                <a:solidFill>
                  <a:schemeClr val="tx1"/>
                </a:solidFill>
                <a:latin typeface="+mj-lt"/>
                <a:ea typeface="+mj-ea"/>
              </a:defRPr>
            </a:lvl1pPr>
          </a:lstStyle>
          <a:p>
            <a:endParaRPr lang="ja-JP" altLang="en-US" dirty="0"/>
          </a:p>
        </p:txBody>
      </p:sp>
      <p:grpSp>
        <p:nvGrpSpPr>
          <p:cNvPr id="134" name="ME日本語表記">
            <a:extLst>
              <a:ext uri="{FF2B5EF4-FFF2-40B4-BE49-F238E27FC236}">
                <a16:creationId xmlns:a16="http://schemas.microsoft.com/office/drawing/2014/main" id="{ABCFAE30-91A2-418A-816A-D8B8B287B624}"/>
              </a:ext>
            </a:extLst>
          </p:cNvPr>
          <p:cNvGrpSpPr/>
          <p:nvPr userDrawn="1"/>
        </p:nvGrpSpPr>
        <p:grpSpPr>
          <a:xfrm>
            <a:off x="3960020" y="4967994"/>
            <a:ext cx="1225476" cy="152582"/>
            <a:chOff x="3946525" y="4966308"/>
            <a:chExt cx="1252497" cy="155947"/>
          </a:xfrm>
        </p:grpSpPr>
        <p:sp>
          <p:nvSpPr>
            <p:cNvPr id="135" name="フリーフォーム: 図形 134">
              <a:extLst>
                <a:ext uri="{FF2B5EF4-FFF2-40B4-BE49-F238E27FC236}">
                  <a16:creationId xmlns:a16="http://schemas.microsoft.com/office/drawing/2014/main" id="{9D49B063-E8F0-4B7C-818C-D45A98D87D40}"/>
                </a:ext>
              </a:extLst>
            </p:cNvPr>
            <p:cNvSpPr/>
            <p:nvPr/>
          </p:nvSpPr>
          <p:spPr>
            <a:xfrm>
              <a:off x="3956068" y="4979526"/>
              <a:ext cx="127351" cy="15153"/>
            </a:xfrm>
            <a:custGeom>
              <a:avLst/>
              <a:gdLst>
                <a:gd name="connsiteX0" fmla="*/ 0 w 127351"/>
                <a:gd name="connsiteY0" fmla="*/ 0 h 15153"/>
                <a:gd name="connsiteX1" fmla="*/ 127352 w 127351"/>
                <a:gd name="connsiteY1" fmla="*/ 0 h 15153"/>
                <a:gd name="connsiteX2" fmla="*/ 127352 w 127351"/>
                <a:gd name="connsiteY2" fmla="*/ 15153 h 15153"/>
                <a:gd name="connsiteX3" fmla="*/ 0 w 127351"/>
                <a:gd name="connsiteY3" fmla="*/ 15153 h 15153"/>
              </a:gdLst>
              <a:ahLst/>
              <a:cxnLst>
                <a:cxn ang="0">
                  <a:pos x="connsiteX0" y="connsiteY0"/>
                </a:cxn>
                <a:cxn ang="0">
                  <a:pos x="connsiteX1" y="connsiteY1"/>
                </a:cxn>
                <a:cxn ang="0">
                  <a:pos x="connsiteX2" y="connsiteY2"/>
                </a:cxn>
                <a:cxn ang="0">
                  <a:pos x="connsiteX3" y="connsiteY3"/>
                </a:cxn>
              </a:cxnLst>
              <a:rect l="l" t="t" r="r" b="b"/>
              <a:pathLst>
                <a:path w="127351" h="15153">
                  <a:moveTo>
                    <a:pt x="0" y="0"/>
                  </a:moveTo>
                  <a:lnTo>
                    <a:pt x="127352" y="0"/>
                  </a:lnTo>
                  <a:lnTo>
                    <a:pt x="127352" y="15153"/>
                  </a:lnTo>
                  <a:lnTo>
                    <a:pt x="0" y="15153"/>
                  </a:lnTo>
                  <a:close/>
                </a:path>
              </a:pathLst>
            </a:custGeom>
            <a:solidFill>
              <a:srgbClr val="000000"/>
            </a:solidFill>
            <a:ln w="1270" cap="flat">
              <a:noFill/>
              <a:prstDash val="solid"/>
              <a:miter/>
            </a:ln>
          </p:spPr>
          <p:txBody>
            <a:bodyPr rtlCol="0" anchor="ctr"/>
            <a:lstStyle/>
            <a:p>
              <a:endParaRPr lang="ja-JP" altLang="en-US"/>
            </a:p>
          </p:txBody>
        </p:sp>
        <p:sp>
          <p:nvSpPr>
            <p:cNvPr id="136" name="フリーフォーム: 図形 135">
              <a:extLst>
                <a:ext uri="{FF2B5EF4-FFF2-40B4-BE49-F238E27FC236}">
                  <a16:creationId xmlns:a16="http://schemas.microsoft.com/office/drawing/2014/main" id="{67DB45AC-CBAF-4A55-B981-AB6BC5B1749D}"/>
                </a:ext>
              </a:extLst>
            </p:cNvPr>
            <p:cNvSpPr/>
            <p:nvPr/>
          </p:nvSpPr>
          <p:spPr>
            <a:xfrm>
              <a:off x="3961291" y="5034529"/>
              <a:ext cx="116841" cy="15282"/>
            </a:xfrm>
            <a:custGeom>
              <a:avLst/>
              <a:gdLst>
                <a:gd name="connsiteX0" fmla="*/ 0 w 116841"/>
                <a:gd name="connsiteY0" fmla="*/ 0 h 15282"/>
                <a:gd name="connsiteX1" fmla="*/ 116841 w 116841"/>
                <a:gd name="connsiteY1" fmla="*/ 0 h 15282"/>
                <a:gd name="connsiteX2" fmla="*/ 116841 w 116841"/>
                <a:gd name="connsiteY2" fmla="*/ 15282 h 15282"/>
                <a:gd name="connsiteX3" fmla="*/ 0 w 116841"/>
                <a:gd name="connsiteY3" fmla="*/ 15282 h 15282"/>
              </a:gdLst>
              <a:ahLst/>
              <a:cxnLst>
                <a:cxn ang="0">
                  <a:pos x="connsiteX0" y="connsiteY0"/>
                </a:cxn>
                <a:cxn ang="0">
                  <a:pos x="connsiteX1" y="connsiteY1"/>
                </a:cxn>
                <a:cxn ang="0">
                  <a:pos x="connsiteX2" y="connsiteY2"/>
                </a:cxn>
                <a:cxn ang="0">
                  <a:pos x="connsiteX3" y="connsiteY3"/>
                </a:cxn>
              </a:cxnLst>
              <a:rect l="l" t="t" r="r" b="b"/>
              <a:pathLst>
                <a:path w="116841" h="15282">
                  <a:moveTo>
                    <a:pt x="0" y="0"/>
                  </a:moveTo>
                  <a:lnTo>
                    <a:pt x="116841" y="0"/>
                  </a:lnTo>
                  <a:lnTo>
                    <a:pt x="116841" y="15282"/>
                  </a:lnTo>
                  <a:lnTo>
                    <a:pt x="0" y="15282"/>
                  </a:lnTo>
                  <a:close/>
                </a:path>
              </a:pathLst>
            </a:custGeom>
            <a:solidFill>
              <a:srgbClr val="000000"/>
            </a:solidFill>
            <a:ln w="1270" cap="flat">
              <a:noFill/>
              <a:prstDash val="solid"/>
              <a:miter/>
            </a:ln>
          </p:spPr>
          <p:txBody>
            <a:bodyPr rtlCol="0" anchor="ctr"/>
            <a:lstStyle/>
            <a:p>
              <a:endParaRPr lang="ja-JP" altLang="en-US"/>
            </a:p>
          </p:txBody>
        </p:sp>
        <p:sp>
          <p:nvSpPr>
            <p:cNvPr id="137" name="フリーフォーム: 図形 136">
              <a:extLst>
                <a:ext uri="{FF2B5EF4-FFF2-40B4-BE49-F238E27FC236}">
                  <a16:creationId xmlns:a16="http://schemas.microsoft.com/office/drawing/2014/main" id="{6E980EE4-4B3E-4D4C-9291-9DE4D98BE568}"/>
                </a:ext>
              </a:extLst>
            </p:cNvPr>
            <p:cNvSpPr/>
            <p:nvPr/>
          </p:nvSpPr>
          <p:spPr>
            <a:xfrm>
              <a:off x="3946525" y="5092627"/>
              <a:ext cx="146503" cy="15733"/>
            </a:xfrm>
            <a:custGeom>
              <a:avLst/>
              <a:gdLst>
                <a:gd name="connsiteX0" fmla="*/ 0 w 146503"/>
                <a:gd name="connsiteY0" fmla="*/ 0 h 15733"/>
                <a:gd name="connsiteX1" fmla="*/ 146503 w 146503"/>
                <a:gd name="connsiteY1" fmla="*/ 0 h 15733"/>
                <a:gd name="connsiteX2" fmla="*/ 146503 w 146503"/>
                <a:gd name="connsiteY2" fmla="*/ 15734 h 15733"/>
                <a:gd name="connsiteX3" fmla="*/ 0 w 146503"/>
                <a:gd name="connsiteY3" fmla="*/ 15734 h 15733"/>
              </a:gdLst>
              <a:ahLst/>
              <a:cxnLst>
                <a:cxn ang="0">
                  <a:pos x="connsiteX0" y="connsiteY0"/>
                </a:cxn>
                <a:cxn ang="0">
                  <a:pos x="connsiteX1" y="connsiteY1"/>
                </a:cxn>
                <a:cxn ang="0">
                  <a:pos x="connsiteX2" y="connsiteY2"/>
                </a:cxn>
                <a:cxn ang="0">
                  <a:pos x="connsiteX3" y="connsiteY3"/>
                </a:cxn>
              </a:cxnLst>
              <a:rect l="l" t="t" r="r" b="b"/>
              <a:pathLst>
                <a:path w="146503" h="15733">
                  <a:moveTo>
                    <a:pt x="0" y="0"/>
                  </a:moveTo>
                  <a:lnTo>
                    <a:pt x="146503" y="0"/>
                  </a:lnTo>
                  <a:lnTo>
                    <a:pt x="146503" y="15734"/>
                  </a:lnTo>
                  <a:lnTo>
                    <a:pt x="0" y="15734"/>
                  </a:lnTo>
                  <a:close/>
                </a:path>
              </a:pathLst>
            </a:custGeom>
            <a:solidFill>
              <a:srgbClr val="000000"/>
            </a:solidFill>
            <a:ln w="1270" cap="flat">
              <a:noFill/>
              <a:prstDash val="solid"/>
              <a:miter/>
            </a:ln>
          </p:spPr>
          <p:txBody>
            <a:bodyPr rtlCol="0" anchor="ctr"/>
            <a:lstStyle/>
            <a:p>
              <a:endParaRPr lang="ja-JP" altLang="en-US"/>
            </a:p>
          </p:txBody>
        </p:sp>
        <p:sp>
          <p:nvSpPr>
            <p:cNvPr id="138" name="フリーフォーム: 図形 137">
              <a:extLst>
                <a:ext uri="{FF2B5EF4-FFF2-40B4-BE49-F238E27FC236}">
                  <a16:creationId xmlns:a16="http://schemas.microsoft.com/office/drawing/2014/main" id="{BB7A6623-998F-49D7-A5E4-22578AEDC2DA}"/>
                </a:ext>
              </a:extLst>
            </p:cNvPr>
            <p:cNvSpPr/>
            <p:nvPr/>
          </p:nvSpPr>
          <p:spPr>
            <a:xfrm>
              <a:off x="4740426" y="4966501"/>
              <a:ext cx="146954" cy="148128"/>
            </a:xfrm>
            <a:custGeom>
              <a:avLst/>
              <a:gdLst>
                <a:gd name="connsiteX0" fmla="*/ 128319 w 146954"/>
                <a:gd name="connsiteY0" fmla="*/ 121355 h 148128"/>
                <a:gd name="connsiteX1" fmla="*/ 117228 w 146954"/>
                <a:gd name="connsiteY1" fmla="*/ 120968 h 148128"/>
                <a:gd name="connsiteX2" fmla="*/ 106718 w 146954"/>
                <a:gd name="connsiteY2" fmla="*/ 86148 h 148128"/>
                <a:gd name="connsiteX3" fmla="*/ 101817 w 146954"/>
                <a:gd name="connsiteY3" fmla="*/ 41913 h 148128"/>
                <a:gd name="connsiteX4" fmla="*/ 141602 w 146954"/>
                <a:gd name="connsiteY4" fmla="*/ 41720 h 148128"/>
                <a:gd name="connsiteX5" fmla="*/ 141602 w 146954"/>
                <a:gd name="connsiteY5" fmla="*/ 26115 h 148128"/>
                <a:gd name="connsiteX6" fmla="*/ 125288 w 146954"/>
                <a:gd name="connsiteY6" fmla="*/ 26115 h 148128"/>
                <a:gd name="connsiteX7" fmla="*/ 136315 w 146954"/>
                <a:gd name="connsiteY7" fmla="*/ 18893 h 148128"/>
                <a:gd name="connsiteX8" fmla="*/ 119743 w 146954"/>
                <a:gd name="connsiteY8" fmla="*/ 0 h 148128"/>
                <a:gd name="connsiteX9" fmla="*/ 107491 w 146954"/>
                <a:gd name="connsiteY9" fmla="*/ 6384 h 148128"/>
                <a:gd name="connsiteX10" fmla="*/ 121742 w 146954"/>
                <a:gd name="connsiteY10" fmla="*/ 26051 h 148128"/>
                <a:gd name="connsiteX11" fmla="*/ 100914 w 146954"/>
                <a:gd name="connsiteY11" fmla="*/ 26115 h 148128"/>
                <a:gd name="connsiteX12" fmla="*/ 100334 w 146954"/>
                <a:gd name="connsiteY12" fmla="*/ 64 h 148128"/>
                <a:gd name="connsiteX13" fmla="*/ 84020 w 146954"/>
                <a:gd name="connsiteY13" fmla="*/ 64 h 148128"/>
                <a:gd name="connsiteX14" fmla="*/ 84665 w 146954"/>
                <a:gd name="connsiteY14" fmla="*/ 25986 h 148128"/>
                <a:gd name="connsiteX15" fmla="*/ 0 w 146954"/>
                <a:gd name="connsiteY15" fmla="*/ 25986 h 148128"/>
                <a:gd name="connsiteX16" fmla="*/ 0 w 146954"/>
                <a:gd name="connsiteY16" fmla="*/ 41720 h 148128"/>
                <a:gd name="connsiteX17" fmla="*/ 85825 w 146954"/>
                <a:gd name="connsiteY17" fmla="*/ 41720 h 148128"/>
                <a:gd name="connsiteX18" fmla="*/ 92596 w 146954"/>
                <a:gd name="connsiteY18" fmla="*/ 94788 h 148128"/>
                <a:gd name="connsiteX19" fmla="*/ 112650 w 146954"/>
                <a:gd name="connsiteY19" fmla="*/ 142892 h 148128"/>
                <a:gd name="connsiteX20" fmla="*/ 136057 w 146954"/>
                <a:gd name="connsiteY20" fmla="*/ 141215 h 148128"/>
                <a:gd name="connsiteX21" fmla="*/ 146954 w 146954"/>
                <a:gd name="connsiteY21" fmla="*/ 115100 h 148128"/>
                <a:gd name="connsiteX22" fmla="*/ 135025 w 146954"/>
                <a:gd name="connsiteY22" fmla="*/ 99173 h 148128"/>
                <a:gd name="connsiteX23" fmla="*/ 128319 w 146954"/>
                <a:gd name="connsiteY23" fmla="*/ 121355 h 1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954" h="148128">
                  <a:moveTo>
                    <a:pt x="128319" y="121355"/>
                  </a:moveTo>
                  <a:cubicBezTo>
                    <a:pt x="128319" y="121355"/>
                    <a:pt x="123805" y="135025"/>
                    <a:pt x="117228" y="120968"/>
                  </a:cubicBezTo>
                  <a:cubicBezTo>
                    <a:pt x="117228" y="120968"/>
                    <a:pt x="110200" y="107104"/>
                    <a:pt x="106718" y="86148"/>
                  </a:cubicBezTo>
                  <a:cubicBezTo>
                    <a:pt x="106718" y="86148"/>
                    <a:pt x="103042" y="60871"/>
                    <a:pt x="101817" y="41913"/>
                  </a:cubicBezTo>
                  <a:lnTo>
                    <a:pt x="141602" y="41720"/>
                  </a:lnTo>
                  <a:lnTo>
                    <a:pt x="141602" y="26115"/>
                  </a:lnTo>
                  <a:lnTo>
                    <a:pt x="125288" y="26115"/>
                  </a:lnTo>
                  <a:lnTo>
                    <a:pt x="136315" y="18893"/>
                  </a:lnTo>
                  <a:cubicBezTo>
                    <a:pt x="133736" y="14508"/>
                    <a:pt x="122903" y="1805"/>
                    <a:pt x="119743" y="0"/>
                  </a:cubicBezTo>
                  <a:lnTo>
                    <a:pt x="107491" y="6384"/>
                  </a:lnTo>
                  <a:cubicBezTo>
                    <a:pt x="107491" y="6384"/>
                    <a:pt x="121419" y="21924"/>
                    <a:pt x="121742" y="26051"/>
                  </a:cubicBezTo>
                  <a:lnTo>
                    <a:pt x="100914" y="26115"/>
                  </a:lnTo>
                  <a:cubicBezTo>
                    <a:pt x="100721" y="18958"/>
                    <a:pt x="99947" y="7157"/>
                    <a:pt x="100334" y="64"/>
                  </a:cubicBezTo>
                  <a:lnTo>
                    <a:pt x="84020" y="64"/>
                  </a:lnTo>
                  <a:cubicBezTo>
                    <a:pt x="84020" y="64"/>
                    <a:pt x="84149" y="13283"/>
                    <a:pt x="84665" y="25986"/>
                  </a:cubicBezTo>
                  <a:lnTo>
                    <a:pt x="0" y="25986"/>
                  </a:lnTo>
                  <a:lnTo>
                    <a:pt x="0" y="41720"/>
                  </a:lnTo>
                  <a:lnTo>
                    <a:pt x="85825" y="41720"/>
                  </a:lnTo>
                  <a:cubicBezTo>
                    <a:pt x="86986" y="58291"/>
                    <a:pt x="89630" y="86083"/>
                    <a:pt x="92596" y="94788"/>
                  </a:cubicBezTo>
                  <a:cubicBezTo>
                    <a:pt x="92596" y="94788"/>
                    <a:pt x="98013" y="128835"/>
                    <a:pt x="112650" y="142892"/>
                  </a:cubicBezTo>
                  <a:cubicBezTo>
                    <a:pt x="112650" y="142892"/>
                    <a:pt x="124321" y="155723"/>
                    <a:pt x="136057" y="141215"/>
                  </a:cubicBezTo>
                  <a:cubicBezTo>
                    <a:pt x="136057" y="141215"/>
                    <a:pt x="141860" y="133348"/>
                    <a:pt x="146954" y="115100"/>
                  </a:cubicBezTo>
                  <a:lnTo>
                    <a:pt x="135025" y="99173"/>
                  </a:lnTo>
                  <a:cubicBezTo>
                    <a:pt x="135154" y="99108"/>
                    <a:pt x="132317" y="111747"/>
                    <a:pt x="128319" y="121355"/>
                  </a:cubicBezTo>
                </a:path>
              </a:pathLst>
            </a:custGeom>
            <a:solidFill>
              <a:srgbClr val="000000"/>
            </a:solidFill>
            <a:ln w="1270" cap="flat">
              <a:no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42716D2E-B9AC-41EE-BD79-0D580FDC8FFA}"/>
                </a:ext>
              </a:extLst>
            </p:cNvPr>
            <p:cNvSpPr/>
            <p:nvPr/>
          </p:nvSpPr>
          <p:spPr>
            <a:xfrm>
              <a:off x="4740555" y="5029693"/>
              <a:ext cx="81892" cy="79634"/>
            </a:xfrm>
            <a:custGeom>
              <a:avLst/>
              <a:gdLst>
                <a:gd name="connsiteX0" fmla="*/ 49974 w 81892"/>
                <a:gd name="connsiteY0" fmla="*/ 15411 h 79634"/>
                <a:gd name="connsiteX1" fmla="*/ 77185 w 81892"/>
                <a:gd name="connsiteY1" fmla="*/ 15411 h 79634"/>
                <a:gd name="connsiteX2" fmla="*/ 77185 w 81892"/>
                <a:gd name="connsiteY2" fmla="*/ 0 h 79634"/>
                <a:gd name="connsiteX3" fmla="*/ 5932 w 81892"/>
                <a:gd name="connsiteY3" fmla="*/ 0 h 79634"/>
                <a:gd name="connsiteX4" fmla="*/ 5932 w 81892"/>
                <a:gd name="connsiteY4" fmla="*/ 15411 h 79634"/>
                <a:gd name="connsiteX5" fmla="*/ 34433 w 81892"/>
                <a:gd name="connsiteY5" fmla="*/ 15411 h 79634"/>
                <a:gd name="connsiteX6" fmla="*/ 34433 w 81892"/>
                <a:gd name="connsiteY6" fmla="*/ 58549 h 79634"/>
                <a:gd name="connsiteX7" fmla="*/ 0 w 81892"/>
                <a:gd name="connsiteY7" fmla="*/ 62999 h 79634"/>
                <a:gd name="connsiteX8" fmla="*/ 1805 w 81892"/>
                <a:gd name="connsiteY8" fmla="*/ 79635 h 79634"/>
                <a:gd name="connsiteX9" fmla="*/ 81892 w 81892"/>
                <a:gd name="connsiteY9" fmla="*/ 63708 h 79634"/>
                <a:gd name="connsiteX10" fmla="*/ 81892 w 81892"/>
                <a:gd name="connsiteY10" fmla="*/ 47974 h 79634"/>
                <a:gd name="connsiteX11" fmla="*/ 49974 w 81892"/>
                <a:gd name="connsiteY11" fmla="*/ 55583 h 79634"/>
                <a:gd name="connsiteX12" fmla="*/ 49974 w 81892"/>
                <a:gd name="connsiteY12" fmla="*/ 15411 h 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92" h="79634">
                  <a:moveTo>
                    <a:pt x="49974" y="15411"/>
                  </a:moveTo>
                  <a:lnTo>
                    <a:pt x="77185" y="15411"/>
                  </a:lnTo>
                  <a:lnTo>
                    <a:pt x="77185" y="0"/>
                  </a:lnTo>
                  <a:lnTo>
                    <a:pt x="5932" y="0"/>
                  </a:lnTo>
                  <a:lnTo>
                    <a:pt x="5932" y="15411"/>
                  </a:lnTo>
                  <a:lnTo>
                    <a:pt x="34433" y="15411"/>
                  </a:lnTo>
                  <a:lnTo>
                    <a:pt x="34433" y="58549"/>
                  </a:lnTo>
                  <a:cubicBezTo>
                    <a:pt x="19860" y="61129"/>
                    <a:pt x="9608" y="62096"/>
                    <a:pt x="0" y="62999"/>
                  </a:cubicBezTo>
                  <a:lnTo>
                    <a:pt x="1805" y="79635"/>
                  </a:lnTo>
                  <a:cubicBezTo>
                    <a:pt x="1805" y="79635"/>
                    <a:pt x="59388" y="70608"/>
                    <a:pt x="81892" y="63708"/>
                  </a:cubicBezTo>
                  <a:lnTo>
                    <a:pt x="81892" y="47974"/>
                  </a:lnTo>
                  <a:cubicBezTo>
                    <a:pt x="81892" y="47974"/>
                    <a:pt x="68673" y="51972"/>
                    <a:pt x="49974" y="55583"/>
                  </a:cubicBezTo>
                  <a:lnTo>
                    <a:pt x="49974" y="15411"/>
                  </a:lnTo>
                  <a:close/>
                </a:path>
              </a:pathLst>
            </a:custGeom>
            <a:solidFill>
              <a:srgbClr val="000000"/>
            </a:solidFill>
            <a:ln w="1270" cap="flat">
              <a:noFill/>
              <a:prstDash val="solid"/>
              <a:miter/>
            </a:ln>
          </p:spPr>
          <p:txBody>
            <a:bodyPr rtlCol="0" anchor="ctr"/>
            <a:lstStyle/>
            <a:p>
              <a:endParaRPr lang="ja-JP" altLang="en-US"/>
            </a:p>
          </p:txBody>
        </p:sp>
        <p:sp>
          <p:nvSpPr>
            <p:cNvPr id="140" name="フリーフォーム: 図形 139">
              <a:extLst>
                <a:ext uri="{FF2B5EF4-FFF2-40B4-BE49-F238E27FC236}">
                  <a16:creationId xmlns:a16="http://schemas.microsoft.com/office/drawing/2014/main" id="{A38DA2FE-0B60-4890-80B0-27701DB8A7D1}"/>
                </a:ext>
              </a:extLst>
            </p:cNvPr>
            <p:cNvSpPr/>
            <p:nvPr/>
          </p:nvSpPr>
          <p:spPr>
            <a:xfrm>
              <a:off x="4895119" y="4966630"/>
              <a:ext cx="149598" cy="58162"/>
            </a:xfrm>
            <a:custGeom>
              <a:avLst/>
              <a:gdLst>
                <a:gd name="connsiteX0" fmla="*/ 38238 w 149598"/>
                <a:gd name="connsiteY0" fmla="*/ 43203 h 58162"/>
                <a:gd name="connsiteX1" fmla="*/ 75250 w 149598"/>
                <a:gd name="connsiteY1" fmla="*/ 14831 h 58162"/>
                <a:gd name="connsiteX2" fmla="*/ 112650 w 149598"/>
                <a:gd name="connsiteY2" fmla="*/ 43203 h 58162"/>
                <a:gd name="connsiteX3" fmla="*/ 38238 w 149598"/>
                <a:gd name="connsiteY3" fmla="*/ 43203 h 58162"/>
                <a:gd name="connsiteX4" fmla="*/ 82279 w 149598"/>
                <a:gd name="connsiteY4" fmla="*/ 0 h 58162"/>
                <a:gd name="connsiteX5" fmla="*/ 66803 w 149598"/>
                <a:gd name="connsiteY5" fmla="*/ 0 h 58162"/>
                <a:gd name="connsiteX6" fmla="*/ 0 w 149598"/>
                <a:gd name="connsiteY6" fmla="*/ 42816 h 58162"/>
                <a:gd name="connsiteX7" fmla="*/ 7544 w 149598"/>
                <a:gd name="connsiteY7" fmla="*/ 58163 h 58162"/>
                <a:gd name="connsiteX8" fmla="*/ 31725 w 149598"/>
                <a:gd name="connsiteY8" fmla="*/ 47136 h 58162"/>
                <a:gd name="connsiteX9" fmla="*/ 31725 w 149598"/>
                <a:gd name="connsiteY9" fmla="*/ 57002 h 58162"/>
                <a:gd name="connsiteX10" fmla="*/ 117744 w 149598"/>
                <a:gd name="connsiteY10" fmla="*/ 57002 h 58162"/>
                <a:gd name="connsiteX11" fmla="*/ 117744 w 149598"/>
                <a:gd name="connsiteY11" fmla="*/ 45524 h 58162"/>
                <a:gd name="connsiteX12" fmla="*/ 142763 w 149598"/>
                <a:gd name="connsiteY12" fmla="*/ 55132 h 58162"/>
                <a:gd name="connsiteX13" fmla="*/ 149598 w 149598"/>
                <a:gd name="connsiteY13" fmla="*/ 40946 h 58162"/>
                <a:gd name="connsiteX14" fmla="*/ 82279 w 149598"/>
                <a:gd name="connsiteY14" fmla="*/ 0 h 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598" h="58162">
                  <a:moveTo>
                    <a:pt x="38238" y="43203"/>
                  </a:moveTo>
                  <a:cubicBezTo>
                    <a:pt x="56164" y="33659"/>
                    <a:pt x="75250" y="14831"/>
                    <a:pt x="75250" y="14831"/>
                  </a:cubicBezTo>
                  <a:cubicBezTo>
                    <a:pt x="87760" y="29275"/>
                    <a:pt x="112650" y="43203"/>
                    <a:pt x="112650" y="43203"/>
                  </a:cubicBezTo>
                  <a:lnTo>
                    <a:pt x="38238" y="43203"/>
                  </a:lnTo>
                  <a:close/>
                  <a:moveTo>
                    <a:pt x="82279" y="0"/>
                  </a:moveTo>
                  <a:lnTo>
                    <a:pt x="66803" y="0"/>
                  </a:lnTo>
                  <a:cubicBezTo>
                    <a:pt x="66803" y="0"/>
                    <a:pt x="47265" y="28372"/>
                    <a:pt x="0" y="42816"/>
                  </a:cubicBezTo>
                  <a:cubicBezTo>
                    <a:pt x="0" y="42816"/>
                    <a:pt x="6126" y="57195"/>
                    <a:pt x="7544" y="58163"/>
                  </a:cubicBezTo>
                  <a:cubicBezTo>
                    <a:pt x="7544" y="58163"/>
                    <a:pt x="23471" y="51585"/>
                    <a:pt x="31725" y="47136"/>
                  </a:cubicBezTo>
                  <a:lnTo>
                    <a:pt x="31725" y="57002"/>
                  </a:lnTo>
                  <a:lnTo>
                    <a:pt x="117744" y="57002"/>
                  </a:lnTo>
                  <a:lnTo>
                    <a:pt x="117744" y="45524"/>
                  </a:lnTo>
                  <a:cubicBezTo>
                    <a:pt x="117744" y="45524"/>
                    <a:pt x="125611" y="49586"/>
                    <a:pt x="142763" y="55132"/>
                  </a:cubicBezTo>
                  <a:lnTo>
                    <a:pt x="149598" y="40946"/>
                  </a:lnTo>
                  <a:cubicBezTo>
                    <a:pt x="149534" y="41010"/>
                    <a:pt x="108846" y="31145"/>
                    <a:pt x="82279" y="0"/>
                  </a:cubicBezTo>
                </a:path>
              </a:pathLst>
            </a:custGeom>
            <a:solidFill>
              <a:srgbClr val="000000"/>
            </a:solidFill>
            <a:ln w="1270" cap="flat">
              <a:noFill/>
              <a:prstDash val="solid"/>
              <a:miter/>
            </a:ln>
          </p:spPr>
          <p:txBody>
            <a:bodyPr rtlCol="0" anchor="ctr"/>
            <a:lstStyle/>
            <a:p>
              <a:endParaRPr lang="ja-JP" altLang="en-US"/>
            </a:p>
          </p:txBody>
        </p:sp>
        <p:sp>
          <p:nvSpPr>
            <p:cNvPr id="141" name="フリーフォーム: 図形 140">
              <a:extLst>
                <a:ext uri="{FF2B5EF4-FFF2-40B4-BE49-F238E27FC236}">
                  <a16:creationId xmlns:a16="http://schemas.microsoft.com/office/drawing/2014/main" id="{27830475-515F-4930-8158-7DFB9FB387BD}"/>
                </a:ext>
              </a:extLst>
            </p:cNvPr>
            <p:cNvSpPr/>
            <p:nvPr/>
          </p:nvSpPr>
          <p:spPr>
            <a:xfrm>
              <a:off x="4901696" y="5039559"/>
              <a:ext cx="137217" cy="72541"/>
            </a:xfrm>
            <a:custGeom>
              <a:avLst/>
              <a:gdLst>
                <a:gd name="connsiteX0" fmla="*/ 95240 w 137217"/>
                <a:gd name="connsiteY0" fmla="*/ 20634 h 72541"/>
                <a:gd name="connsiteX1" fmla="*/ 83246 w 137217"/>
                <a:gd name="connsiteY1" fmla="*/ 29081 h 72541"/>
                <a:gd name="connsiteX2" fmla="*/ 101366 w 137217"/>
                <a:gd name="connsiteY2" fmla="*/ 46943 h 72541"/>
                <a:gd name="connsiteX3" fmla="*/ 43267 w 137217"/>
                <a:gd name="connsiteY3" fmla="*/ 52101 h 72541"/>
                <a:gd name="connsiteX4" fmla="*/ 62870 w 137217"/>
                <a:gd name="connsiteY4" fmla="*/ 14702 h 72541"/>
                <a:gd name="connsiteX5" fmla="*/ 136508 w 137217"/>
                <a:gd name="connsiteY5" fmla="*/ 14702 h 72541"/>
                <a:gd name="connsiteX6" fmla="*/ 136508 w 137217"/>
                <a:gd name="connsiteY6" fmla="*/ 0 h 72541"/>
                <a:gd name="connsiteX7" fmla="*/ 0 w 137217"/>
                <a:gd name="connsiteY7" fmla="*/ 0 h 72541"/>
                <a:gd name="connsiteX8" fmla="*/ 0 w 137217"/>
                <a:gd name="connsiteY8" fmla="*/ 14702 h 72541"/>
                <a:gd name="connsiteX9" fmla="*/ 44879 w 137217"/>
                <a:gd name="connsiteY9" fmla="*/ 14702 h 72541"/>
                <a:gd name="connsiteX10" fmla="*/ 24825 w 137217"/>
                <a:gd name="connsiteY10" fmla="*/ 52617 h 72541"/>
                <a:gd name="connsiteX11" fmla="*/ 3546 w 137217"/>
                <a:gd name="connsiteY11" fmla="*/ 53520 h 72541"/>
                <a:gd name="connsiteX12" fmla="*/ 6448 w 137217"/>
                <a:gd name="connsiteY12" fmla="*/ 69189 h 72541"/>
                <a:gd name="connsiteX13" fmla="*/ 112779 w 137217"/>
                <a:gd name="connsiteY13" fmla="*/ 59259 h 72541"/>
                <a:gd name="connsiteX14" fmla="*/ 124773 w 137217"/>
                <a:gd name="connsiteY14" fmla="*/ 72542 h 72541"/>
                <a:gd name="connsiteX15" fmla="*/ 137218 w 137217"/>
                <a:gd name="connsiteY15" fmla="*/ 62612 h 72541"/>
                <a:gd name="connsiteX16" fmla="*/ 95240 w 137217"/>
                <a:gd name="connsiteY16" fmla="*/ 20634 h 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17" h="72541">
                  <a:moveTo>
                    <a:pt x="95240" y="20634"/>
                  </a:moveTo>
                  <a:lnTo>
                    <a:pt x="83246" y="29081"/>
                  </a:lnTo>
                  <a:cubicBezTo>
                    <a:pt x="83246" y="29081"/>
                    <a:pt x="94144" y="38496"/>
                    <a:pt x="101366" y="46943"/>
                  </a:cubicBezTo>
                  <a:cubicBezTo>
                    <a:pt x="101366" y="46943"/>
                    <a:pt x="75573" y="50876"/>
                    <a:pt x="43267" y="52101"/>
                  </a:cubicBezTo>
                  <a:cubicBezTo>
                    <a:pt x="43267" y="52101"/>
                    <a:pt x="53971" y="33724"/>
                    <a:pt x="62870" y="14702"/>
                  </a:cubicBezTo>
                  <a:lnTo>
                    <a:pt x="136508" y="14702"/>
                  </a:lnTo>
                  <a:lnTo>
                    <a:pt x="136508" y="0"/>
                  </a:lnTo>
                  <a:lnTo>
                    <a:pt x="0" y="0"/>
                  </a:lnTo>
                  <a:lnTo>
                    <a:pt x="0" y="14702"/>
                  </a:lnTo>
                  <a:lnTo>
                    <a:pt x="44879" y="14702"/>
                  </a:lnTo>
                  <a:cubicBezTo>
                    <a:pt x="44879" y="14702"/>
                    <a:pt x="33788" y="40817"/>
                    <a:pt x="24825" y="52617"/>
                  </a:cubicBezTo>
                  <a:cubicBezTo>
                    <a:pt x="24825" y="52617"/>
                    <a:pt x="5158" y="53907"/>
                    <a:pt x="3546" y="53520"/>
                  </a:cubicBezTo>
                  <a:lnTo>
                    <a:pt x="6448" y="69189"/>
                  </a:lnTo>
                  <a:cubicBezTo>
                    <a:pt x="6448" y="69189"/>
                    <a:pt x="88534" y="65191"/>
                    <a:pt x="112779" y="59259"/>
                  </a:cubicBezTo>
                  <a:cubicBezTo>
                    <a:pt x="112779" y="59259"/>
                    <a:pt x="122129" y="69447"/>
                    <a:pt x="124773" y="72542"/>
                  </a:cubicBezTo>
                  <a:lnTo>
                    <a:pt x="137218" y="62612"/>
                  </a:lnTo>
                  <a:cubicBezTo>
                    <a:pt x="137218" y="62612"/>
                    <a:pt x="110393" y="31467"/>
                    <a:pt x="95240" y="20634"/>
                  </a:cubicBezTo>
                </a:path>
              </a:pathLst>
            </a:custGeom>
            <a:solidFill>
              <a:srgbClr val="000000"/>
            </a:solidFill>
            <a:ln w="1270" cap="flat">
              <a:noFill/>
              <a:prstDash val="solid"/>
              <a:miter/>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CEFEB2F6-0D8F-4FFC-A6B3-E5E62EC8F26C}"/>
                </a:ext>
              </a:extLst>
            </p:cNvPr>
            <p:cNvSpPr/>
            <p:nvPr/>
          </p:nvSpPr>
          <p:spPr>
            <a:xfrm>
              <a:off x="5049811" y="4966501"/>
              <a:ext cx="74476" cy="149146"/>
            </a:xfrm>
            <a:custGeom>
              <a:avLst/>
              <a:gdLst>
                <a:gd name="connsiteX0" fmla="*/ 74477 w 74476"/>
                <a:gd name="connsiteY0" fmla="*/ 91242 h 149146"/>
                <a:gd name="connsiteX1" fmla="*/ 48684 w 74476"/>
                <a:gd name="connsiteY1" fmla="*/ 67899 h 149146"/>
                <a:gd name="connsiteX2" fmla="*/ 65062 w 74476"/>
                <a:gd name="connsiteY2" fmla="*/ 39140 h 149146"/>
                <a:gd name="connsiteX3" fmla="*/ 65062 w 74476"/>
                <a:gd name="connsiteY3" fmla="*/ 25341 h 149146"/>
                <a:gd name="connsiteX4" fmla="*/ 42945 w 74476"/>
                <a:gd name="connsiteY4" fmla="*/ 25341 h 149146"/>
                <a:gd name="connsiteX5" fmla="*/ 42945 w 74476"/>
                <a:gd name="connsiteY5" fmla="*/ 0 h 149146"/>
                <a:gd name="connsiteX6" fmla="*/ 27598 w 74476"/>
                <a:gd name="connsiteY6" fmla="*/ 0 h 149146"/>
                <a:gd name="connsiteX7" fmla="*/ 27598 w 74476"/>
                <a:gd name="connsiteY7" fmla="*/ 25148 h 149146"/>
                <a:gd name="connsiteX8" fmla="*/ 3675 w 74476"/>
                <a:gd name="connsiteY8" fmla="*/ 25148 h 149146"/>
                <a:gd name="connsiteX9" fmla="*/ 3675 w 74476"/>
                <a:gd name="connsiteY9" fmla="*/ 40301 h 149146"/>
                <a:gd name="connsiteX10" fmla="*/ 48877 w 74476"/>
                <a:gd name="connsiteY10" fmla="*/ 40301 h 149146"/>
                <a:gd name="connsiteX11" fmla="*/ 0 w 74476"/>
                <a:gd name="connsiteY11" fmla="*/ 95240 h 149146"/>
                <a:gd name="connsiteX12" fmla="*/ 6513 w 74476"/>
                <a:gd name="connsiteY12" fmla="*/ 110715 h 149146"/>
                <a:gd name="connsiteX13" fmla="*/ 29081 w 74476"/>
                <a:gd name="connsiteY13" fmla="*/ 90661 h 149146"/>
                <a:gd name="connsiteX14" fmla="*/ 29081 w 74476"/>
                <a:gd name="connsiteY14" fmla="*/ 149146 h 149146"/>
                <a:gd name="connsiteX15" fmla="*/ 43461 w 74476"/>
                <a:gd name="connsiteY15" fmla="*/ 149146 h 149146"/>
                <a:gd name="connsiteX16" fmla="*/ 43461 w 74476"/>
                <a:gd name="connsiteY16" fmla="*/ 83117 h 149146"/>
                <a:gd name="connsiteX17" fmla="*/ 65643 w 74476"/>
                <a:gd name="connsiteY17" fmla="*/ 103429 h 149146"/>
                <a:gd name="connsiteX18" fmla="*/ 74477 w 74476"/>
                <a:gd name="connsiteY18" fmla="*/ 91242 h 1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476" h="149146">
                  <a:moveTo>
                    <a:pt x="74477" y="91242"/>
                  </a:moveTo>
                  <a:cubicBezTo>
                    <a:pt x="74477" y="91242"/>
                    <a:pt x="51328" y="73767"/>
                    <a:pt x="48684" y="67899"/>
                  </a:cubicBezTo>
                  <a:cubicBezTo>
                    <a:pt x="48684" y="67899"/>
                    <a:pt x="63515" y="46104"/>
                    <a:pt x="65062" y="39140"/>
                  </a:cubicBezTo>
                  <a:lnTo>
                    <a:pt x="65062" y="25341"/>
                  </a:lnTo>
                  <a:lnTo>
                    <a:pt x="42945" y="25341"/>
                  </a:lnTo>
                  <a:lnTo>
                    <a:pt x="42945" y="0"/>
                  </a:lnTo>
                  <a:lnTo>
                    <a:pt x="27598" y="0"/>
                  </a:lnTo>
                  <a:lnTo>
                    <a:pt x="27598" y="25148"/>
                  </a:lnTo>
                  <a:lnTo>
                    <a:pt x="3675" y="25148"/>
                  </a:lnTo>
                  <a:lnTo>
                    <a:pt x="3675" y="40301"/>
                  </a:lnTo>
                  <a:lnTo>
                    <a:pt x="48877" y="40301"/>
                  </a:lnTo>
                  <a:cubicBezTo>
                    <a:pt x="48877" y="40301"/>
                    <a:pt x="36432" y="69318"/>
                    <a:pt x="0" y="95240"/>
                  </a:cubicBezTo>
                  <a:lnTo>
                    <a:pt x="6513" y="110715"/>
                  </a:lnTo>
                  <a:cubicBezTo>
                    <a:pt x="6513" y="110715"/>
                    <a:pt x="23987" y="96465"/>
                    <a:pt x="29081" y="90661"/>
                  </a:cubicBezTo>
                  <a:lnTo>
                    <a:pt x="29081" y="149146"/>
                  </a:lnTo>
                  <a:lnTo>
                    <a:pt x="43461" y="149146"/>
                  </a:lnTo>
                  <a:lnTo>
                    <a:pt x="43461" y="83117"/>
                  </a:lnTo>
                  <a:cubicBezTo>
                    <a:pt x="43461" y="83117"/>
                    <a:pt x="57002" y="97883"/>
                    <a:pt x="65643" y="103429"/>
                  </a:cubicBezTo>
                  <a:lnTo>
                    <a:pt x="74477" y="91242"/>
                  </a:lnTo>
                  <a:close/>
                </a:path>
              </a:pathLst>
            </a:custGeom>
            <a:solidFill>
              <a:srgbClr val="000000"/>
            </a:solidFill>
            <a:ln w="1270" cap="flat">
              <a:noFill/>
              <a:prstDash val="solid"/>
              <a:miter/>
            </a:ln>
          </p:spPr>
          <p:txBody>
            <a:bodyPr rtlCol="0" anchor="ctr"/>
            <a:lstStyle/>
            <a:p>
              <a:endParaRPr lang="ja-JP" altLang="en-US"/>
            </a:p>
          </p:txBody>
        </p:sp>
        <p:sp>
          <p:nvSpPr>
            <p:cNvPr id="143" name="フリーフォーム: 図形 142">
              <a:extLst>
                <a:ext uri="{FF2B5EF4-FFF2-40B4-BE49-F238E27FC236}">
                  <a16:creationId xmlns:a16="http://schemas.microsoft.com/office/drawing/2014/main" id="{919063E0-8E1E-4C40-8D30-3A61CFC6F639}"/>
                </a:ext>
              </a:extLst>
            </p:cNvPr>
            <p:cNvSpPr/>
            <p:nvPr/>
          </p:nvSpPr>
          <p:spPr>
            <a:xfrm>
              <a:off x="5110682" y="4968371"/>
              <a:ext cx="88340" cy="140634"/>
            </a:xfrm>
            <a:custGeom>
              <a:avLst/>
              <a:gdLst>
                <a:gd name="connsiteX0" fmla="*/ 53262 w 88340"/>
                <a:gd name="connsiteY0" fmla="*/ 125933 h 140634"/>
                <a:gd name="connsiteX1" fmla="*/ 53262 w 88340"/>
                <a:gd name="connsiteY1" fmla="*/ 52359 h 140634"/>
                <a:gd name="connsiteX2" fmla="*/ 83827 w 88340"/>
                <a:gd name="connsiteY2" fmla="*/ 52359 h 140634"/>
                <a:gd name="connsiteX3" fmla="*/ 83827 w 88340"/>
                <a:gd name="connsiteY3" fmla="*/ 37528 h 140634"/>
                <a:gd name="connsiteX4" fmla="*/ 53262 w 88340"/>
                <a:gd name="connsiteY4" fmla="*/ 37528 h 140634"/>
                <a:gd name="connsiteX5" fmla="*/ 53262 w 88340"/>
                <a:gd name="connsiteY5" fmla="*/ 0 h 140634"/>
                <a:gd name="connsiteX6" fmla="*/ 37915 w 88340"/>
                <a:gd name="connsiteY6" fmla="*/ 0 h 140634"/>
                <a:gd name="connsiteX7" fmla="*/ 37915 w 88340"/>
                <a:gd name="connsiteY7" fmla="*/ 37528 h 140634"/>
                <a:gd name="connsiteX8" fmla="*/ 9157 w 88340"/>
                <a:gd name="connsiteY8" fmla="*/ 37528 h 140634"/>
                <a:gd name="connsiteX9" fmla="*/ 9157 w 88340"/>
                <a:gd name="connsiteY9" fmla="*/ 52359 h 140634"/>
                <a:gd name="connsiteX10" fmla="*/ 37915 w 88340"/>
                <a:gd name="connsiteY10" fmla="*/ 52359 h 140634"/>
                <a:gd name="connsiteX11" fmla="*/ 37915 w 88340"/>
                <a:gd name="connsiteY11" fmla="*/ 125933 h 140634"/>
                <a:gd name="connsiteX12" fmla="*/ 0 w 88340"/>
                <a:gd name="connsiteY12" fmla="*/ 125933 h 140634"/>
                <a:gd name="connsiteX13" fmla="*/ 0 w 88340"/>
                <a:gd name="connsiteY13" fmla="*/ 140635 h 140634"/>
                <a:gd name="connsiteX14" fmla="*/ 88340 w 88340"/>
                <a:gd name="connsiteY14" fmla="*/ 140635 h 140634"/>
                <a:gd name="connsiteX15" fmla="*/ 88340 w 88340"/>
                <a:gd name="connsiteY15" fmla="*/ 125933 h 14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40" h="140634">
                  <a:moveTo>
                    <a:pt x="53262" y="125933"/>
                  </a:moveTo>
                  <a:lnTo>
                    <a:pt x="53262" y="52359"/>
                  </a:lnTo>
                  <a:lnTo>
                    <a:pt x="83827" y="52359"/>
                  </a:lnTo>
                  <a:lnTo>
                    <a:pt x="83827" y="37528"/>
                  </a:lnTo>
                  <a:lnTo>
                    <a:pt x="53262" y="37528"/>
                  </a:lnTo>
                  <a:lnTo>
                    <a:pt x="53262" y="0"/>
                  </a:lnTo>
                  <a:lnTo>
                    <a:pt x="37915" y="0"/>
                  </a:lnTo>
                  <a:lnTo>
                    <a:pt x="37915" y="37528"/>
                  </a:lnTo>
                  <a:lnTo>
                    <a:pt x="9157" y="37528"/>
                  </a:lnTo>
                  <a:lnTo>
                    <a:pt x="9157" y="52359"/>
                  </a:lnTo>
                  <a:lnTo>
                    <a:pt x="37915" y="52359"/>
                  </a:lnTo>
                  <a:lnTo>
                    <a:pt x="37915" y="125933"/>
                  </a:lnTo>
                  <a:lnTo>
                    <a:pt x="0" y="125933"/>
                  </a:lnTo>
                  <a:lnTo>
                    <a:pt x="0" y="140635"/>
                  </a:lnTo>
                  <a:lnTo>
                    <a:pt x="88340" y="140635"/>
                  </a:lnTo>
                  <a:lnTo>
                    <a:pt x="88340" y="125933"/>
                  </a:lnTo>
                  <a:close/>
                </a:path>
              </a:pathLst>
            </a:custGeom>
            <a:solidFill>
              <a:srgbClr val="000000"/>
            </a:solidFill>
            <a:ln w="1270" cap="flat">
              <a:noFill/>
              <a:prstDash val="solid"/>
              <a:miter/>
            </a:ln>
          </p:spPr>
          <p:txBody>
            <a:bodyPr rtlCol="0" anchor="ctr"/>
            <a:lstStyle/>
            <a:p>
              <a:endParaRPr lang="ja-JP" altLang="en-US"/>
            </a:p>
          </p:txBody>
        </p:sp>
        <p:sp>
          <p:nvSpPr>
            <p:cNvPr id="144" name="フリーフォーム: 図形 143">
              <a:extLst>
                <a:ext uri="{FF2B5EF4-FFF2-40B4-BE49-F238E27FC236}">
                  <a16:creationId xmlns:a16="http://schemas.microsoft.com/office/drawing/2014/main" id="{B57B20A4-A677-44AA-B337-543E03445E3F}"/>
                </a:ext>
              </a:extLst>
            </p:cNvPr>
            <p:cNvSpPr/>
            <p:nvPr/>
          </p:nvSpPr>
          <p:spPr>
            <a:xfrm>
              <a:off x="4104828" y="4995647"/>
              <a:ext cx="147083" cy="73380"/>
            </a:xfrm>
            <a:custGeom>
              <a:avLst/>
              <a:gdLst>
                <a:gd name="connsiteX0" fmla="*/ 0 w 147083"/>
                <a:gd name="connsiteY0" fmla="*/ 60032 h 73380"/>
                <a:gd name="connsiteX1" fmla="*/ 6900 w 147083"/>
                <a:gd name="connsiteY1" fmla="*/ 73380 h 73380"/>
                <a:gd name="connsiteX2" fmla="*/ 64095 w 147083"/>
                <a:gd name="connsiteY2" fmla="*/ 40366 h 73380"/>
                <a:gd name="connsiteX3" fmla="*/ 85310 w 147083"/>
                <a:gd name="connsiteY3" fmla="*/ 40366 h 73380"/>
                <a:gd name="connsiteX4" fmla="*/ 85374 w 147083"/>
                <a:gd name="connsiteY4" fmla="*/ 53713 h 73380"/>
                <a:gd name="connsiteX5" fmla="*/ 96594 w 147083"/>
                <a:gd name="connsiteY5" fmla="*/ 62805 h 73380"/>
                <a:gd name="connsiteX6" fmla="*/ 130834 w 147083"/>
                <a:gd name="connsiteY6" fmla="*/ 62805 h 73380"/>
                <a:gd name="connsiteX7" fmla="*/ 145149 w 147083"/>
                <a:gd name="connsiteY7" fmla="*/ 51779 h 73380"/>
                <a:gd name="connsiteX8" fmla="*/ 145729 w 147083"/>
                <a:gd name="connsiteY8" fmla="*/ 47716 h 73380"/>
                <a:gd name="connsiteX9" fmla="*/ 130318 w 147083"/>
                <a:gd name="connsiteY9" fmla="*/ 43074 h 73380"/>
                <a:gd name="connsiteX10" fmla="*/ 129544 w 147083"/>
                <a:gd name="connsiteY10" fmla="*/ 48232 h 73380"/>
                <a:gd name="connsiteX11" fmla="*/ 124321 w 147083"/>
                <a:gd name="connsiteY11" fmla="*/ 51650 h 73380"/>
                <a:gd name="connsiteX12" fmla="*/ 104783 w 147083"/>
                <a:gd name="connsiteY12" fmla="*/ 51650 h 73380"/>
                <a:gd name="connsiteX13" fmla="*/ 99883 w 147083"/>
                <a:gd name="connsiteY13" fmla="*/ 47974 h 73380"/>
                <a:gd name="connsiteX14" fmla="*/ 99883 w 147083"/>
                <a:gd name="connsiteY14" fmla="*/ 40301 h 73380"/>
                <a:gd name="connsiteX15" fmla="*/ 147083 w 147083"/>
                <a:gd name="connsiteY15" fmla="*/ 40301 h 73380"/>
                <a:gd name="connsiteX16" fmla="*/ 147083 w 147083"/>
                <a:gd name="connsiteY16" fmla="*/ 28565 h 73380"/>
                <a:gd name="connsiteX17" fmla="*/ 81699 w 147083"/>
                <a:gd name="connsiteY17" fmla="*/ 28565 h 73380"/>
                <a:gd name="connsiteX18" fmla="*/ 81699 w 147083"/>
                <a:gd name="connsiteY18" fmla="*/ 20183 h 73380"/>
                <a:gd name="connsiteX19" fmla="*/ 136121 w 147083"/>
                <a:gd name="connsiteY19" fmla="*/ 20183 h 73380"/>
                <a:gd name="connsiteX20" fmla="*/ 136121 w 147083"/>
                <a:gd name="connsiteY20" fmla="*/ 8641 h 73380"/>
                <a:gd name="connsiteX21" fmla="*/ 81699 w 147083"/>
                <a:gd name="connsiteY21" fmla="*/ 8641 h 73380"/>
                <a:gd name="connsiteX22" fmla="*/ 81699 w 147083"/>
                <a:gd name="connsiteY22" fmla="*/ 0 h 73380"/>
                <a:gd name="connsiteX23" fmla="*/ 66868 w 147083"/>
                <a:gd name="connsiteY23" fmla="*/ 0 h 73380"/>
                <a:gd name="connsiteX24" fmla="*/ 66868 w 147083"/>
                <a:gd name="connsiteY24" fmla="*/ 8318 h 73380"/>
                <a:gd name="connsiteX25" fmla="*/ 13477 w 147083"/>
                <a:gd name="connsiteY25" fmla="*/ 8318 h 73380"/>
                <a:gd name="connsiteX26" fmla="*/ 13477 w 147083"/>
                <a:gd name="connsiteY26" fmla="*/ 20247 h 73380"/>
                <a:gd name="connsiteX27" fmla="*/ 66868 w 147083"/>
                <a:gd name="connsiteY27" fmla="*/ 20247 h 73380"/>
                <a:gd name="connsiteX28" fmla="*/ 66868 w 147083"/>
                <a:gd name="connsiteY28" fmla="*/ 28630 h 73380"/>
                <a:gd name="connsiteX29" fmla="*/ 1612 w 147083"/>
                <a:gd name="connsiteY29" fmla="*/ 28630 h 73380"/>
                <a:gd name="connsiteX30" fmla="*/ 1612 w 147083"/>
                <a:gd name="connsiteY30" fmla="*/ 40366 h 73380"/>
                <a:gd name="connsiteX31" fmla="*/ 45202 w 147083"/>
                <a:gd name="connsiteY31" fmla="*/ 40366 h 73380"/>
                <a:gd name="connsiteX32" fmla="*/ 0 w 147083"/>
                <a:gd name="connsiteY32" fmla="*/ 60032 h 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7083" h="73380">
                  <a:moveTo>
                    <a:pt x="0" y="60032"/>
                  </a:moveTo>
                  <a:lnTo>
                    <a:pt x="6900" y="73380"/>
                  </a:lnTo>
                  <a:cubicBezTo>
                    <a:pt x="6900" y="73380"/>
                    <a:pt x="41204" y="70414"/>
                    <a:pt x="64095" y="40366"/>
                  </a:cubicBezTo>
                  <a:lnTo>
                    <a:pt x="85310" y="40366"/>
                  </a:lnTo>
                  <a:lnTo>
                    <a:pt x="85374" y="53713"/>
                  </a:lnTo>
                  <a:cubicBezTo>
                    <a:pt x="85374" y="60806"/>
                    <a:pt x="89050" y="62805"/>
                    <a:pt x="96594" y="62805"/>
                  </a:cubicBezTo>
                  <a:lnTo>
                    <a:pt x="130834" y="62805"/>
                  </a:lnTo>
                  <a:cubicBezTo>
                    <a:pt x="139410" y="62805"/>
                    <a:pt x="145149" y="57324"/>
                    <a:pt x="145149" y="51779"/>
                  </a:cubicBezTo>
                  <a:lnTo>
                    <a:pt x="145729" y="47716"/>
                  </a:lnTo>
                  <a:lnTo>
                    <a:pt x="130318" y="43074"/>
                  </a:lnTo>
                  <a:lnTo>
                    <a:pt x="129544" y="48232"/>
                  </a:lnTo>
                  <a:cubicBezTo>
                    <a:pt x="129093" y="51263"/>
                    <a:pt x="125740" y="51650"/>
                    <a:pt x="124321" y="51650"/>
                  </a:cubicBezTo>
                  <a:lnTo>
                    <a:pt x="104783" y="51650"/>
                  </a:lnTo>
                  <a:cubicBezTo>
                    <a:pt x="100592" y="51650"/>
                    <a:pt x="99883" y="50167"/>
                    <a:pt x="99883" y="47974"/>
                  </a:cubicBezTo>
                  <a:lnTo>
                    <a:pt x="99883" y="40301"/>
                  </a:lnTo>
                  <a:lnTo>
                    <a:pt x="147083" y="40301"/>
                  </a:lnTo>
                  <a:lnTo>
                    <a:pt x="147083" y="28565"/>
                  </a:lnTo>
                  <a:lnTo>
                    <a:pt x="81699" y="28565"/>
                  </a:lnTo>
                  <a:lnTo>
                    <a:pt x="81699" y="20183"/>
                  </a:lnTo>
                  <a:lnTo>
                    <a:pt x="136121" y="20183"/>
                  </a:lnTo>
                  <a:lnTo>
                    <a:pt x="136121" y="8641"/>
                  </a:lnTo>
                  <a:lnTo>
                    <a:pt x="81699" y="8641"/>
                  </a:lnTo>
                  <a:lnTo>
                    <a:pt x="81699" y="0"/>
                  </a:lnTo>
                  <a:lnTo>
                    <a:pt x="66868" y="0"/>
                  </a:lnTo>
                  <a:lnTo>
                    <a:pt x="66868" y="8318"/>
                  </a:lnTo>
                  <a:lnTo>
                    <a:pt x="13477" y="8318"/>
                  </a:lnTo>
                  <a:lnTo>
                    <a:pt x="13477" y="20247"/>
                  </a:lnTo>
                  <a:lnTo>
                    <a:pt x="66868" y="20247"/>
                  </a:lnTo>
                  <a:lnTo>
                    <a:pt x="66868" y="28630"/>
                  </a:lnTo>
                  <a:lnTo>
                    <a:pt x="1612" y="28630"/>
                  </a:lnTo>
                  <a:lnTo>
                    <a:pt x="1612" y="40366"/>
                  </a:lnTo>
                  <a:lnTo>
                    <a:pt x="45202" y="40366"/>
                  </a:lnTo>
                  <a:cubicBezTo>
                    <a:pt x="45202" y="40301"/>
                    <a:pt x="39334" y="53455"/>
                    <a:pt x="0" y="60032"/>
                  </a:cubicBezTo>
                </a:path>
              </a:pathLst>
            </a:custGeom>
            <a:solidFill>
              <a:srgbClr val="000000"/>
            </a:solidFill>
            <a:ln w="1270" cap="flat">
              <a:noFill/>
              <a:prstDash val="solid"/>
              <a:miter/>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8315F4E1-465B-4F05-92DC-6E9F9BE7ED14}"/>
                </a:ext>
              </a:extLst>
            </p:cNvPr>
            <p:cNvSpPr/>
            <p:nvPr/>
          </p:nvSpPr>
          <p:spPr>
            <a:xfrm>
              <a:off x="4107214" y="4967791"/>
              <a:ext cx="145729" cy="31918"/>
            </a:xfrm>
            <a:custGeom>
              <a:avLst/>
              <a:gdLst>
                <a:gd name="connsiteX0" fmla="*/ 35401 w 145729"/>
                <a:gd name="connsiteY0" fmla="*/ 31918 h 31918"/>
                <a:gd name="connsiteX1" fmla="*/ 50425 w 145729"/>
                <a:gd name="connsiteY1" fmla="*/ 31918 h 31918"/>
                <a:gd name="connsiteX2" fmla="*/ 50425 w 145729"/>
                <a:gd name="connsiteY2" fmla="*/ 22375 h 31918"/>
                <a:gd name="connsiteX3" fmla="*/ 94724 w 145729"/>
                <a:gd name="connsiteY3" fmla="*/ 22375 h 31918"/>
                <a:gd name="connsiteX4" fmla="*/ 94724 w 145729"/>
                <a:gd name="connsiteY4" fmla="*/ 31918 h 31918"/>
                <a:gd name="connsiteX5" fmla="*/ 109555 w 145729"/>
                <a:gd name="connsiteY5" fmla="*/ 31918 h 31918"/>
                <a:gd name="connsiteX6" fmla="*/ 109555 w 145729"/>
                <a:gd name="connsiteY6" fmla="*/ 22375 h 31918"/>
                <a:gd name="connsiteX7" fmla="*/ 145729 w 145729"/>
                <a:gd name="connsiteY7" fmla="*/ 22375 h 31918"/>
                <a:gd name="connsiteX8" fmla="*/ 145729 w 145729"/>
                <a:gd name="connsiteY8" fmla="*/ 9995 h 31918"/>
                <a:gd name="connsiteX9" fmla="*/ 109555 w 145729"/>
                <a:gd name="connsiteY9" fmla="*/ 9866 h 31918"/>
                <a:gd name="connsiteX10" fmla="*/ 109555 w 145729"/>
                <a:gd name="connsiteY10" fmla="*/ 0 h 31918"/>
                <a:gd name="connsiteX11" fmla="*/ 94724 w 145729"/>
                <a:gd name="connsiteY11" fmla="*/ 0 h 31918"/>
                <a:gd name="connsiteX12" fmla="*/ 94724 w 145729"/>
                <a:gd name="connsiteY12" fmla="*/ 9801 h 31918"/>
                <a:gd name="connsiteX13" fmla="*/ 50425 w 145729"/>
                <a:gd name="connsiteY13" fmla="*/ 9801 h 31918"/>
                <a:gd name="connsiteX14" fmla="*/ 50425 w 145729"/>
                <a:gd name="connsiteY14" fmla="*/ 0 h 31918"/>
                <a:gd name="connsiteX15" fmla="*/ 35207 w 145729"/>
                <a:gd name="connsiteY15" fmla="*/ 0 h 31918"/>
                <a:gd name="connsiteX16" fmla="*/ 35207 w 145729"/>
                <a:gd name="connsiteY16" fmla="*/ 9995 h 31918"/>
                <a:gd name="connsiteX17" fmla="*/ 0 w 145729"/>
                <a:gd name="connsiteY17" fmla="*/ 9995 h 31918"/>
                <a:gd name="connsiteX18" fmla="*/ 0 w 145729"/>
                <a:gd name="connsiteY18" fmla="*/ 22375 h 31918"/>
                <a:gd name="connsiteX19" fmla="*/ 35401 w 145729"/>
                <a:gd name="connsiteY19" fmla="*/ 22375 h 3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29" h="31918">
                  <a:moveTo>
                    <a:pt x="35401" y="31918"/>
                  </a:moveTo>
                  <a:lnTo>
                    <a:pt x="50425" y="31918"/>
                  </a:lnTo>
                  <a:lnTo>
                    <a:pt x="50425" y="22375"/>
                  </a:lnTo>
                  <a:lnTo>
                    <a:pt x="94724" y="22375"/>
                  </a:lnTo>
                  <a:lnTo>
                    <a:pt x="94724" y="31918"/>
                  </a:lnTo>
                  <a:lnTo>
                    <a:pt x="109555" y="31918"/>
                  </a:lnTo>
                  <a:lnTo>
                    <a:pt x="109555" y="22375"/>
                  </a:lnTo>
                  <a:lnTo>
                    <a:pt x="145729" y="22375"/>
                  </a:lnTo>
                  <a:lnTo>
                    <a:pt x="145729" y="9995"/>
                  </a:lnTo>
                  <a:lnTo>
                    <a:pt x="109555" y="9866"/>
                  </a:lnTo>
                  <a:lnTo>
                    <a:pt x="109555" y="0"/>
                  </a:lnTo>
                  <a:lnTo>
                    <a:pt x="94724" y="0"/>
                  </a:lnTo>
                  <a:lnTo>
                    <a:pt x="94724" y="9801"/>
                  </a:lnTo>
                  <a:lnTo>
                    <a:pt x="50425" y="9801"/>
                  </a:lnTo>
                  <a:lnTo>
                    <a:pt x="50425" y="0"/>
                  </a:lnTo>
                  <a:lnTo>
                    <a:pt x="35207" y="0"/>
                  </a:lnTo>
                  <a:lnTo>
                    <a:pt x="35207" y="9995"/>
                  </a:lnTo>
                  <a:lnTo>
                    <a:pt x="0" y="9995"/>
                  </a:lnTo>
                  <a:lnTo>
                    <a:pt x="0" y="22375"/>
                  </a:lnTo>
                  <a:lnTo>
                    <a:pt x="35401" y="22375"/>
                  </a:lnTo>
                  <a:close/>
                </a:path>
              </a:pathLst>
            </a:custGeom>
            <a:solidFill>
              <a:srgbClr val="000000"/>
            </a:solidFill>
            <a:ln w="1270" cap="flat">
              <a:no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D0FFEF3F-61A5-4DCE-9182-7CBD5EE6FC82}"/>
                </a:ext>
              </a:extLst>
            </p:cNvPr>
            <p:cNvSpPr/>
            <p:nvPr/>
          </p:nvSpPr>
          <p:spPr>
            <a:xfrm>
              <a:off x="4106956" y="5050134"/>
              <a:ext cx="146180" cy="65771"/>
            </a:xfrm>
            <a:custGeom>
              <a:avLst/>
              <a:gdLst>
                <a:gd name="connsiteX0" fmla="*/ 74799 w 146180"/>
                <a:gd name="connsiteY0" fmla="*/ 40301 h 65771"/>
                <a:gd name="connsiteX1" fmla="*/ 52166 w 146180"/>
                <a:gd name="connsiteY1" fmla="*/ 26695 h 65771"/>
                <a:gd name="connsiteX2" fmla="*/ 99625 w 146180"/>
                <a:gd name="connsiteY2" fmla="*/ 26695 h 65771"/>
                <a:gd name="connsiteX3" fmla="*/ 74799 w 146180"/>
                <a:gd name="connsiteY3" fmla="*/ 40301 h 65771"/>
                <a:gd name="connsiteX4" fmla="*/ 95820 w 146180"/>
                <a:gd name="connsiteY4" fmla="*/ 45395 h 65771"/>
                <a:gd name="connsiteX5" fmla="*/ 122258 w 146180"/>
                <a:gd name="connsiteY5" fmla="*/ 25535 h 65771"/>
                <a:gd name="connsiteX6" fmla="*/ 122258 w 146180"/>
                <a:gd name="connsiteY6" fmla="*/ 15024 h 65771"/>
                <a:gd name="connsiteX7" fmla="*/ 64482 w 146180"/>
                <a:gd name="connsiteY7" fmla="*/ 15153 h 65771"/>
                <a:gd name="connsiteX8" fmla="*/ 76669 w 146180"/>
                <a:gd name="connsiteY8" fmla="*/ 2708 h 65771"/>
                <a:gd name="connsiteX9" fmla="*/ 61322 w 146180"/>
                <a:gd name="connsiteY9" fmla="*/ 0 h 65771"/>
                <a:gd name="connsiteX10" fmla="*/ 580 w 146180"/>
                <a:gd name="connsiteY10" fmla="*/ 30113 h 65771"/>
                <a:gd name="connsiteX11" fmla="*/ 7544 w 146180"/>
                <a:gd name="connsiteY11" fmla="*/ 42751 h 65771"/>
                <a:gd name="connsiteX12" fmla="*/ 38431 w 146180"/>
                <a:gd name="connsiteY12" fmla="*/ 32950 h 65771"/>
                <a:gd name="connsiteX13" fmla="*/ 54810 w 146180"/>
                <a:gd name="connsiteY13" fmla="*/ 45782 h 65771"/>
                <a:gd name="connsiteX14" fmla="*/ 0 w 146180"/>
                <a:gd name="connsiteY14" fmla="*/ 51392 h 65771"/>
                <a:gd name="connsiteX15" fmla="*/ 7222 w 146180"/>
                <a:gd name="connsiteY15" fmla="*/ 65771 h 65771"/>
                <a:gd name="connsiteX16" fmla="*/ 73574 w 146180"/>
                <a:gd name="connsiteY16" fmla="*/ 54294 h 65771"/>
                <a:gd name="connsiteX17" fmla="*/ 92532 w 146180"/>
                <a:gd name="connsiteY17" fmla="*/ 59259 h 65771"/>
                <a:gd name="connsiteX18" fmla="*/ 139732 w 146180"/>
                <a:gd name="connsiteY18" fmla="*/ 64998 h 65771"/>
                <a:gd name="connsiteX19" fmla="*/ 146181 w 146180"/>
                <a:gd name="connsiteY19" fmla="*/ 49457 h 65771"/>
                <a:gd name="connsiteX20" fmla="*/ 95820 w 146180"/>
                <a:gd name="connsiteY20" fmla="*/ 45395 h 6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180" h="65771">
                  <a:moveTo>
                    <a:pt x="74799" y="40301"/>
                  </a:moveTo>
                  <a:cubicBezTo>
                    <a:pt x="65901" y="37593"/>
                    <a:pt x="56293" y="31854"/>
                    <a:pt x="52166" y="26695"/>
                  </a:cubicBezTo>
                  <a:lnTo>
                    <a:pt x="99625" y="26695"/>
                  </a:lnTo>
                  <a:cubicBezTo>
                    <a:pt x="94982" y="31274"/>
                    <a:pt x="84278" y="36561"/>
                    <a:pt x="74799" y="40301"/>
                  </a:cubicBezTo>
                  <a:moveTo>
                    <a:pt x="95820" y="45395"/>
                  </a:moveTo>
                  <a:cubicBezTo>
                    <a:pt x="100463" y="42816"/>
                    <a:pt x="119098" y="30113"/>
                    <a:pt x="122258" y="25535"/>
                  </a:cubicBezTo>
                  <a:lnTo>
                    <a:pt x="122258" y="15024"/>
                  </a:lnTo>
                  <a:lnTo>
                    <a:pt x="64482" y="15153"/>
                  </a:lnTo>
                  <a:cubicBezTo>
                    <a:pt x="69641" y="11155"/>
                    <a:pt x="72026" y="8060"/>
                    <a:pt x="76669" y="2708"/>
                  </a:cubicBezTo>
                  <a:lnTo>
                    <a:pt x="61322" y="0"/>
                  </a:lnTo>
                  <a:cubicBezTo>
                    <a:pt x="61322" y="0"/>
                    <a:pt x="48297" y="19989"/>
                    <a:pt x="580" y="30113"/>
                  </a:cubicBezTo>
                  <a:lnTo>
                    <a:pt x="7544" y="42751"/>
                  </a:lnTo>
                  <a:cubicBezTo>
                    <a:pt x="7544" y="42751"/>
                    <a:pt x="21215" y="40301"/>
                    <a:pt x="38431" y="32950"/>
                  </a:cubicBezTo>
                  <a:cubicBezTo>
                    <a:pt x="38431" y="32950"/>
                    <a:pt x="44428" y="37722"/>
                    <a:pt x="54810" y="45782"/>
                  </a:cubicBezTo>
                  <a:cubicBezTo>
                    <a:pt x="29791" y="51972"/>
                    <a:pt x="12961" y="51392"/>
                    <a:pt x="0" y="51392"/>
                  </a:cubicBezTo>
                  <a:lnTo>
                    <a:pt x="7222" y="65771"/>
                  </a:lnTo>
                  <a:cubicBezTo>
                    <a:pt x="29210" y="65127"/>
                    <a:pt x="52875" y="60226"/>
                    <a:pt x="73574" y="54294"/>
                  </a:cubicBezTo>
                  <a:cubicBezTo>
                    <a:pt x="77249" y="55390"/>
                    <a:pt x="88405" y="58549"/>
                    <a:pt x="92532" y="59259"/>
                  </a:cubicBezTo>
                  <a:cubicBezTo>
                    <a:pt x="92532" y="59259"/>
                    <a:pt x="124579" y="65449"/>
                    <a:pt x="139732" y="64998"/>
                  </a:cubicBezTo>
                  <a:lnTo>
                    <a:pt x="146181" y="49457"/>
                  </a:lnTo>
                  <a:cubicBezTo>
                    <a:pt x="134896" y="49393"/>
                    <a:pt x="109619" y="49522"/>
                    <a:pt x="95820" y="45395"/>
                  </a:cubicBezTo>
                </a:path>
              </a:pathLst>
            </a:custGeom>
            <a:solidFill>
              <a:srgbClr val="000000"/>
            </a:solidFill>
            <a:ln w="1270" cap="flat">
              <a:noFill/>
              <a:prstDash val="solid"/>
              <a:miter/>
            </a:ln>
          </p:spPr>
          <p:txBody>
            <a:bodyPr rtlCol="0" anchor="ctr"/>
            <a:lstStyle/>
            <a:p>
              <a:endParaRPr lang="ja-JP" altLang="en-US"/>
            </a:p>
          </p:txBody>
        </p:sp>
        <p:sp>
          <p:nvSpPr>
            <p:cNvPr id="147" name="フリーフォーム: 図形 146">
              <a:extLst>
                <a:ext uri="{FF2B5EF4-FFF2-40B4-BE49-F238E27FC236}">
                  <a16:creationId xmlns:a16="http://schemas.microsoft.com/office/drawing/2014/main" id="{B55CFCD9-9066-4028-8DC9-D64D43B2CFDE}"/>
                </a:ext>
              </a:extLst>
            </p:cNvPr>
            <p:cNvSpPr/>
            <p:nvPr/>
          </p:nvSpPr>
          <p:spPr>
            <a:xfrm>
              <a:off x="4285055" y="5010800"/>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DF468691-F34E-4E02-B630-1B541744359B}"/>
                </a:ext>
              </a:extLst>
            </p:cNvPr>
            <p:cNvSpPr/>
            <p:nvPr/>
          </p:nvSpPr>
          <p:spPr>
            <a:xfrm>
              <a:off x="4285055" y="5025502"/>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49" name="フリーフォーム: 図形 148">
              <a:extLst>
                <a:ext uri="{FF2B5EF4-FFF2-40B4-BE49-F238E27FC236}">
                  <a16:creationId xmlns:a16="http://schemas.microsoft.com/office/drawing/2014/main" id="{9D1B1D39-BBFD-4F7E-8538-8BEFF4D14514}"/>
                </a:ext>
              </a:extLst>
            </p:cNvPr>
            <p:cNvSpPr/>
            <p:nvPr/>
          </p:nvSpPr>
          <p:spPr>
            <a:xfrm>
              <a:off x="4349666" y="5010800"/>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38447326-2702-4903-AE81-1C39F9E143D1}"/>
                </a:ext>
              </a:extLst>
            </p:cNvPr>
            <p:cNvSpPr/>
            <p:nvPr/>
          </p:nvSpPr>
          <p:spPr>
            <a:xfrm>
              <a:off x="4349666" y="5025502"/>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55334A10-384D-4445-B0A6-81F4A439C9A2}"/>
                </a:ext>
              </a:extLst>
            </p:cNvPr>
            <p:cNvSpPr/>
            <p:nvPr/>
          </p:nvSpPr>
          <p:spPr>
            <a:xfrm>
              <a:off x="4274222" y="5047328"/>
              <a:ext cx="135734" cy="74927"/>
            </a:xfrm>
            <a:custGeom>
              <a:avLst/>
              <a:gdLst>
                <a:gd name="connsiteX0" fmla="*/ 119421 w 135734"/>
                <a:gd name="connsiteY0" fmla="*/ 56744 h 74927"/>
                <a:gd name="connsiteX1" fmla="*/ 110716 w 135734"/>
                <a:gd name="connsiteY1" fmla="*/ 62547 h 74927"/>
                <a:gd name="connsiteX2" fmla="*/ 74090 w 135734"/>
                <a:gd name="connsiteY2" fmla="*/ 62547 h 74927"/>
                <a:gd name="connsiteX3" fmla="*/ 68028 w 135734"/>
                <a:gd name="connsiteY3" fmla="*/ 57776 h 74927"/>
                <a:gd name="connsiteX4" fmla="*/ 68028 w 135734"/>
                <a:gd name="connsiteY4" fmla="*/ 51972 h 74927"/>
                <a:gd name="connsiteX5" fmla="*/ 120194 w 135734"/>
                <a:gd name="connsiteY5" fmla="*/ 51972 h 74927"/>
                <a:gd name="connsiteX6" fmla="*/ 119421 w 135734"/>
                <a:gd name="connsiteY6" fmla="*/ 56744 h 74927"/>
                <a:gd name="connsiteX7" fmla="*/ 67964 w 135734"/>
                <a:gd name="connsiteY7" fmla="*/ 30113 h 74927"/>
                <a:gd name="connsiteX8" fmla="*/ 108007 w 135734"/>
                <a:gd name="connsiteY8" fmla="*/ 30113 h 74927"/>
                <a:gd name="connsiteX9" fmla="*/ 108007 w 135734"/>
                <a:gd name="connsiteY9" fmla="*/ 40495 h 74927"/>
                <a:gd name="connsiteX10" fmla="*/ 67964 w 135734"/>
                <a:gd name="connsiteY10" fmla="*/ 40495 h 74927"/>
                <a:gd name="connsiteX11" fmla="*/ 67964 w 135734"/>
                <a:gd name="connsiteY11" fmla="*/ 30113 h 74927"/>
                <a:gd name="connsiteX12" fmla="*/ 67964 w 135734"/>
                <a:gd name="connsiteY12" fmla="*/ 11026 h 74927"/>
                <a:gd name="connsiteX13" fmla="*/ 108007 w 135734"/>
                <a:gd name="connsiteY13" fmla="*/ 11026 h 74927"/>
                <a:gd name="connsiteX14" fmla="*/ 108007 w 135734"/>
                <a:gd name="connsiteY14" fmla="*/ 19796 h 74927"/>
                <a:gd name="connsiteX15" fmla="*/ 67964 w 135734"/>
                <a:gd name="connsiteY15" fmla="*/ 19796 h 74927"/>
                <a:gd name="connsiteX16" fmla="*/ 67964 w 135734"/>
                <a:gd name="connsiteY16" fmla="*/ 11026 h 74927"/>
                <a:gd name="connsiteX17" fmla="*/ 53327 w 135734"/>
                <a:gd name="connsiteY17" fmla="*/ 19860 h 74927"/>
                <a:gd name="connsiteX18" fmla="*/ 13928 w 135734"/>
                <a:gd name="connsiteY18" fmla="*/ 19796 h 74927"/>
                <a:gd name="connsiteX19" fmla="*/ 13928 w 135734"/>
                <a:gd name="connsiteY19" fmla="*/ 11026 h 74927"/>
                <a:gd name="connsiteX20" fmla="*/ 53327 w 135734"/>
                <a:gd name="connsiteY20" fmla="*/ 11026 h 74927"/>
                <a:gd name="connsiteX21" fmla="*/ 53327 w 135734"/>
                <a:gd name="connsiteY21" fmla="*/ 19860 h 74927"/>
                <a:gd name="connsiteX22" fmla="*/ 53327 w 135734"/>
                <a:gd name="connsiteY22" fmla="*/ 40559 h 74927"/>
                <a:gd name="connsiteX23" fmla="*/ 13928 w 135734"/>
                <a:gd name="connsiteY23" fmla="*/ 40559 h 74927"/>
                <a:gd name="connsiteX24" fmla="*/ 13928 w 135734"/>
                <a:gd name="connsiteY24" fmla="*/ 30177 h 74927"/>
                <a:gd name="connsiteX25" fmla="*/ 53327 w 135734"/>
                <a:gd name="connsiteY25" fmla="*/ 30177 h 74927"/>
                <a:gd name="connsiteX26" fmla="*/ 53327 w 135734"/>
                <a:gd name="connsiteY26" fmla="*/ 40559 h 74927"/>
                <a:gd name="connsiteX27" fmla="*/ 121935 w 135734"/>
                <a:gd name="connsiteY27" fmla="*/ 0 h 74927"/>
                <a:gd name="connsiteX28" fmla="*/ 0 w 135734"/>
                <a:gd name="connsiteY28" fmla="*/ 0 h 74927"/>
                <a:gd name="connsiteX29" fmla="*/ 0 w 135734"/>
                <a:gd name="connsiteY29" fmla="*/ 61064 h 74927"/>
                <a:gd name="connsiteX30" fmla="*/ 13993 w 135734"/>
                <a:gd name="connsiteY30" fmla="*/ 61064 h 74927"/>
                <a:gd name="connsiteX31" fmla="*/ 13993 w 135734"/>
                <a:gd name="connsiteY31" fmla="*/ 51908 h 74927"/>
                <a:gd name="connsiteX32" fmla="*/ 53391 w 135734"/>
                <a:gd name="connsiteY32" fmla="*/ 51908 h 74927"/>
                <a:gd name="connsiteX33" fmla="*/ 53391 w 135734"/>
                <a:gd name="connsiteY33" fmla="*/ 63128 h 74927"/>
                <a:gd name="connsiteX34" fmla="*/ 69705 w 135734"/>
                <a:gd name="connsiteY34" fmla="*/ 74928 h 74927"/>
                <a:gd name="connsiteX35" fmla="*/ 112843 w 135734"/>
                <a:gd name="connsiteY35" fmla="*/ 74928 h 74927"/>
                <a:gd name="connsiteX36" fmla="*/ 134574 w 135734"/>
                <a:gd name="connsiteY36" fmla="*/ 60033 h 74927"/>
                <a:gd name="connsiteX37" fmla="*/ 135735 w 135734"/>
                <a:gd name="connsiteY37" fmla="*/ 48490 h 74927"/>
                <a:gd name="connsiteX38" fmla="*/ 122000 w 135734"/>
                <a:gd name="connsiteY38" fmla="*/ 43332 h 74927"/>
                <a:gd name="connsiteX39" fmla="*/ 122000 w 135734"/>
                <a:gd name="connsiteY39" fmla="*/ 0 h 7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5734" h="74927">
                  <a:moveTo>
                    <a:pt x="119421" y="56744"/>
                  </a:moveTo>
                  <a:cubicBezTo>
                    <a:pt x="118905" y="58936"/>
                    <a:pt x="117615" y="62547"/>
                    <a:pt x="110716" y="62547"/>
                  </a:cubicBezTo>
                  <a:lnTo>
                    <a:pt x="74090" y="62547"/>
                  </a:lnTo>
                  <a:cubicBezTo>
                    <a:pt x="68802" y="62547"/>
                    <a:pt x="68028" y="60742"/>
                    <a:pt x="68028" y="57776"/>
                  </a:cubicBezTo>
                  <a:lnTo>
                    <a:pt x="68028" y="51972"/>
                  </a:lnTo>
                  <a:lnTo>
                    <a:pt x="120194" y="51972"/>
                  </a:lnTo>
                  <a:cubicBezTo>
                    <a:pt x="120130" y="51972"/>
                    <a:pt x="119679" y="55454"/>
                    <a:pt x="119421" y="56744"/>
                  </a:cubicBezTo>
                  <a:moveTo>
                    <a:pt x="67964" y="30113"/>
                  </a:moveTo>
                  <a:lnTo>
                    <a:pt x="108007" y="30113"/>
                  </a:lnTo>
                  <a:lnTo>
                    <a:pt x="108007" y="40495"/>
                  </a:lnTo>
                  <a:lnTo>
                    <a:pt x="67964" y="40495"/>
                  </a:lnTo>
                  <a:lnTo>
                    <a:pt x="67964" y="30113"/>
                  </a:lnTo>
                  <a:close/>
                  <a:moveTo>
                    <a:pt x="67964" y="11026"/>
                  </a:moveTo>
                  <a:lnTo>
                    <a:pt x="108007" y="11026"/>
                  </a:lnTo>
                  <a:lnTo>
                    <a:pt x="108007" y="19796"/>
                  </a:lnTo>
                  <a:lnTo>
                    <a:pt x="67964" y="19796"/>
                  </a:lnTo>
                  <a:lnTo>
                    <a:pt x="67964" y="11026"/>
                  </a:lnTo>
                  <a:close/>
                  <a:moveTo>
                    <a:pt x="53327" y="19860"/>
                  </a:moveTo>
                  <a:lnTo>
                    <a:pt x="13928" y="19796"/>
                  </a:lnTo>
                  <a:lnTo>
                    <a:pt x="13928" y="11026"/>
                  </a:lnTo>
                  <a:lnTo>
                    <a:pt x="53327" y="11026"/>
                  </a:lnTo>
                  <a:lnTo>
                    <a:pt x="53327" y="19860"/>
                  </a:lnTo>
                  <a:moveTo>
                    <a:pt x="53327" y="40559"/>
                  </a:moveTo>
                  <a:lnTo>
                    <a:pt x="13928" y="40559"/>
                  </a:lnTo>
                  <a:lnTo>
                    <a:pt x="13928" y="30177"/>
                  </a:lnTo>
                  <a:lnTo>
                    <a:pt x="53327" y="30177"/>
                  </a:lnTo>
                  <a:lnTo>
                    <a:pt x="53327" y="40559"/>
                  </a:lnTo>
                  <a:close/>
                  <a:moveTo>
                    <a:pt x="121935" y="0"/>
                  </a:moveTo>
                  <a:lnTo>
                    <a:pt x="0" y="0"/>
                  </a:lnTo>
                  <a:lnTo>
                    <a:pt x="0" y="61064"/>
                  </a:lnTo>
                  <a:lnTo>
                    <a:pt x="13993" y="61064"/>
                  </a:lnTo>
                  <a:lnTo>
                    <a:pt x="13993" y="51908"/>
                  </a:lnTo>
                  <a:lnTo>
                    <a:pt x="53391" y="51908"/>
                  </a:lnTo>
                  <a:lnTo>
                    <a:pt x="53391" y="63128"/>
                  </a:lnTo>
                  <a:cubicBezTo>
                    <a:pt x="53391" y="71639"/>
                    <a:pt x="58614" y="74928"/>
                    <a:pt x="69705" y="74928"/>
                  </a:cubicBezTo>
                  <a:lnTo>
                    <a:pt x="112843" y="74928"/>
                  </a:lnTo>
                  <a:cubicBezTo>
                    <a:pt x="112843" y="74928"/>
                    <a:pt x="133220" y="74347"/>
                    <a:pt x="134574" y="60033"/>
                  </a:cubicBezTo>
                  <a:lnTo>
                    <a:pt x="135735" y="48490"/>
                  </a:lnTo>
                  <a:lnTo>
                    <a:pt x="122000" y="43332"/>
                  </a:lnTo>
                  <a:lnTo>
                    <a:pt x="122000" y="0"/>
                  </a:lnTo>
                </a:path>
              </a:pathLst>
            </a:custGeom>
            <a:solidFill>
              <a:srgbClr val="000000"/>
            </a:solidFill>
            <a:ln w="1270"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875BE588-E034-4BA8-A984-0C3558E964B5}"/>
                </a:ext>
              </a:extLst>
            </p:cNvPr>
            <p:cNvSpPr/>
            <p:nvPr/>
          </p:nvSpPr>
          <p:spPr>
            <a:xfrm>
              <a:off x="4264872" y="4972498"/>
              <a:ext cx="141860" cy="62353"/>
            </a:xfrm>
            <a:custGeom>
              <a:avLst/>
              <a:gdLst>
                <a:gd name="connsiteX0" fmla="*/ 13735 w 141860"/>
                <a:gd name="connsiteY0" fmla="*/ 31338 h 62353"/>
                <a:gd name="connsiteX1" fmla="*/ 62741 w 141860"/>
                <a:gd name="connsiteY1" fmla="*/ 31338 h 62353"/>
                <a:gd name="connsiteX2" fmla="*/ 62741 w 141860"/>
                <a:gd name="connsiteY2" fmla="*/ 62354 h 62353"/>
                <a:gd name="connsiteX3" fmla="*/ 77314 w 141860"/>
                <a:gd name="connsiteY3" fmla="*/ 62354 h 62353"/>
                <a:gd name="connsiteX4" fmla="*/ 77314 w 141860"/>
                <a:gd name="connsiteY4" fmla="*/ 31338 h 62353"/>
                <a:gd name="connsiteX5" fmla="*/ 128126 w 141860"/>
                <a:gd name="connsiteY5" fmla="*/ 31338 h 62353"/>
                <a:gd name="connsiteX6" fmla="*/ 128126 w 141860"/>
                <a:gd name="connsiteY6" fmla="*/ 57002 h 62353"/>
                <a:gd name="connsiteX7" fmla="*/ 141860 w 141860"/>
                <a:gd name="connsiteY7" fmla="*/ 57002 h 62353"/>
                <a:gd name="connsiteX8" fmla="*/ 141860 w 141860"/>
                <a:gd name="connsiteY8" fmla="*/ 19473 h 62353"/>
                <a:gd name="connsiteX9" fmla="*/ 77314 w 141860"/>
                <a:gd name="connsiteY9" fmla="*/ 19473 h 62353"/>
                <a:gd name="connsiteX10" fmla="*/ 77314 w 141860"/>
                <a:gd name="connsiteY10" fmla="*/ 12123 h 62353"/>
                <a:gd name="connsiteX11" fmla="*/ 134122 w 141860"/>
                <a:gd name="connsiteY11" fmla="*/ 12123 h 62353"/>
                <a:gd name="connsiteX12" fmla="*/ 134122 w 141860"/>
                <a:gd name="connsiteY12" fmla="*/ 0 h 62353"/>
                <a:gd name="connsiteX13" fmla="*/ 7029 w 141860"/>
                <a:gd name="connsiteY13" fmla="*/ 0 h 62353"/>
                <a:gd name="connsiteX14" fmla="*/ 7029 w 141860"/>
                <a:gd name="connsiteY14" fmla="*/ 12123 h 62353"/>
                <a:gd name="connsiteX15" fmla="*/ 62741 w 141860"/>
                <a:gd name="connsiteY15" fmla="*/ 12123 h 62353"/>
                <a:gd name="connsiteX16" fmla="*/ 62741 w 141860"/>
                <a:gd name="connsiteY16" fmla="*/ 19473 h 62353"/>
                <a:gd name="connsiteX17" fmla="*/ 0 w 141860"/>
                <a:gd name="connsiteY17" fmla="*/ 19473 h 62353"/>
                <a:gd name="connsiteX18" fmla="*/ 0 w 141860"/>
                <a:gd name="connsiteY18" fmla="*/ 57002 h 62353"/>
                <a:gd name="connsiteX19" fmla="*/ 13735 w 141860"/>
                <a:gd name="connsiteY19" fmla="*/ 57002 h 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60" h="62353">
                  <a:moveTo>
                    <a:pt x="13735" y="31338"/>
                  </a:moveTo>
                  <a:lnTo>
                    <a:pt x="62741" y="31338"/>
                  </a:lnTo>
                  <a:lnTo>
                    <a:pt x="62741" y="62354"/>
                  </a:lnTo>
                  <a:lnTo>
                    <a:pt x="77314" y="62354"/>
                  </a:lnTo>
                  <a:lnTo>
                    <a:pt x="77314" y="31338"/>
                  </a:lnTo>
                  <a:lnTo>
                    <a:pt x="128126" y="31338"/>
                  </a:lnTo>
                  <a:lnTo>
                    <a:pt x="128126" y="57002"/>
                  </a:lnTo>
                  <a:lnTo>
                    <a:pt x="141860" y="57002"/>
                  </a:lnTo>
                  <a:lnTo>
                    <a:pt x="141860" y="19473"/>
                  </a:lnTo>
                  <a:lnTo>
                    <a:pt x="77314" y="19473"/>
                  </a:lnTo>
                  <a:lnTo>
                    <a:pt x="77314" y="12123"/>
                  </a:lnTo>
                  <a:lnTo>
                    <a:pt x="134122" y="12123"/>
                  </a:lnTo>
                  <a:lnTo>
                    <a:pt x="134122" y="0"/>
                  </a:lnTo>
                  <a:lnTo>
                    <a:pt x="7029" y="0"/>
                  </a:lnTo>
                  <a:lnTo>
                    <a:pt x="7029" y="12123"/>
                  </a:lnTo>
                  <a:lnTo>
                    <a:pt x="62741" y="12123"/>
                  </a:lnTo>
                  <a:lnTo>
                    <a:pt x="62741" y="19473"/>
                  </a:lnTo>
                  <a:lnTo>
                    <a:pt x="0" y="19473"/>
                  </a:lnTo>
                  <a:lnTo>
                    <a:pt x="0" y="57002"/>
                  </a:lnTo>
                  <a:lnTo>
                    <a:pt x="13735" y="57002"/>
                  </a:lnTo>
                  <a:close/>
                </a:path>
              </a:pathLst>
            </a:custGeom>
            <a:solidFill>
              <a:srgbClr val="000000"/>
            </a:solidFill>
            <a:ln w="1270"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EE3AA989-0D4C-4F60-BF11-D35773A0F28B}"/>
                </a:ext>
              </a:extLst>
            </p:cNvPr>
            <p:cNvSpPr/>
            <p:nvPr/>
          </p:nvSpPr>
          <p:spPr>
            <a:xfrm>
              <a:off x="4417436" y="4966630"/>
              <a:ext cx="155143" cy="151016"/>
            </a:xfrm>
            <a:custGeom>
              <a:avLst/>
              <a:gdLst>
                <a:gd name="connsiteX0" fmla="*/ 106331 w 155143"/>
                <a:gd name="connsiteY0" fmla="*/ 67835 h 151016"/>
                <a:gd name="connsiteX1" fmla="*/ 118582 w 155143"/>
                <a:gd name="connsiteY1" fmla="*/ 67448 h 151016"/>
                <a:gd name="connsiteX2" fmla="*/ 123032 w 155143"/>
                <a:gd name="connsiteY2" fmla="*/ 77958 h 151016"/>
                <a:gd name="connsiteX3" fmla="*/ 107878 w 155143"/>
                <a:gd name="connsiteY3" fmla="*/ 77958 h 151016"/>
                <a:gd name="connsiteX4" fmla="*/ 106331 w 155143"/>
                <a:gd name="connsiteY4" fmla="*/ 67835 h 151016"/>
                <a:gd name="connsiteX5" fmla="*/ 105170 w 155143"/>
                <a:gd name="connsiteY5" fmla="*/ 56615 h 151016"/>
                <a:gd name="connsiteX6" fmla="*/ 103687 w 155143"/>
                <a:gd name="connsiteY6" fmla="*/ 26180 h 151016"/>
                <a:gd name="connsiteX7" fmla="*/ 119872 w 155143"/>
                <a:gd name="connsiteY7" fmla="*/ 45266 h 151016"/>
                <a:gd name="connsiteX8" fmla="*/ 110071 w 155143"/>
                <a:gd name="connsiteY8" fmla="*/ 56679 h 151016"/>
                <a:gd name="connsiteX9" fmla="*/ 105170 w 155143"/>
                <a:gd name="connsiteY9" fmla="*/ 56679 h 151016"/>
                <a:gd name="connsiteX10" fmla="*/ 51457 w 155143"/>
                <a:gd name="connsiteY10" fmla="*/ 59323 h 151016"/>
                <a:gd name="connsiteX11" fmla="*/ 47846 w 155143"/>
                <a:gd name="connsiteY11" fmla="*/ 59323 h 151016"/>
                <a:gd name="connsiteX12" fmla="*/ 47846 w 155143"/>
                <a:gd name="connsiteY12" fmla="*/ 64998 h 151016"/>
                <a:gd name="connsiteX13" fmla="*/ 35207 w 155143"/>
                <a:gd name="connsiteY13" fmla="*/ 45589 h 151016"/>
                <a:gd name="connsiteX14" fmla="*/ 47330 w 155143"/>
                <a:gd name="connsiteY14" fmla="*/ 45589 h 151016"/>
                <a:gd name="connsiteX15" fmla="*/ 47330 w 155143"/>
                <a:gd name="connsiteY15" fmla="*/ 35529 h 151016"/>
                <a:gd name="connsiteX16" fmla="*/ 59001 w 155143"/>
                <a:gd name="connsiteY16" fmla="*/ 48877 h 151016"/>
                <a:gd name="connsiteX17" fmla="*/ 51457 w 155143"/>
                <a:gd name="connsiteY17" fmla="*/ 59323 h 151016"/>
                <a:gd name="connsiteX18" fmla="*/ 42558 w 155143"/>
                <a:gd name="connsiteY18" fmla="*/ 81183 h 151016"/>
                <a:gd name="connsiteX19" fmla="*/ 48490 w 155143"/>
                <a:gd name="connsiteY19" fmla="*/ 71446 h 151016"/>
                <a:gd name="connsiteX20" fmla="*/ 78990 w 155143"/>
                <a:gd name="connsiteY20" fmla="*/ 68480 h 151016"/>
                <a:gd name="connsiteX21" fmla="*/ 81247 w 155143"/>
                <a:gd name="connsiteY21" fmla="*/ 74476 h 151016"/>
                <a:gd name="connsiteX22" fmla="*/ 92790 w 155143"/>
                <a:gd name="connsiteY22" fmla="*/ 69898 h 151016"/>
                <a:gd name="connsiteX23" fmla="*/ 93757 w 155143"/>
                <a:gd name="connsiteY23" fmla="*/ 78087 h 151016"/>
                <a:gd name="connsiteX24" fmla="*/ 44815 w 155143"/>
                <a:gd name="connsiteY24" fmla="*/ 78087 h 151016"/>
                <a:gd name="connsiteX25" fmla="*/ 44815 w 155143"/>
                <a:gd name="connsiteY25" fmla="*/ 91242 h 151016"/>
                <a:gd name="connsiteX26" fmla="*/ 57776 w 155143"/>
                <a:gd name="connsiteY26" fmla="*/ 91242 h 151016"/>
                <a:gd name="connsiteX27" fmla="*/ 39850 w 155143"/>
                <a:gd name="connsiteY27" fmla="*/ 135992 h 151016"/>
                <a:gd name="connsiteX28" fmla="*/ 50103 w 155143"/>
                <a:gd name="connsiteY28" fmla="*/ 148630 h 151016"/>
                <a:gd name="connsiteX29" fmla="*/ 69254 w 155143"/>
                <a:gd name="connsiteY29" fmla="*/ 112843 h 151016"/>
                <a:gd name="connsiteX30" fmla="*/ 86083 w 155143"/>
                <a:gd name="connsiteY30" fmla="*/ 124772 h 151016"/>
                <a:gd name="connsiteX31" fmla="*/ 93499 w 155143"/>
                <a:gd name="connsiteY31" fmla="*/ 112327 h 151016"/>
                <a:gd name="connsiteX32" fmla="*/ 72091 w 155143"/>
                <a:gd name="connsiteY32" fmla="*/ 97690 h 151016"/>
                <a:gd name="connsiteX33" fmla="*/ 72413 w 155143"/>
                <a:gd name="connsiteY33" fmla="*/ 91242 h 151016"/>
                <a:gd name="connsiteX34" fmla="*/ 96272 w 155143"/>
                <a:gd name="connsiteY34" fmla="*/ 91242 h 151016"/>
                <a:gd name="connsiteX35" fmla="*/ 105621 w 155143"/>
                <a:gd name="connsiteY35" fmla="*/ 117808 h 151016"/>
                <a:gd name="connsiteX36" fmla="*/ 72349 w 155143"/>
                <a:gd name="connsiteY36" fmla="*/ 134380 h 151016"/>
                <a:gd name="connsiteX37" fmla="*/ 80860 w 155143"/>
                <a:gd name="connsiteY37" fmla="*/ 147921 h 151016"/>
                <a:gd name="connsiteX38" fmla="*/ 113166 w 155143"/>
                <a:gd name="connsiteY38" fmla="*/ 130769 h 151016"/>
                <a:gd name="connsiteX39" fmla="*/ 125998 w 155143"/>
                <a:gd name="connsiteY39" fmla="*/ 144052 h 151016"/>
                <a:gd name="connsiteX40" fmla="*/ 145987 w 155143"/>
                <a:gd name="connsiteY40" fmla="*/ 143085 h 151016"/>
                <a:gd name="connsiteX41" fmla="*/ 155144 w 155143"/>
                <a:gd name="connsiteY41" fmla="*/ 126513 h 151016"/>
                <a:gd name="connsiteX42" fmla="*/ 143730 w 155143"/>
                <a:gd name="connsiteY42" fmla="*/ 114197 h 151016"/>
                <a:gd name="connsiteX43" fmla="*/ 137540 w 155143"/>
                <a:gd name="connsiteY43" fmla="*/ 127932 h 151016"/>
                <a:gd name="connsiteX44" fmla="*/ 127997 w 155143"/>
                <a:gd name="connsiteY44" fmla="*/ 126191 h 151016"/>
                <a:gd name="connsiteX45" fmla="*/ 124773 w 155143"/>
                <a:gd name="connsiteY45" fmla="*/ 121290 h 151016"/>
                <a:gd name="connsiteX46" fmla="*/ 140764 w 155143"/>
                <a:gd name="connsiteY46" fmla="*/ 101430 h 151016"/>
                <a:gd name="connsiteX47" fmla="*/ 128770 w 155143"/>
                <a:gd name="connsiteY47" fmla="*/ 92725 h 151016"/>
                <a:gd name="connsiteX48" fmla="*/ 116906 w 155143"/>
                <a:gd name="connsiteY48" fmla="*/ 109232 h 151016"/>
                <a:gd name="connsiteX49" fmla="*/ 110393 w 155143"/>
                <a:gd name="connsiteY49" fmla="*/ 91242 h 151016"/>
                <a:gd name="connsiteX50" fmla="*/ 152371 w 155143"/>
                <a:gd name="connsiteY50" fmla="*/ 91242 h 151016"/>
                <a:gd name="connsiteX51" fmla="*/ 152371 w 155143"/>
                <a:gd name="connsiteY51" fmla="*/ 78087 h 151016"/>
                <a:gd name="connsiteX52" fmla="*/ 137024 w 155143"/>
                <a:gd name="connsiteY52" fmla="*/ 78087 h 151016"/>
                <a:gd name="connsiteX53" fmla="*/ 131672 w 155143"/>
                <a:gd name="connsiteY53" fmla="*/ 66674 h 151016"/>
                <a:gd name="connsiteX54" fmla="*/ 141280 w 155143"/>
                <a:gd name="connsiteY54" fmla="*/ 65384 h 151016"/>
                <a:gd name="connsiteX55" fmla="*/ 143601 w 155143"/>
                <a:gd name="connsiteY55" fmla="*/ 71317 h 151016"/>
                <a:gd name="connsiteX56" fmla="*/ 153854 w 155143"/>
                <a:gd name="connsiteY56" fmla="*/ 67190 h 151016"/>
                <a:gd name="connsiteX57" fmla="*/ 146181 w 155143"/>
                <a:gd name="connsiteY57" fmla="*/ 44170 h 151016"/>
                <a:gd name="connsiteX58" fmla="*/ 135928 w 155143"/>
                <a:gd name="connsiteY58" fmla="*/ 47394 h 151016"/>
                <a:gd name="connsiteX59" fmla="*/ 138507 w 155143"/>
                <a:gd name="connsiteY59" fmla="*/ 55261 h 151016"/>
                <a:gd name="connsiteX60" fmla="*/ 125482 w 155143"/>
                <a:gd name="connsiteY60" fmla="*/ 56679 h 151016"/>
                <a:gd name="connsiteX61" fmla="*/ 149082 w 155143"/>
                <a:gd name="connsiteY61" fmla="*/ 26953 h 151016"/>
                <a:gd name="connsiteX62" fmla="*/ 138507 w 155143"/>
                <a:gd name="connsiteY62" fmla="*/ 20763 h 151016"/>
                <a:gd name="connsiteX63" fmla="*/ 128255 w 155143"/>
                <a:gd name="connsiteY63" fmla="*/ 35272 h 151016"/>
                <a:gd name="connsiteX64" fmla="*/ 123418 w 155143"/>
                <a:gd name="connsiteY64" fmla="*/ 29662 h 151016"/>
                <a:gd name="connsiteX65" fmla="*/ 137153 w 155143"/>
                <a:gd name="connsiteY65" fmla="*/ 7222 h 151016"/>
                <a:gd name="connsiteX66" fmla="*/ 125095 w 155143"/>
                <a:gd name="connsiteY66" fmla="*/ 1999 h 151016"/>
                <a:gd name="connsiteX67" fmla="*/ 115681 w 155143"/>
                <a:gd name="connsiteY67" fmla="*/ 19860 h 151016"/>
                <a:gd name="connsiteX68" fmla="*/ 111683 w 155143"/>
                <a:gd name="connsiteY68" fmla="*/ 16185 h 151016"/>
                <a:gd name="connsiteX69" fmla="*/ 103623 w 155143"/>
                <a:gd name="connsiteY69" fmla="*/ 25212 h 151016"/>
                <a:gd name="connsiteX70" fmla="*/ 102849 w 155143"/>
                <a:gd name="connsiteY70" fmla="*/ 193 h 151016"/>
                <a:gd name="connsiteX71" fmla="*/ 88792 w 155143"/>
                <a:gd name="connsiteY71" fmla="*/ 193 h 151016"/>
                <a:gd name="connsiteX72" fmla="*/ 92080 w 155143"/>
                <a:gd name="connsiteY72" fmla="*/ 66416 h 151016"/>
                <a:gd name="connsiteX73" fmla="*/ 85116 w 155143"/>
                <a:gd name="connsiteY73" fmla="*/ 46491 h 151016"/>
                <a:gd name="connsiteX74" fmla="*/ 75379 w 155143"/>
                <a:gd name="connsiteY74" fmla="*/ 49006 h 151016"/>
                <a:gd name="connsiteX75" fmla="*/ 77636 w 155143"/>
                <a:gd name="connsiteY75" fmla="*/ 57905 h 151016"/>
                <a:gd name="connsiteX76" fmla="*/ 65385 w 155143"/>
                <a:gd name="connsiteY76" fmla="*/ 59001 h 151016"/>
                <a:gd name="connsiteX77" fmla="*/ 88082 w 155143"/>
                <a:gd name="connsiteY77" fmla="*/ 27534 h 151016"/>
                <a:gd name="connsiteX78" fmla="*/ 77314 w 155143"/>
                <a:gd name="connsiteY78" fmla="*/ 21601 h 151016"/>
                <a:gd name="connsiteX79" fmla="*/ 67126 w 155143"/>
                <a:gd name="connsiteY79" fmla="*/ 38044 h 151016"/>
                <a:gd name="connsiteX80" fmla="*/ 62548 w 155143"/>
                <a:gd name="connsiteY80" fmla="*/ 32692 h 151016"/>
                <a:gd name="connsiteX81" fmla="*/ 76218 w 155143"/>
                <a:gd name="connsiteY81" fmla="*/ 7609 h 151016"/>
                <a:gd name="connsiteX82" fmla="*/ 64224 w 155143"/>
                <a:gd name="connsiteY82" fmla="*/ 3031 h 151016"/>
                <a:gd name="connsiteX83" fmla="*/ 53778 w 155143"/>
                <a:gd name="connsiteY83" fmla="*/ 23729 h 151016"/>
                <a:gd name="connsiteX84" fmla="*/ 49651 w 155143"/>
                <a:gd name="connsiteY84" fmla="*/ 20441 h 151016"/>
                <a:gd name="connsiteX85" fmla="*/ 42236 w 155143"/>
                <a:gd name="connsiteY85" fmla="*/ 31209 h 151016"/>
                <a:gd name="connsiteX86" fmla="*/ 34498 w 155143"/>
                <a:gd name="connsiteY86" fmla="*/ 31209 h 151016"/>
                <a:gd name="connsiteX87" fmla="*/ 34498 w 155143"/>
                <a:gd name="connsiteY87" fmla="*/ 0 h 151016"/>
                <a:gd name="connsiteX88" fmla="*/ 20441 w 155143"/>
                <a:gd name="connsiteY88" fmla="*/ 0 h 151016"/>
                <a:gd name="connsiteX89" fmla="*/ 20441 w 155143"/>
                <a:gd name="connsiteY89" fmla="*/ 31145 h 151016"/>
                <a:gd name="connsiteX90" fmla="*/ 4514 w 155143"/>
                <a:gd name="connsiteY90" fmla="*/ 31145 h 151016"/>
                <a:gd name="connsiteX91" fmla="*/ 4514 w 155143"/>
                <a:gd name="connsiteY91" fmla="*/ 45524 h 151016"/>
                <a:gd name="connsiteX92" fmla="*/ 20441 w 155143"/>
                <a:gd name="connsiteY92" fmla="*/ 45524 h 151016"/>
                <a:gd name="connsiteX93" fmla="*/ 0 w 155143"/>
                <a:gd name="connsiteY93" fmla="*/ 90855 h 151016"/>
                <a:gd name="connsiteX94" fmla="*/ 6255 w 155143"/>
                <a:gd name="connsiteY94" fmla="*/ 108587 h 151016"/>
                <a:gd name="connsiteX95" fmla="*/ 20441 w 155143"/>
                <a:gd name="connsiteY95" fmla="*/ 78539 h 151016"/>
                <a:gd name="connsiteX96" fmla="*/ 21344 w 155143"/>
                <a:gd name="connsiteY96" fmla="*/ 75702 h 151016"/>
                <a:gd name="connsiteX97" fmla="*/ 20441 w 155143"/>
                <a:gd name="connsiteY97" fmla="*/ 87437 h 151016"/>
                <a:gd name="connsiteX98" fmla="*/ 20441 w 155143"/>
                <a:gd name="connsiteY98" fmla="*/ 151016 h 151016"/>
                <a:gd name="connsiteX99" fmla="*/ 34498 w 155143"/>
                <a:gd name="connsiteY99" fmla="*/ 150952 h 151016"/>
                <a:gd name="connsiteX100" fmla="*/ 34498 w 155143"/>
                <a:gd name="connsiteY100" fmla="*/ 77507 h 151016"/>
                <a:gd name="connsiteX101" fmla="*/ 33595 w 155143"/>
                <a:gd name="connsiteY101" fmla="*/ 64482 h 151016"/>
                <a:gd name="connsiteX102" fmla="*/ 42558 w 155143"/>
                <a:gd name="connsiteY102" fmla="*/ 81183 h 1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5143" h="151016">
                  <a:moveTo>
                    <a:pt x="106331" y="67835"/>
                  </a:moveTo>
                  <a:lnTo>
                    <a:pt x="118582" y="67448"/>
                  </a:lnTo>
                  <a:lnTo>
                    <a:pt x="123032" y="77958"/>
                  </a:lnTo>
                  <a:lnTo>
                    <a:pt x="107878" y="77958"/>
                  </a:lnTo>
                  <a:cubicBezTo>
                    <a:pt x="107040" y="76024"/>
                    <a:pt x="106331" y="67835"/>
                    <a:pt x="106331" y="67835"/>
                  </a:cubicBezTo>
                  <a:moveTo>
                    <a:pt x="105170" y="56615"/>
                  </a:moveTo>
                  <a:cubicBezTo>
                    <a:pt x="104138" y="47394"/>
                    <a:pt x="103687" y="26180"/>
                    <a:pt x="103687" y="26180"/>
                  </a:cubicBezTo>
                  <a:cubicBezTo>
                    <a:pt x="111425" y="32821"/>
                    <a:pt x="119872" y="45266"/>
                    <a:pt x="119872" y="45266"/>
                  </a:cubicBezTo>
                  <a:cubicBezTo>
                    <a:pt x="115745" y="51908"/>
                    <a:pt x="110071" y="56679"/>
                    <a:pt x="110071" y="56679"/>
                  </a:cubicBezTo>
                  <a:lnTo>
                    <a:pt x="105170" y="56679"/>
                  </a:lnTo>
                  <a:moveTo>
                    <a:pt x="51457" y="59323"/>
                  </a:moveTo>
                  <a:lnTo>
                    <a:pt x="47846" y="59323"/>
                  </a:lnTo>
                  <a:lnTo>
                    <a:pt x="47846" y="64998"/>
                  </a:lnTo>
                  <a:cubicBezTo>
                    <a:pt x="41526" y="60613"/>
                    <a:pt x="35207" y="45589"/>
                    <a:pt x="35207" y="45589"/>
                  </a:cubicBezTo>
                  <a:lnTo>
                    <a:pt x="47330" y="45589"/>
                  </a:lnTo>
                  <a:lnTo>
                    <a:pt x="47330" y="35529"/>
                  </a:lnTo>
                  <a:cubicBezTo>
                    <a:pt x="50231" y="37335"/>
                    <a:pt x="59001" y="48877"/>
                    <a:pt x="59001" y="48877"/>
                  </a:cubicBezTo>
                  <a:cubicBezTo>
                    <a:pt x="57260" y="52940"/>
                    <a:pt x="51457" y="59323"/>
                    <a:pt x="51457" y="59323"/>
                  </a:cubicBezTo>
                  <a:moveTo>
                    <a:pt x="42558" y="81183"/>
                  </a:moveTo>
                  <a:lnTo>
                    <a:pt x="48490" y="71446"/>
                  </a:lnTo>
                  <a:lnTo>
                    <a:pt x="78990" y="68480"/>
                  </a:lnTo>
                  <a:lnTo>
                    <a:pt x="81247" y="74476"/>
                  </a:lnTo>
                  <a:lnTo>
                    <a:pt x="92790" y="69898"/>
                  </a:lnTo>
                  <a:cubicBezTo>
                    <a:pt x="93370" y="73703"/>
                    <a:pt x="93757" y="78087"/>
                    <a:pt x="93757" y="78087"/>
                  </a:cubicBezTo>
                  <a:lnTo>
                    <a:pt x="44815" y="78087"/>
                  </a:lnTo>
                  <a:lnTo>
                    <a:pt x="44815" y="91242"/>
                  </a:lnTo>
                  <a:lnTo>
                    <a:pt x="57776" y="91242"/>
                  </a:lnTo>
                  <a:cubicBezTo>
                    <a:pt x="57905" y="119678"/>
                    <a:pt x="39850" y="135992"/>
                    <a:pt x="39850" y="135992"/>
                  </a:cubicBezTo>
                  <a:lnTo>
                    <a:pt x="50103" y="148630"/>
                  </a:lnTo>
                  <a:cubicBezTo>
                    <a:pt x="63644" y="136121"/>
                    <a:pt x="69254" y="112843"/>
                    <a:pt x="69254" y="112843"/>
                  </a:cubicBezTo>
                  <a:cubicBezTo>
                    <a:pt x="76411" y="115487"/>
                    <a:pt x="86083" y="124772"/>
                    <a:pt x="86083" y="124772"/>
                  </a:cubicBezTo>
                  <a:lnTo>
                    <a:pt x="93499" y="112327"/>
                  </a:lnTo>
                  <a:cubicBezTo>
                    <a:pt x="88663" y="107298"/>
                    <a:pt x="72091" y="97690"/>
                    <a:pt x="72091" y="97690"/>
                  </a:cubicBezTo>
                  <a:lnTo>
                    <a:pt x="72413" y="91242"/>
                  </a:lnTo>
                  <a:lnTo>
                    <a:pt x="96272" y="91242"/>
                  </a:lnTo>
                  <a:cubicBezTo>
                    <a:pt x="100012" y="107491"/>
                    <a:pt x="105621" y="117808"/>
                    <a:pt x="105621" y="117808"/>
                  </a:cubicBezTo>
                  <a:cubicBezTo>
                    <a:pt x="95885" y="126900"/>
                    <a:pt x="72349" y="134380"/>
                    <a:pt x="72349" y="134380"/>
                  </a:cubicBezTo>
                  <a:lnTo>
                    <a:pt x="80860" y="147921"/>
                  </a:lnTo>
                  <a:cubicBezTo>
                    <a:pt x="95111" y="144117"/>
                    <a:pt x="113166" y="130769"/>
                    <a:pt x="113166" y="130769"/>
                  </a:cubicBezTo>
                  <a:cubicBezTo>
                    <a:pt x="117486" y="136701"/>
                    <a:pt x="125998" y="144052"/>
                    <a:pt x="125998" y="144052"/>
                  </a:cubicBezTo>
                  <a:cubicBezTo>
                    <a:pt x="139152" y="153402"/>
                    <a:pt x="145987" y="143085"/>
                    <a:pt x="145987" y="143085"/>
                  </a:cubicBezTo>
                  <a:cubicBezTo>
                    <a:pt x="150114" y="137733"/>
                    <a:pt x="155144" y="126513"/>
                    <a:pt x="155144" y="126513"/>
                  </a:cubicBezTo>
                  <a:lnTo>
                    <a:pt x="143730" y="114197"/>
                  </a:lnTo>
                  <a:cubicBezTo>
                    <a:pt x="141409" y="121290"/>
                    <a:pt x="137540" y="127932"/>
                    <a:pt x="137540" y="127932"/>
                  </a:cubicBezTo>
                  <a:cubicBezTo>
                    <a:pt x="133091" y="133026"/>
                    <a:pt x="127997" y="126191"/>
                    <a:pt x="127997" y="126191"/>
                  </a:cubicBezTo>
                  <a:cubicBezTo>
                    <a:pt x="125031" y="122902"/>
                    <a:pt x="124773" y="121290"/>
                    <a:pt x="124773" y="121290"/>
                  </a:cubicBezTo>
                  <a:cubicBezTo>
                    <a:pt x="132188" y="114068"/>
                    <a:pt x="140764" y="101430"/>
                    <a:pt x="140764" y="101430"/>
                  </a:cubicBezTo>
                  <a:lnTo>
                    <a:pt x="128770" y="92725"/>
                  </a:lnTo>
                  <a:cubicBezTo>
                    <a:pt x="126772" y="98077"/>
                    <a:pt x="116906" y="109232"/>
                    <a:pt x="116906" y="109232"/>
                  </a:cubicBezTo>
                  <a:cubicBezTo>
                    <a:pt x="112392" y="102719"/>
                    <a:pt x="110393" y="91242"/>
                    <a:pt x="110393" y="91242"/>
                  </a:cubicBezTo>
                  <a:lnTo>
                    <a:pt x="152371" y="91242"/>
                  </a:lnTo>
                  <a:lnTo>
                    <a:pt x="152371" y="78087"/>
                  </a:lnTo>
                  <a:lnTo>
                    <a:pt x="137024" y="78087"/>
                  </a:lnTo>
                  <a:cubicBezTo>
                    <a:pt x="133542" y="71639"/>
                    <a:pt x="131672" y="66674"/>
                    <a:pt x="131672" y="66674"/>
                  </a:cubicBezTo>
                  <a:lnTo>
                    <a:pt x="141280" y="65384"/>
                  </a:lnTo>
                  <a:cubicBezTo>
                    <a:pt x="142247" y="67448"/>
                    <a:pt x="143601" y="71317"/>
                    <a:pt x="143601" y="71317"/>
                  </a:cubicBezTo>
                  <a:lnTo>
                    <a:pt x="153854" y="67190"/>
                  </a:lnTo>
                  <a:cubicBezTo>
                    <a:pt x="151017" y="55325"/>
                    <a:pt x="150501" y="55261"/>
                    <a:pt x="146181" y="44170"/>
                  </a:cubicBezTo>
                  <a:lnTo>
                    <a:pt x="135928" y="47394"/>
                  </a:lnTo>
                  <a:lnTo>
                    <a:pt x="138507" y="55261"/>
                  </a:lnTo>
                  <a:lnTo>
                    <a:pt x="125482" y="56679"/>
                  </a:lnTo>
                  <a:cubicBezTo>
                    <a:pt x="129351" y="52746"/>
                    <a:pt x="146181" y="31209"/>
                    <a:pt x="149082" y="26953"/>
                  </a:cubicBezTo>
                  <a:lnTo>
                    <a:pt x="138507" y="20763"/>
                  </a:lnTo>
                  <a:cubicBezTo>
                    <a:pt x="137798" y="22117"/>
                    <a:pt x="129544" y="33595"/>
                    <a:pt x="128255" y="35272"/>
                  </a:cubicBezTo>
                  <a:lnTo>
                    <a:pt x="123418" y="29662"/>
                  </a:lnTo>
                  <a:cubicBezTo>
                    <a:pt x="130060" y="20570"/>
                    <a:pt x="137153" y="7222"/>
                    <a:pt x="137153" y="7222"/>
                  </a:cubicBezTo>
                  <a:lnTo>
                    <a:pt x="125095" y="1999"/>
                  </a:lnTo>
                  <a:cubicBezTo>
                    <a:pt x="123870" y="4965"/>
                    <a:pt x="119292" y="15089"/>
                    <a:pt x="115681" y="19860"/>
                  </a:cubicBezTo>
                  <a:cubicBezTo>
                    <a:pt x="114713" y="18829"/>
                    <a:pt x="111683" y="16185"/>
                    <a:pt x="111683" y="16185"/>
                  </a:cubicBezTo>
                  <a:lnTo>
                    <a:pt x="103623" y="25212"/>
                  </a:lnTo>
                  <a:lnTo>
                    <a:pt x="102849" y="193"/>
                  </a:lnTo>
                  <a:lnTo>
                    <a:pt x="88792" y="193"/>
                  </a:lnTo>
                  <a:cubicBezTo>
                    <a:pt x="88792" y="32628"/>
                    <a:pt x="92080" y="66416"/>
                    <a:pt x="92080" y="66416"/>
                  </a:cubicBezTo>
                  <a:cubicBezTo>
                    <a:pt x="87695" y="56035"/>
                    <a:pt x="85116" y="46491"/>
                    <a:pt x="85116" y="46491"/>
                  </a:cubicBezTo>
                  <a:lnTo>
                    <a:pt x="75379" y="49006"/>
                  </a:lnTo>
                  <a:lnTo>
                    <a:pt x="77636" y="57905"/>
                  </a:lnTo>
                  <a:lnTo>
                    <a:pt x="65385" y="59001"/>
                  </a:lnTo>
                  <a:cubicBezTo>
                    <a:pt x="72736" y="50489"/>
                    <a:pt x="88082" y="27534"/>
                    <a:pt x="88082" y="27534"/>
                  </a:cubicBezTo>
                  <a:lnTo>
                    <a:pt x="77314" y="21601"/>
                  </a:lnTo>
                  <a:cubicBezTo>
                    <a:pt x="74219" y="26309"/>
                    <a:pt x="67126" y="38044"/>
                    <a:pt x="67126" y="38044"/>
                  </a:cubicBezTo>
                  <a:lnTo>
                    <a:pt x="62548" y="32692"/>
                  </a:lnTo>
                  <a:cubicBezTo>
                    <a:pt x="69834" y="21601"/>
                    <a:pt x="76218" y="7609"/>
                    <a:pt x="76218" y="7609"/>
                  </a:cubicBezTo>
                  <a:lnTo>
                    <a:pt x="64224" y="3031"/>
                  </a:lnTo>
                  <a:cubicBezTo>
                    <a:pt x="58937" y="15411"/>
                    <a:pt x="53778" y="23729"/>
                    <a:pt x="53778" y="23729"/>
                  </a:cubicBezTo>
                  <a:cubicBezTo>
                    <a:pt x="52940" y="22440"/>
                    <a:pt x="49651" y="20441"/>
                    <a:pt x="49651" y="20441"/>
                  </a:cubicBezTo>
                  <a:lnTo>
                    <a:pt x="42236" y="31209"/>
                  </a:lnTo>
                  <a:lnTo>
                    <a:pt x="34498" y="31209"/>
                  </a:lnTo>
                  <a:lnTo>
                    <a:pt x="34498" y="0"/>
                  </a:lnTo>
                  <a:lnTo>
                    <a:pt x="20441" y="0"/>
                  </a:lnTo>
                  <a:lnTo>
                    <a:pt x="20441" y="31145"/>
                  </a:lnTo>
                  <a:lnTo>
                    <a:pt x="4514" y="31145"/>
                  </a:lnTo>
                  <a:lnTo>
                    <a:pt x="4514" y="45524"/>
                  </a:lnTo>
                  <a:lnTo>
                    <a:pt x="20441" y="45524"/>
                  </a:lnTo>
                  <a:cubicBezTo>
                    <a:pt x="20441" y="45524"/>
                    <a:pt x="14122" y="71059"/>
                    <a:pt x="0" y="90855"/>
                  </a:cubicBezTo>
                  <a:lnTo>
                    <a:pt x="6255" y="108587"/>
                  </a:lnTo>
                  <a:cubicBezTo>
                    <a:pt x="6255" y="108587"/>
                    <a:pt x="13799" y="97625"/>
                    <a:pt x="20441" y="78539"/>
                  </a:cubicBezTo>
                  <a:cubicBezTo>
                    <a:pt x="20763" y="77829"/>
                    <a:pt x="21344" y="75702"/>
                    <a:pt x="21344" y="75702"/>
                  </a:cubicBezTo>
                  <a:cubicBezTo>
                    <a:pt x="21344" y="75702"/>
                    <a:pt x="20634" y="83762"/>
                    <a:pt x="20441" y="87437"/>
                  </a:cubicBezTo>
                  <a:lnTo>
                    <a:pt x="20441" y="151016"/>
                  </a:lnTo>
                  <a:lnTo>
                    <a:pt x="34498" y="150952"/>
                  </a:lnTo>
                  <a:lnTo>
                    <a:pt x="34498" y="77507"/>
                  </a:lnTo>
                  <a:cubicBezTo>
                    <a:pt x="34498" y="74928"/>
                    <a:pt x="33595" y="64482"/>
                    <a:pt x="33595" y="64482"/>
                  </a:cubicBezTo>
                  <a:cubicBezTo>
                    <a:pt x="34885" y="68351"/>
                    <a:pt x="34562" y="68222"/>
                    <a:pt x="42558" y="81183"/>
                  </a:cubicBezTo>
                </a:path>
              </a:pathLst>
            </a:custGeom>
            <a:solidFill>
              <a:srgbClr val="000000"/>
            </a:solidFill>
            <a:ln w="1270"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36EEC932-8F72-45B2-80B6-7CCDA8CAE836}"/>
                </a:ext>
              </a:extLst>
            </p:cNvPr>
            <p:cNvSpPr/>
            <p:nvPr/>
          </p:nvSpPr>
          <p:spPr>
            <a:xfrm>
              <a:off x="4578641" y="4966308"/>
              <a:ext cx="155594" cy="151338"/>
            </a:xfrm>
            <a:custGeom>
              <a:avLst/>
              <a:gdLst>
                <a:gd name="connsiteX0" fmla="*/ 96916 w 155594"/>
                <a:gd name="connsiteY0" fmla="*/ 59775 h 151338"/>
                <a:gd name="connsiteX1" fmla="*/ 58227 w 155594"/>
                <a:gd name="connsiteY1" fmla="*/ 59775 h 151338"/>
                <a:gd name="connsiteX2" fmla="*/ 58227 w 155594"/>
                <a:gd name="connsiteY2" fmla="*/ 71962 h 151338"/>
                <a:gd name="connsiteX3" fmla="*/ 42365 w 155594"/>
                <a:gd name="connsiteY3" fmla="*/ 46040 h 151338"/>
                <a:gd name="connsiteX4" fmla="*/ 55906 w 155594"/>
                <a:gd name="connsiteY4" fmla="*/ 46040 h 151338"/>
                <a:gd name="connsiteX5" fmla="*/ 55906 w 155594"/>
                <a:gd name="connsiteY5" fmla="*/ 45524 h 151338"/>
                <a:gd name="connsiteX6" fmla="*/ 67771 w 155594"/>
                <a:gd name="connsiteY6" fmla="*/ 55325 h 151338"/>
                <a:gd name="connsiteX7" fmla="*/ 76734 w 155594"/>
                <a:gd name="connsiteY7" fmla="*/ 39011 h 151338"/>
                <a:gd name="connsiteX8" fmla="*/ 96916 w 155594"/>
                <a:gd name="connsiteY8" fmla="*/ 39011 h 151338"/>
                <a:gd name="connsiteX9" fmla="*/ 96916 w 155594"/>
                <a:gd name="connsiteY9" fmla="*/ 59775 h 151338"/>
                <a:gd name="connsiteX10" fmla="*/ 28243 w 155594"/>
                <a:gd name="connsiteY10" fmla="*/ 71897 h 151338"/>
                <a:gd name="connsiteX11" fmla="*/ 27340 w 155594"/>
                <a:gd name="connsiteY11" fmla="*/ 84471 h 151338"/>
                <a:gd name="connsiteX12" fmla="*/ 27340 w 155594"/>
                <a:gd name="connsiteY12" fmla="*/ 151339 h 151338"/>
                <a:gd name="connsiteX13" fmla="*/ 41913 w 155594"/>
                <a:gd name="connsiteY13" fmla="*/ 151339 h 151338"/>
                <a:gd name="connsiteX14" fmla="*/ 41913 w 155594"/>
                <a:gd name="connsiteY14" fmla="*/ 78345 h 151338"/>
                <a:gd name="connsiteX15" fmla="*/ 41011 w 155594"/>
                <a:gd name="connsiteY15" fmla="*/ 65900 h 151338"/>
                <a:gd name="connsiteX16" fmla="*/ 55454 w 155594"/>
                <a:gd name="connsiteY16" fmla="*/ 90145 h 151338"/>
                <a:gd name="connsiteX17" fmla="*/ 63192 w 155594"/>
                <a:gd name="connsiteY17" fmla="*/ 76991 h 151338"/>
                <a:gd name="connsiteX18" fmla="*/ 60097 w 155594"/>
                <a:gd name="connsiteY18" fmla="*/ 73961 h 151338"/>
                <a:gd name="connsiteX19" fmla="*/ 92080 w 155594"/>
                <a:gd name="connsiteY19" fmla="*/ 73961 h 151338"/>
                <a:gd name="connsiteX20" fmla="*/ 49200 w 155594"/>
                <a:gd name="connsiteY20" fmla="*/ 125610 h 151338"/>
                <a:gd name="connsiteX21" fmla="*/ 59001 w 155594"/>
                <a:gd name="connsiteY21" fmla="*/ 137926 h 151338"/>
                <a:gd name="connsiteX22" fmla="*/ 96852 w 155594"/>
                <a:gd name="connsiteY22" fmla="*/ 92144 h 151338"/>
                <a:gd name="connsiteX23" fmla="*/ 96852 w 155594"/>
                <a:gd name="connsiteY23" fmla="*/ 151081 h 151338"/>
                <a:gd name="connsiteX24" fmla="*/ 110716 w 155594"/>
                <a:gd name="connsiteY24" fmla="*/ 151081 h 151338"/>
                <a:gd name="connsiteX25" fmla="*/ 110716 w 155594"/>
                <a:gd name="connsiteY25" fmla="*/ 91435 h 151338"/>
                <a:gd name="connsiteX26" fmla="*/ 146632 w 155594"/>
                <a:gd name="connsiteY26" fmla="*/ 136379 h 151338"/>
                <a:gd name="connsiteX27" fmla="*/ 155595 w 155594"/>
                <a:gd name="connsiteY27" fmla="*/ 122064 h 151338"/>
                <a:gd name="connsiteX28" fmla="*/ 114971 w 155594"/>
                <a:gd name="connsiteY28" fmla="*/ 73574 h 151338"/>
                <a:gd name="connsiteX29" fmla="*/ 152177 w 155594"/>
                <a:gd name="connsiteY29" fmla="*/ 73574 h 151338"/>
                <a:gd name="connsiteX30" fmla="*/ 152177 w 155594"/>
                <a:gd name="connsiteY30" fmla="*/ 59775 h 151338"/>
                <a:gd name="connsiteX31" fmla="*/ 110716 w 155594"/>
                <a:gd name="connsiteY31" fmla="*/ 59775 h 151338"/>
                <a:gd name="connsiteX32" fmla="*/ 110716 w 155594"/>
                <a:gd name="connsiteY32" fmla="*/ 39011 h 151338"/>
                <a:gd name="connsiteX33" fmla="*/ 144891 w 155594"/>
                <a:gd name="connsiteY33" fmla="*/ 39011 h 151338"/>
                <a:gd name="connsiteX34" fmla="*/ 144891 w 155594"/>
                <a:gd name="connsiteY34" fmla="*/ 25212 h 151338"/>
                <a:gd name="connsiteX35" fmla="*/ 110716 w 155594"/>
                <a:gd name="connsiteY35" fmla="*/ 25212 h 151338"/>
                <a:gd name="connsiteX36" fmla="*/ 110716 w 155594"/>
                <a:gd name="connsiteY36" fmla="*/ 0 h 151338"/>
                <a:gd name="connsiteX37" fmla="*/ 96852 w 155594"/>
                <a:gd name="connsiteY37" fmla="*/ 0 h 151338"/>
                <a:gd name="connsiteX38" fmla="*/ 96852 w 155594"/>
                <a:gd name="connsiteY38" fmla="*/ 25212 h 151338"/>
                <a:gd name="connsiteX39" fmla="*/ 81505 w 155594"/>
                <a:gd name="connsiteY39" fmla="*/ 25212 h 151338"/>
                <a:gd name="connsiteX40" fmla="*/ 86083 w 155594"/>
                <a:gd name="connsiteY40" fmla="*/ 7802 h 151338"/>
                <a:gd name="connsiteX41" fmla="*/ 72091 w 155594"/>
                <a:gd name="connsiteY41" fmla="*/ 4449 h 151338"/>
                <a:gd name="connsiteX42" fmla="*/ 55841 w 155594"/>
                <a:gd name="connsiteY42" fmla="*/ 44428 h 151338"/>
                <a:gd name="connsiteX43" fmla="*/ 55841 w 155594"/>
                <a:gd name="connsiteY43" fmla="*/ 31854 h 151338"/>
                <a:gd name="connsiteX44" fmla="*/ 41913 w 155594"/>
                <a:gd name="connsiteY44" fmla="*/ 31854 h 151338"/>
                <a:gd name="connsiteX45" fmla="*/ 41913 w 155594"/>
                <a:gd name="connsiteY45" fmla="*/ 322 h 151338"/>
                <a:gd name="connsiteX46" fmla="*/ 27340 w 155594"/>
                <a:gd name="connsiteY46" fmla="*/ 322 h 151338"/>
                <a:gd name="connsiteX47" fmla="*/ 27340 w 155594"/>
                <a:gd name="connsiteY47" fmla="*/ 31789 h 151338"/>
                <a:gd name="connsiteX48" fmla="*/ 3804 w 155594"/>
                <a:gd name="connsiteY48" fmla="*/ 31789 h 151338"/>
                <a:gd name="connsiteX49" fmla="*/ 3804 w 155594"/>
                <a:gd name="connsiteY49" fmla="*/ 46040 h 151338"/>
                <a:gd name="connsiteX50" fmla="*/ 26180 w 155594"/>
                <a:gd name="connsiteY50" fmla="*/ 46040 h 151338"/>
                <a:gd name="connsiteX51" fmla="*/ 0 w 155594"/>
                <a:gd name="connsiteY51" fmla="*/ 93499 h 151338"/>
                <a:gd name="connsiteX52" fmla="*/ 6771 w 155594"/>
                <a:gd name="connsiteY52" fmla="*/ 109103 h 151338"/>
                <a:gd name="connsiteX53" fmla="*/ 28243 w 155594"/>
                <a:gd name="connsiteY53" fmla="*/ 71897 h 1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5594" h="151338">
                  <a:moveTo>
                    <a:pt x="96916" y="59775"/>
                  </a:moveTo>
                  <a:lnTo>
                    <a:pt x="58227" y="59775"/>
                  </a:lnTo>
                  <a:lnTo>
                    <a:pt x="58227" y="71962"/>
                  </a:lnTo>
                  <a:cubicBezTo>
                    <a:pt x="52101" y="63579"/>
                    <a:pt x="46169" y="56228"/>
                    <a:pt x="42365" y="46040"/>
                  </a:cubicBezTo>
                  <a:lnTo>
                    <a:pt x="55906" y="46040"/>
                  </a:lnTo>
                  <a:lnTo>
                    <a:pt x="55906" y="45524"/>
                  </a:lnTo>
                  <a:lnTo>
                    <a:pt x="67771" y="55325"/>
                  </a:lnTo>
                  <a:cubicBezTo>
                    <a:pt x="73509" y="46362"/>
                    <a:pt x="76734" y="39011"/>
                    <a:pt x="76734" y="39011"/>
                  </a:cubicBezTo>
                  <a:lnTo>
                    <a:pt x="96916" y="39011"/>
                  </a:lnTo>
                  <a:lnTo>
                    <a:pt x="96916" y="59775"/>
                  </a:lnTo>
                  <a:close/>
                  <a:moveTo>
                    <a:pt x="28243" y="71897"/>
                  </a:moveTo>
                  <a:cubicBezTo>
                    <a:pt x="28243" y="71897"/>
                    <a:pt x="27405" y="81311"/>
                    <a:pt x="27340" y="84471"/>
                  </a:cubicBezTo>
                  <a:lnTo>
                    <a:pt x="27340" y="151339"/>
                  </a:lnTo>
                  <a:lnTo>
                    <a:pt x="41913" y="151339"/>
                  </a:lnTo>
                  <a:lnTo>
                    <a:pt x="41913" y="78345"/>
                  </a:lnTo>
                  <a:cubicBezTo>
                    <a:pt x="41849" y="75250"/>
                    <a:pt x="41011" y="65900"/>
                    <a:pt x="41011" y="65900"/>
                  </a:cubicBezTo>
                  <a:cubicBezTo>
                    <a:pt x="41011" y="65900"/>
                    <a:pt x="41784" y="71510"/>
                    <a:pt x="55454" y="90145"/>
                  </a:cubicBezTo>
                  <a:lnTo>
                    <a:pt x="63192" y="76991"/>
                  </a:lnTo>
                  <a:lnTo>
                    <a:pt x="60097" y="73961"/>
                  </a:lnTo>
                  <a:lnTo>
                    <a:pt x="92080" y="73961"/>
                  </a:lnTo>
                  <a:cubicBezTo>
                    <a:pt x="80280" y="102977"/>
                    <a:pt x="49200" y="125610"/>
                    <a:pt x="49200" y="125610"/>
                  </a:cubicBezTo>
                  <a:lnTo>
                    <a:pt x="59001" y="137926"/>
                  </a:lnTo>
                  <a:cubicBezTo>
                    <a:pt x="81376" y="122193"/>
                    <a:pt x="96852" y="92144"/>
                    <a:pt x="96852" y="92144"/>
                  </a:cubicBezTo>
                  <a:lnTo>
                    <a:pt x="96852" y="151081"/>
                  </a:lnTo>
                  <a:lnTo>
                    <a:pt x="110716" y="151081"/>
                  </a:lnTo>
                  <a:lnTo>
                    <a:pt x="110716" y="91435"/>
                  </a:lnTo>
                  <a:cubicBezTo>
                    <a:pt x="117744" y="102977"/>
                    <a:pt x="126836" y="120065"/>
                    <a:pt x="146632" y="136379"/>
                  </a:cubicBezTo>
                  <a:lnTo>
                    <a:pt x="155595" y="122064"/>
                  </a:lnTo>
                  <a:cubicBezTo>
                    <a:pt x="133736" y="105299"/>
                    <a:pt x="119421" y="83504"/>
                    <a:pt x="114971" y="73574"/>
                  </a:cubicBezTo>
                  <a:lnTo>
                    <a:pt x="152177" y="73574"/>
                  </a:lnTo>
                  <a:lnTo>
                    <a:pt x="152177" y="59775"/>
                  </a:lnTo>
                  <a:lnTo>
                    <a:pt x="110716" y="59775"/>
                  </a:lnTo>
                  <a:lnTo>
                    <a:pt x="110716" y="39011"/>
                  </a:lnTo>
                  <a:lnTo>
                    <a:pt x="144891" y="39011"/>
                  </a:lnTo>
                  <a:lnTo>
                    <a:pt x="144891" y="25212"/>
                  </a:lnTo>
                  <a:lnTo>
                    <a:pt x="110716" y="25212"/>
                  </a:lnTo>
                  <a:lnTo>
                    <a:pt x="110716" y="0"/>
                  </a:lnTo>
                  <a:lnTo>
                    <a:pt x="96852" y="0"/>
                  </a:lnTo>
                  <a:lnTo>
                    <a:pt x="96852" y="25212"/>
                  </a:lnTo>
                  <a:lnTo>
                    <a:pt x="81505" y="25212"/>
                  </a:lnTo>
                  <a:cubicBezTo>
                    <a:pt x="82343" y="21988"/>
                    <a:pt x="86083" y="7802"/>
                    <a:pt x="86083" y="7802"/>
                  </a:cubicBezTo>
                  <a:lnTo>
                    <a:pt x="72091" y="4449"/>
                  </a:lnTo>
                  <a:cubicBezTo>
                    <a:pt x="67577" y="30500"/>
                    <a:pt x="58356" y="41720"/>
                    <a:pt x="55841" y="44428"/>
                  </a:cubicBezTo>
                  <a:lnTo>
                    <a:pt x="55841" y="31854"/>
                  </a:lnTo>
                  <a:lnTo>
                    <a:pt x="41913" y="31854"/>
                  </a:lnTo>
                  <a:lnTo>
                    <a:pt x="41913" y="322"/>
                  </a:lnTo>
                  <a:lnTo>
                    <a:pt x="27340" y="322"/>
                  </a:lnTo>
                  <a:lnTo>
                    <a:pt x="27340" y="31789"/>
                  </a:lnTo>
                  <a:lnTo>
                    <a:pt x="3804" y="31789"/>
                  </a:lnTo>
                  <a:lnTo>
                    <a:pt x="3804" y="46040"/>
                  </a:lnTo>
                  <a:lnTo>
                    <a:pt x="26180" y="46040"/>
                  </a:lnTo>
                  <a:cubicBezTo>
                    <a:pt x="26180" y="46040"/>
                    <a:pt x="19667" y="70221"/>
                    <a:pt x="0" y="93499"/>
                  </a:cubicBezTo>
                  <a:lnTo>
                    <a:pt x="6771" y="109103"/>
                  </a:lnTo>
                  <a:cubicBezTo>
                    <a:pt x="21150" y="90081"/>
                    <a:pt x="26373" y="77507"/>
                    <a:pt x="28243" y="71897"/>
                  </a:cubicBezTo>
                </a:path>
              </a:pathLst>
            </a:custGeom>
            <a:solidFill>
              <a:srgbClr val="000000"/>
            </a:solidFill>
            <a:ln w="1270" cap="flat">
              <a:noFill/>
              <a:prstDash val="solid"/>
              <a:miter/>
            </a:ln>
          </p:spPr>
          <p:txBody>
            <a:bodyPr rtlCol="0" anchor="ctr"/>
            <a:lstStyle/>
            <a:p>
              <a:endParaRPr lang="ja-JP" altLang="en-US"/>
            </a:p>
          </p:txBody>
        </p:sp>
      </p:grpSp>
      <p:sp>
        <p:nvSpPr>
          <p:cNvPr id="156" name="サブタイトル">
            <a:extLst>
              <a:ext uri="{FF2B5EF4-FFF2-40B4-BE49-F238E27FC236}">
                <a16:creationId xmlns:a16="http://schemas.microsoft.com/office/drawing/2014/main" id="{4372BEC0-FF97-41F0-947F-09B1777D7E54}"/>
              </a:ext>
            </a:extLst>
          </p:cNvPr>
          <p:cNvSpPr>
            <a:spLocks noGrp="1"/>
          </p:cNvSpPr>
          <p:nvPr>
            <p:ph type="subTitle" idx="1"/>
          </p:nvPr>
        </p:nvSpPr>
        <p:spPr>
          <a:xfrm>
            <a:off x="941228" y="3517352"/>
            <a:ext cx="7266057" cy="1018648"/>
          </a:xfrm>
          <a:custGeom>
            <a:avLst/>
            <a:gdLst>
              <a:gd name="connsiteX0" fmla="*/ 0 w 7266057"/>
              <a:gd name="connsiteY0" fmla="*/ 0 h 1018648"/>
              <a:gd name="connsiteX1" fmla="*/ 451972 w 7266057"/>
              <a:gd name="connsiteY1" fmla="*/ 0 h 1018648"/>
              <a:gd name="connsiteX2" fmla="*/ 451972 w 7266057"/>
              <a:gd name="connsiteY2" fmla="*/ 5130 h 1018648"/>
              <a:gd name="connsiteX3" fmla="*/ 6805972 w 7266057"/>
              <a:gd name="connsiteY3" fmla="*/ 5130 h 1018648"/>
              <a:gd name="connsiteX4" fmla="*/ 6805972 w 7266057"/>
              <a:gd name="connsiteY4" fmla="*/ 0 h 1018648"/>
              <a:gd name="connsiteX5" fmla="*/ 7264086 w 7266057"/>
              <a:gd name="connsiteY5" fmla="*/ 0 h 1018648"/>
              <a:gd name="connsiteX6" fmla="*/ 7264086 w 7266057"/>
              <a:gd name="connsiteY6" fmla="*/ 907968 h 1018648"/>
              <a:gd name="connsiteX7" fmla="*/ 7266057 w 7266057"/>
              <a:gd name="connsiteY7" fmla="*/ 907968 h 1018648"/>
              <a:gd name="connsiteX8" fmla="*/ 7266057 w 7266057"/>
              <a:gd name="connsiteY8" fmla="*/ 1018648 h 1018648"/>
              <a:gd name="connsiteX9" fmla="*/ 1972 w 7266057"/>
              <a:gd name="connsiteY9" fmla="*/ 1018648 h 1018648"/>
              <a:gd name="connsiteX10" fmla="*/ 1972 w 7266057"/>
              <a:gd name="connsiteY10" fmla="*/ 1011600 h 1018648"/>
              <a:gd name="connsiteX11" fmla="*/ 0 w 7266057"/>
              <a:gd name="connsiteY11" fmla="*/ 1011600 h 10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6057" h="1018648">
                <a:moveTo>
                  <a:pt x="0" y="0"/>
                </a:moveTo>
                <a:lnTo>
                  <a:pt x="451972" y="0"/>
                </a:lnTo>
                <a:lnTo>
                  <a:pt x="451972" y="5130"/>
                </a:lnTo>
                <a:lnTo>
                  <a:pt x="6805972" y="5130"/>
                </a:lnTo>
                <a:lnTo>
                  <a:pt x="6805972" y="0"/>
                </a:lnTo>
                <a:lnTo>
                  <a:pt x="7264086" y="0"/>
                </a:lnTo>
                <a:lnTo>
                  <a:pt x="7264086" y="907968"/>
                </a:lnTo>
                <a:lnTo>
                  <a:pt x="7266057" y="907968"/>
                </a:lnTo>
                <a:lnTo>
                  <a:pt x="7266057" y="1018648"/>
                </a:lnTo>
                <a:lnTo>
                  <a:pt x="1972" y="1018648"/>
                </a:lnTo>
                <a:lnTo>
                  <a:pt x="1972" y="1011600"/>
                </a:lnTo>
                <a:lnTo>
                  <a:pt x="0" y="1011600"/>
                </a:lnTo>
                <a:close/>
              </a:path>
            </a:pathLst>
          </a:custGeom>
          <a:noFill/>
        </p:spPr>
        <p:txBody>
          <a:bodyPr wrap="square" lIns="0" tIns="187200" rIns="0" bIns="0">
            <a:noAutofit/>
          </a:bodyPr>
          <a:lstStyle>
            <a:lvl1pPr marL="0" indent="0" algn="ctr">
              <a:buNone/>
              <a:defRPr sz="840" b="1" spc="250" baseline="0">
                <a:solidFill>
                  <a:schemeClr val="tx1"/>
                </a:solidFill>
              </a:defRPr>
            </a:lvl1pPr>
            <a:lvl2pPr marL="457200" indent="0" algn="ctr">
              <a:buNone/>
              <a:defRPr sz="1600"/>
            </a:lvl2pPr>
            <a:lvl3pPr marL="914400" indent="0" algn="ctr">
              <a:buNone/>
              <a:defRPr sz="1440"/>
            </a:lvl3pPr>
            <a:lvl4pPr marL="1371600" indent="0" algn="ctr">
              <a:buNone/>
              <a:defRPr sz="1280"/>
            </a:lvl4pPr>
            <a:lvl5pPr marL="1828800" indent="0" algn="ctr">
              <a:buNone/>
              <a:defRPr sz="1280"/>
            </a:lvl5pPr>
            <a:lvl6pPr marL="2286000" indent="0" algn="ctr">
              <a:buNone/>
              <a:defRPr sz="1280"/>
            </a:lvl6pPr>
            <a:lvl7pPr marL="2743200" indent="0" algn="ctr">
              <a:buNone/>
              <a:defRPr sz="1280"/>
            </a:lvl7pPr>
            <a:lvl8pPr marL="3200400" indent="0" algn="ctr">
              <a:buNone/>
              <a:defRPr sz="1280"/>
            </a:lvl8pPr>
            <a:lvl9pPr marL="3657600" indent="0" algn="ctr">
              <a:buNone/>
              <a:defRPr sz="1280"/>
            </a:lvl9pPr>
          </a:lstStyle>
          <a:p>
            <a:r>
              <a:rPr lang="ja-JP" altLang="en-US" dirty="0"/>
              <a:t>マスター サブタイトルの書式設定</a:t>
            </a:r>
            <a:endParaRPr lang="en-US" dirty="0"/>
          </a:p>
        </p:txBody>
      </p:sp>
      <p:sp>
        <p:nvSpPr>
          <p:cNvPr id="35" name="タイトル下線">
            <a:extLst>
              <a:ext uri="{FF2B5EF4-FFF2-40B4-BE49-F238E27FC236}">
                <a16:creationId xmlns:a16="http://schemas.microsoft.com/office/drawing/2014/main" id="{8115DAA5-B422-4709-AB92-2F3D08BA02CD}"/>
              </a:ext>
            </a:extLst>
          </p:cNvPr>
          <p:cNvSpPr/>
          <p:nvPr userDrawn="1"/>
        </p:nvSpPr>
        <p:spPr>
          <a:xfrm>
            <a:off x="1393216" y="3507237"/>
            <a:ext cx="6355028" cy="1800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p:cNvSpPr>
            <a:spLocks noGrp="1"/>
          </p:cNvSpPr>
          <p:nvPr userDrawn="1">
            <p:ph type="ctrTitle"/>
          </p:nvPr>
        </p:nvSpPr>
        <p:spPr>
          <a:xfrm>
            <a:off x="941229" y="1754981"/>
            <a:ext cx="7264086" cy="1762371"/>
          </a:xfrm>
        </p:spPr>
        <p:txBody>
          <a:bodyPr lIns="0" rIns="0" bIns="180000" anchor="b"/>
          <a:lstStyle>
            <a:lvl1pPr algn="ctr">
              <a:defRPr sz="2240" b="1" spc="600">
                <a:solidFill>
                  <a:schemeClr val="tx1"/>
                </a:solidFill>
              </a:defRPr>
            </a:lvl1pPr>
          </a:lstStyle>
          <a:p>
            <a:r>
              <a:rPr lang="ja-JP" altLang="en-US"/>
              <a:t>マスター タイトルの書式設定</a:t>
            </a:r>
            <a:endParaRPr lang="en-US"/>
          </a:p>
        </p:txBody>
      </p:sp>
      <p:grpSp>
        <p:nvGrpSpPr>
          <p:cNvPr id="200" name="MEロゴ">
            <a:extLst>
              <a:ext uri="{FF2B5EF4-FFF2-40B4-BE49-F238E27FC236}">
                <a16:creationId xmlns:a16="http://schemas.microsoft.com/office/drawing/2014/main" id="{7F9DA26F-0A86-438C-9C0E-819A1900FC3A}"/>
              </a:ext>
            </a:extLst>
          </p:cNvPr>
          <p:cNvGrpSpPr/>
          <p:nvPr userDrawn="1"/>
        </p:nvGrpSpPr>
        <p:grpSpPr>
          <a:xfrm>
            <a:off x="7934730" y="127323"/>
            <a:ext cx="1033210" cy="431118"/>
            <a:chOff x="6732027" y="127323"/>
            <a:chExt cx="1033210" cy="431118"/>
          </a:xfrm>
        </p:grpSpPr>
        <p:grpSp>
          <p:nvGrpSpPr>
            <p:cNvPr id="201" name="グループ化 200">
              <a:extLst>
                <a:ext uri="{FF2B5EF4-FFF2-40B4-BE49-F238E27FC236}">
                  <a16:creationId xmlns:a16="http://schemas.microsoft.com/office/drawing/2014/main" id="{5265F61B-312E-4CF3-9E5D-3ECBF6DED048}"/>
                </a:ext>
              </a:extLst>
            </p:cNvPr>
            <p:cNvGrpSpPr/>
            <p:nvPr userDrawn="1"/>
          </p:nvGrpSpPr>
          <p:grpSpPr>
            <a:xfrm>
              <a:off x="6732779" y="465257"/>
              <a:ext cx="1032458" cy="93184"/>
              <a:chOff x="6732779" y="465257"/>
              <a:chExt cx="1032458" cy="93184"/>
            </a:xfrm>
          </p:grpSpPr>
          <p:sp>
            <p:nvSpPr>
              <p:cNvPr id="225" name="フリーフォーム: 図形 224">
                <a:extLst>
                  <a:ext uri="{FF2B5EF4-FFF2-40B4-BE49-F238E27FC236}">
                    <a16:creationId xmlns:a16="http://schemas.microsoft.com/office/drawing/2014/main" id="{190C6369-F118-4DFE-BCEA-3CC09A93EF60}"/>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7A56A23B-31FB-4804-AE05-A1AD16534C32}"/>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E2787F4E-532D-4FFF-873E-56810DDBDD22}"/>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D12C96AA-8B14-49D4-B201-2F9CADED7E21}"/>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4E318BAE-50B8-4CF3-BD01-F8FB776FC53A}"/>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30" name="フリーフォーム: 図形 229">
                <a:extLst>
                  <a:ext uri="{FF2B5EF4-FFF2-40B4-BE49-F238E27FC236}">
                    <a16:creationId xmlns:a16="http://schemas.microsoft.com/office/drawing/2014/main" id="{47CCC6E8-B589-4AA5-A404-0FB8E1D09381}"/>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31" name="フリーフォーム: 図形 230">
                <a:extLst>
                  <a:ext uri="{FF2B5EF4-FFF2-40B4-BE49-F238E27FC236}">
                    <a16:creationId xmlns:a16="http://schemas.microsoft.com/office/drawing/2014/main" id="{298D17C0-AD45-4280-BDFC-7C14E45661E9}"/>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32" name="フリーフォーム: 図形 231">
                <a:extLst>
                  <a:ext uri="{FF2B5EF4-FFF2-40B4-BE49-F238E27FC236}">
                    <a16:creationId xmlns:a16="http://schemas.microsoft.com/office/drawing/2014/main" id="{E132496C-7017-42FF-82A6-25A1BC8FE8D9}"/>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33" name="フリーフォーム: 図形 232">
                <a:extLst>
                  <a:ext uri="{FF2B5EF4-FFF2-40B4-BE49-F238E27FC236}">
                    <a16:creationId xmlns:a16="http://schemas.microsoft.com/office/drawing/2014/main" id="{E7EFA4EA-D445-4EB9-84FA-29E443A040CF}"/>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34" name="フリーフォーム: 図形 233">
                <a:extLst>
                  <a:ext uri="{FF2B5EF4-FFF2-40B4-BE49-F238E27FC236}">
                    <a16:creationId xmlns:a16="http://schemas.microsoft.com/office/drawing/2014/main" id="{D03766D0-B42F-4F7F-9A16-10F591152EA1}"/>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35" name="フリーフォーム: 図形 234">
                <a:extLst>
                  <a:ext uri="{FF2B5EF4-FFF2-40B4-BE49-F238E27FC236}">
                    <a16:creationId xmlns:a16="http://schemas.microsoft.com/office/drawing/2014/main" id="{D2B117C7-BEC3-4AC9-9BDB-EE2F59B36C05}"/>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36" name="フリーフォーム: 図形 235">
                <a:extLst>
                  <a:ext uri="{FF2B5EF4-FFF2-40B4-BE49-F238E27FC236}">
                    <a16:creationId xmlns:a16="http://schemas.microsoft.com/office/drawing/2014/main" id="{832D00C7-6DA4-4E31-8466-2A5E8F333FEB}"/>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37" name="フリーフォーム: 図形 236">
                <a:extLst>
                  <a:ext uri="{FF2B5EF4-FFF2-40B4-BE49-F238E27FC236}">
                    <a16:creationId xmlns:a16="http://schemas.microsoft.com/office/drawing/2014/main" id="{CAD5A169-7AA4-4B92-95A8-A5F8EEF6BC27}"/>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38" name="フリーフォーム: 図形 237">
                <a:extLst>
                  <a:ext uri="{FF2B5EF4-FFF2-40B4-BE49-F238E27FC236}">
                    <a16:creationId xmlns:a16="http://schemas.microsoft.com/office/drawing/2014/main" id="{FDF32508-832C-4414-B4E2-350F7E679DEC}"/>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39" name="フリーフォーム: 図形 238">
                <a:extLst>
                  <a:ext uri="{FF2B5EF4-FFF2-40B4-BE49-F238E27FC236}">
                    <a16:creationId xmlns:a16="http://schemas.microsoft.com/office/drawing/2014/main" id="{976B0434-3771-4778-A9E6-22FD6CB7AEE9}"/>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40" name="フリーフォーム: 図形 239">
                <a:extLst>
                  <a:ext uri="{FF2B5EF4-FFF2-40B4-BE49-F238E27FC236}">
                    <a16:creationId xmlns:a16="http://schemas.microsoft.com/office/drawing/2014/main" id="{706AA11F-C9CA-414E-A463-E85B13CE4AE7}"/>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41" name="フリーフォーム: 図形 240">
                <a:extLst>
                  <a:ext uri="{FF2B5EF4-FFF2-40B4-BE49-F238E27FC236}">
                    <a16:creationId xmlns:a16="http://schemas.microsoft.com/office/drawing/2014/main" id="{8BB5F19C-AA6D-43ED-9380-10EDF9658DAB}"/>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42" name="フリーフォーム: 図形 241">
                <a:extLst>
                  <a:ext uri="{FF2B5EF4-FFF2-40B4-BE49-F238E27FC236}">
                    <a16:creationId xmlns:a16="http://schemas.microsoft.com/office/drawing/2014/main" id="{715D01DB-044C-4E7F-9643-BA80BC9C69FE}"/>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43" name="フリーフォーム: 図形 242">
                <a:extLst>
                  <a:ext uri="{FF2B5EF4-FFF2-40B4-BE49-F238E27FC236}">
                    <a16:creationId xmlns:a16="http://schemas.microsoft.com/office/drawing/2014/main" id="{9A2D5CBF-AD0F-4795-9BB7-CC41D576E5BD}"/>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202" name="グループ化 201">
              <a:extLst>
                <a:ext uri="{FF2B5EF4-FFF2-40B4-BE49-F238E27FC236}">
                  <a16:creationId xmlns:a16="http://schemas.microsoft.com/office/drawing/2014/main" id="{2241AD6A-E46B-4A81-B514-EF8575C733EA}"/>
                </a:ext>
              </a:extLst>
            </p:cNvPr>
            <p:cNvGrpSpPr/>
            <p:nvPr userDrawn="1"/>
          </p:nvGrpSpPr>
          <p:grpSpPr>
            <a:xfrm>
              <a:off x="6732027" y="127323"/>
              <a:ext cx="345436" cy="299160"/>
              <a:chOff x="6732027" y="127323"/>
              <a:chExt cx="345436" cy="299160"/>
            </a:xfrm>
          </p:grpSpPr>
          <p:sp>
            <p:nvSpPr>
              <p:cNvPr id="222" name="フリーフォーム: 図形 221">
                <a:extLst>
                  <a:ext uri="{FF2B5EF4-FFF2-40B4-BE49-F238E27FC236}">
                    <a16:creationId xmlns:a16="http://schemas.microsoft.com/office/drawing/2014/main" id="{1D45CB05-6DF6-469F-8A1E-F60AF2DFCF0F}"/>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23" name="フリーフォーム: 図形 222">
                <a:extLst>
                  <a:ext uri="{FF2B5EF4-FFF2-40B4-BE49-F238E27FC236}">
                    <a16:creationId xmlns:a16="http://schemas.microsoft.com/office/drawing/2014/main" id="{18165C01-5ABE-4966-9198-77909970ACC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27DBF8BE-089A-44BD-A8D6-82EB4EB8FC3E}"/>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203" name="グループ化 202">
              <a:extLst>
                <a:ext uri="{FF2B5EF4-FFF2-40B4-BE49-F238E27FC236}">
                  <a16:creationId xmlns:a16="http://schemas.microsoft.com/office/drawing/2014/main" id="{A7B064FA-A8A0-4E6C-8E13-529485967110}"/>
                </a:ext>
              </a:extLst>
            </p:cNvPr>
            <p:cNvGrpSpPr/>
            <p:nvPr userDrawn="1"/>
          </p:nvGrpSpPr>
          <p:grpSpPr>
            <a:xfrm>
              <a:off x="7109609" y="214508"/>
              <a:ext cx="654477" cy="214037"/>
              <a:chOff x="7109609" y="214508"/>
              <a:chExt cx="654477" cy="214037"/>
            </a:xfrm>
          </p:grpSpPr>
          <p:sp>
            <p:nvSpPr>
              <p:cNvPr id="204" name="フリーフォーム: 図形 203">
                <a:extLst>
                  <a:ext uri="{FF2B5EF4-FFF2-40B4-BE49-F238E27FC236}">
                    <a16:creationId xmlns:a16="http://schemas.microsoft.com/office/drawing/2014/main" id="{15C87664-FB5F-4F73-B2D0-FEEE0E3B2EA1}"/>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FE5BF46E-BB1E-42D5-AD8F-874872B37C6C}"/>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2AA3663D-84B8-4AEC-8A68-B3194FB8F6AE}"/>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B27DA8FE-64B2-4E42-B8D8-FA04937331A3}"/>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ADACC7EE-C778-4AD4-9AF4-CE661C49869F}"/>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9C70EA68-A3ED-4F65-AD8F-DEA216B36B56}"/>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8C7A4E1C-86F7-46DF-B465-754D74C5D2CB}"/>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9C3BE72A-EB9D-47D2-B69E-7C5F1533AD2A}"/>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E53FC89C-E3DE-4338-949A-FB4ECB7425FD}"/>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8E0BB005-6E7B-4608-95FC-40285028F685}"/>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B9C02676-0C9C-4120-830B-27660C97CE20}"/>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15" name="フリーフォーム: 図形 214">
                <a:extLst>
                  <a:ext uri="{FF2B5EF4-FFF2-40B4-BE49-F238E27FC236}">
                    <a16:creationId xmlns:a16="http://schemas.microsoft.com/office/drawing/2014/main" id="{F001336A-6F97-4B8C-A340-938433F0EC10}"/>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216" name="フリーフォーム: 図形 215">
                <a:extLst>
                  <a:ext uri="{FF2B5EF4-FFF2-40B4-BE49-F238E27FC236}">
                    <a16:creationId xmlns:a16="http://schemas.microsoft.com/office/drawing/2014/main" id="{B0984A49-4EE5-487F-BE1B-6CF6E989D53B}"/>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217" name="フリーフォーム: 図形 216">
                <a:extLst>
                  <a:ext uri="{FF2B5EF4-FFF2-40B4-BE49-F238E27FC236}">
                    <a16:creationId xmlns:a16="http://schemas.microsoft.com/office/drawing/2014/main" id="{C76C88AB-98E8-4821-9C10-29FBCCAD3F94}"/>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18" name="フリーフォーム: 図形 217">
                <a:extLst>
                  <a:ext uri="{FF2B5EF4-FFF2-40B4-BE49-F238E27FC236}">
                    <a16:creationId xmlns:a16="http://schemas.microsoft.com/office/drawing/2014/main" id="{764DC503-0561-4E2C-BDD7-E35F0809872E}"/>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19" name="フリーフォーム: 図形 218">
                <a:extLst>
                  <a:ext uri="{FF2B5EF4-FFF2-40B4-BE49-F238E27FC236}">
                    <a16:creationId xmlns:a16="http://schemas.microsoft.com/office/drawing/2014/main" id="{962B9960-D3A2-4B0F-9A4D-E323D816884C}"/>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20" name="フリーフォーム: 図形 219">
                <a:extLst>
                  <a:ext uri="{FF2B5EF4-FFF2-40B4-BE49-F238E27FC236}">
                    <a16:creationId xmlns:a16="http://schemas.microsoft.com/office/drawing/2014/main" id="{FD4F3F22-0414-4D95-B868-9106D64B85EF}"/>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21" name="フリーフォーム: 図形 220">
                <a:extLst>
                  <a:ext uri="{FF2B5EF4-FFF2-40B4-BE49-F238E27FC236}">
                    <a16:creationId xmlns:a16="http://schemas.microsoft.com/office/drawing/2014/main" id="{1DD90EDE-D762-46D3-A84C-2E6116D598D9}"/>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3" name="スライド番号プレースホルダー 2">
            <a:extLst>
              <a:ext uri="{FF2B5EF4-FFF2-40B4-BE49-F238E27FC236}">
                <a16:creationId xmlns:a16="http://schemas.microsoft.com/office/drawing/2014/main" id="{73844FD2-419B-4113-A757-D6CF7DC1B886}"/>
              </a:ext>
            </a:extLst>
          </p:cNvPr>
          <p:cNvSpPr>
            <a:spLocks noGrp="1"/>
          </p:cNvSpPr>
          <p:nvPr>
            <p:ph type="sldNum" sz="quarter" idx="12"/>
          </p:nvPr>
        </p:nvSpPr>
        <p:spPr/>
        <p:txBody>
          <a:bodyPr/>
          <a:lstStyle/>
          <a:p>
            <a:fld id="{8E309D18-5CEC-4165-B971-DC4DA761F26D}" type="slidenum">
              <a:rPr lang="ja-JP" altLang="en-US" smtClean="0"/>
              <a:pPr/>
              <a:t>‹#›</a:t>
            </a:fld>
            <a:endParaRPr lang="ja-JP" altLang="en-US"/>
          </a:p>
        </p:txBody>
      </p:sp>
    </p:spTree>
    <p:extLst>
      <p:ext uri="{BB962C8B-B14F-4D97-AF65-F5344CB8AC3E}">
        <p14:creationId xmlns:p14="http://schemas.microsoft.com/office/powerpoint/2010/main" val="80191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0" name="スライド番号区切り線">
            <a:extLst>
              <a:ext uri="{FF2B5EF4-FFF2-40B4-BE49-F238E27FC236}">
                <a16:creationId xmlns:a16="http://schemas.microsoft.com/office/drawing/2014/main" id="{745A6C53-616B-46FB-A803-E8B53ABA4B2F}"/>
              </a:ext>
            </a:extLst>
          </p:cNvPr>
          <p:cNvSpPr/>
          <p:nvPr userDrawn="1"/>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49" name="コピーライト">
            <a:extLst>
              <a:ext uri="{FF2B5EF4-FFF2-40B4-BE49-F238E27FC236}">
                <a16:creationId xmlns:a16="http://schemas.microsoft.com/office/drawing/2014/main" id="{2F4A7BC6-626F-4BD0-A20C-C07D1685866F}"/>
              </a:ext>
            </a:extLst>
          </p:cNvPr>
          <p:cNvSpPr txBox="1"/>
          <p:nvPr userDrawn="1"/>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a:t>
            </a:r>
            <a:r>
              <a:rPr kumimoji="1" lang="en-US" altLang="ja-JP" sz="600" dirty="0" err="1">
                <a:solidFill>
                  <a:srgbClr val="666666"/>
                </a:solidFill>
              </a:rPr>
              <a:t>MitsubishiElectricCorporation</a:t>
            </a:r>
            <a:endParaRPr kumimoji="1" lang="ja-JP" altLang="en-US" sz="600" dirty="0">
              <a:solidFill>
                <a:srgbClr val="666666"/>
              </a:solidFill>
            </a:endParaRPr>
          </a:p>
        </p:txBody>
      </p:sp>
      <p:sp>
        <p:nvSpPr>
          <p:cNvPr id="141" name="セクションサブタイトル">
            <a:extLst>
              <a:ext uri="{FF2B5EF4-FFF2-40B4-BE49-F238E27FC236}">
                <a16:creationId xmlns:a16="http://schemas.microsoft.com/office/drawing/2014/main" id="{6CF143DC-5164-4081-BC08-B775ECA06984}"/>
              </a:ext>
            </a:extLst>
          </p:cNvPr>
          <p:cNvSpPr>
            <a:spLocks noGrp="1"/>
          </p:cNvSpPr>
          <p:nvPr>
            <p:ph type="body" idx="1"/>
          </p:nvPr>
        </p:nvSpPr>
        <p:spPr>
          <a:xfrm>
            <a:off x="2410500" y="3486982"/>
            <a:ext cx="5794814" cy="1102482"/>
          </a:xfrm>
          <a:custGeom>
            <a:avLst/>
            <a:gdLst>
              <a:gd name="connsiteX0" fmla="*/ 5336700 w 5794814"/>
              <a:gd name="connsiteY0" fmla="*/ 0 h 1102482"/>
              <a:gd name="connsiteX1" fmla="*/ 5794814 w 5794814"/>
              <a:gd name="connsiteY1" fmla="*/ 0 h 1102482"/>
              <a:gd name="connsiteX2" fmla="*/ 5794814 w 5794814"/>
              <a:gd name="connsiteY2" fmla="*/ 1102482 h 1102482"/>
              <a:gd name="connsiteX3" fmla="*/ 0 w 5794814"/>
              <a:gd name="connsiteY3" fmla="*/ 1102482 h 1102482"/>
              <a:gd name="connsiteX4" fmla="*/ 0 w 5794814"/>
              <a:gd name="connsiteY4" fmla="*/ 447818 h 1102482"/>
              <a:gd name="connsiteX5" fmla="*/ 8700 w 5794814"/>
              <a:gd name="connsiteY5" fmla="*/ 447818 h 1102482"/>
              <a:gd name="connsiteX6" fmla="*/ 8700 w 5794814"/>
              <a:gd name="connsiteY6" fmla="*/ 8618 h 1102482"/>
              <a:gd name="connsiteX7" fmla="*/ 5336700 w 5794814"/>
              <a:gd name="connsiteY7" fmla="*/ 8618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102482">
                <a:moveTo>
                  <a:pt x="5336700" y="0"/>
                </a:moveTo>
                <a:lnTo>
                  <a:pt x="5794814" y="0"/>
                </a:lnTo>
                <a:lnTo>
                  <a:pt x="5794814" y="1102482"/>
                </a:lnTo>
                <a:lnTo>
                  <a:pt x="0" y="1102482"/>
                </a:lnTo>
                <a:lnTo>
                  <a:pt x="0" y="447818"/>
                </a:lnTo>
                <a:lnTo>
                  <a:pt x="8700" y="447818"/>
                </a:lnTo>
                <a:lnTo>
                  <a:pt x="8700" y="8618"/>
                </a:lnTo>
                <a:lnTo>
                  <a:pt x="5336700" y="8618"/>
                </a:lnTo>
                <a:close/>
              </a:path>
            </a:pathLst>
          </a:custGeom>
          <a:solidFill>
            <a:schemeClr val="bg1">
              <a:alpha val="45000"/>
            </a:schemeClr>
          </a:solidFill>
        </p:spPr>
        <p:txBody>
          <a:bodyPr wrap="square" lIns="432000" tIns="187200" rIns="453600" bIns="187200">
            <a:noAutofit/>
          </a:bodyPr>
          <a:lstStyle>
            <a:lvl1pPr marL="0" indent="0">
              <a:buNone/>
              <a:defRPr sz="720" b="1" spc="250" baseline="0">
                <a:solidFill>
                  <a:schemeClr val="tx1"/>
                </a:solidFill>
                <a:latin typeface="+mj-lt"/>
                <a:ea typeface="+mj-ea"/>
              </a:defRPr>
            </a:lvl1pPr>
            <a:lvl2pPr marL="457200" indent="0">
              <a:buNone/>
              <a:defRPr sz="1600">
                <a:solidFill>
                  <a:schemeClr val="tx1">
                    <a:tint val="75000"/>
                  </a:schemeClr>
                </a:solidFill>
              </a:defRPr>
            </a:lvl2pPr>
            <a:lvl3pPr marL="914400" indent="0">
              <a:buNone/>
              <a:defRPr sz="1440">
                <a:solidFill>
                  <a:schemeClr val="tx1">
                    <a:tint val="75000"/>
                  </a:schemeClr>
                </a:solidFill>
              </a:defRPr>
            </a:lvl3pPr>
            <a:lvl4pPr marL="1371600" indent="0">
              <a:buNone/>
              <a:defRPr sz="1280">
                <a:solidFill>
                  <a:schemeClr val="tx1">
                    <a:tint val="75000"/>
                  </a:schemeClr>
                </a:solidFill>
              </a:defRPr>
            </a:lvl4pPr>
            <a:lvl5pPr marL="1828800" indent="0">
              <a:buNone/>
              <a:defRPr sz="1280">
                <a:solidFill>
                  <a:schemeClr val="tx1">
                    <a:tint val="75000"/>
                  </a:schemeClr>
                </a:solidFill>
              </a:defRPr>
            </a:lvl5pPr>
            <a:lvl6pPr marL="2286000" indent="0">
              <a:buNone/>
              <a:defRPr sz="1280">
                <a:solidFill>
                  <a:schemeClr val="tx1">
                    <a:tint val="75000"/>
                  </a:schemeClr>
                </a:solidFill>
              </a:defRPr>
            </a:lvl6pPr>
            <a:lvl7pPr marL="2743200" indent="0">
              <a:buNone/>
              <a:defRPr sz="1280">
                <a:solidFill>
                  <a:schemeClr val="tx1">
                    <a:tint val="75000"/>
                  </a:schemeClr>
                </a:solidFill>
              </a:defRPr>
            </a:lvl7pPr>
            <a:lvl8pPr marL="3200400" indent="0">
              <a:buNone/>
              <a:defRPr sz="1280">
                <a:solidFill>
                  <a:schemeClr val="tx1">
                    <a:tint val="75000"/>
                  </a:schemeClr>
                </a:solidFill>
              </a:defRPr>
            </a:lvl8pPr>
            <a:lvl9pPr marL="3657600" indent="0">
              <a:buNone/>
              <a:defRPr sz="1280">
                <a:solidFill>
                  <a:schemeClr val="tx1">
                    <a:tint val="75000"/>
                  </a:schemeClr>
                </a:solidFill>
              </a:defRPr>
            </a:lvl9pPr>
          </a:lstStyle>
          <a:p>
            <a:pPr lvl="0"/>
            <a:r>
              <a:rPr lang="ja-JP" altLang="en-US" dirty="0"/>
              <a:t>マスター テキストの書式設定</a:t>
            </a:r>
          </a:p>
        </p:txBody>
      </p:sp>
      <p:sp>
        <p:nvSpPr>
          <p:cNvPr id="142" name="セクションタイトル">
            <a:extLst>
              <a:ext uri="{FF2B5EF4-FFF2-40B4-BE49-F238E27FC236}">
                <a16:creationId xmlns:a16="http://schemas.microsoft.com/office/drawing/2014/main" id="{85B21223-4F08-4024-8F3A-F5EA4695686C}"/>
              </a:ext>
            </a:extLst>
          </p:cNvPr>
          <p:cNvSpPr>
            <a:spLocks noGrp="1"/>
          </p:cNvSpPr>
          <p:nvPr>
            <p:ph type="title"/>
          </p:nvPr>
        </p:nvSpPr>
        <p:spPr>
          <a:xfrm>
            <a:off x="2410500" y="2282146"/>
            <a:ext cx="5794814" cy="1204836"/>
          </a:xfrm>
          <a:custGeom>
            <a:avLst/>
            <a:gdLst>
              <a:gd name="connsiteX0" fmla="*/ 0 w 5794814"/>
              <a:gd name="connsiteY0" fmla="*/ 0 h 1204836"/>
              <a:gd name="connsiteX1" fmla="*/ 5794814 w 5794814"/>
              <a:gd name="connsiteY1" fmla="*/ 0 h 1204836"/>
              <a:gd name="connsiteX2" fmla="*/ 5794814 w 5794814"/>
              <a:gd name="connsiteY2" fmla="*/ 1204836 h 1204836"/>
              <a:gd name="connsiteX3" fmla="*/ 5336700 w 5794814"/>
              <a:gd name="connsiteY3" fmla="*/ 1204836 h 1204836"/>
              <a:gd name="connsiteX4" fmla="*/ 5336700 w 5794814"/>
              <a:gd name="connsiteY4" fmla="*/ 1195836 h 1204836"/>
              <a:gd name="connsiteX5" fmla="*/ 8700 w 5794814"/>
              <a:gd name="connsiteY5" fmla="*/ 1195836 h 1204836"/>
              <a:gd name="connsiteX6" fmla="*/ 8700 w 5794814"/>
              <a:gd name="connsiteY6" fmla="*/ 626654 h 1204836"/>
              <a:gd name="connsiteX7" fmla="*/ 0 w 5794814"/>
              <a:gd name="connsiteY7" fmla="*/ 626654 h 120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204836">
                <a:moveTo>
                  <a:pt x="0" y="0"/>
                </a:moveTo>
                <a:lnTo>
                  <a:pt x="5794814" y="0"/>
                </a:lnTo>
                <a:lnTo>
                  <a:pt x="5794814" y="1204836"/>
                </a:lnTo>
                <a:lnTo>
                  <a:pt x="5336700" y="1204836"/>
                </a:lnTo>
                <a:lnTo>
                  <a:pt x="5336700" y="1195836"/>
                </a:lnTo>
                <a:lnTo>
                  <a:pt x="8700" y="1195836"/>
                </a:lnTo>
                <a:lnTo>
                  <a:pt x="8700" y="626654"/>
                </a:lnTo>
                <a:lnTo>
                  <a:pt x="0" y="626654"/>
                </a:lnTo>
                <a:close/>
              </a:path>
            </a:pathLst>
          </a:custGeom>
          <a:solidFill>
            <a:schemeClr val="bg1">
              <a:alpha val="45000"/>
            </a:schemeClr>
          </a:solidFill>
        </p:spPr>
        <p:txBody>
          <a:bodyPr wrap="square" lIns="432000" tIns="180000" rIns="453600" bIns="180000" anchor="b">
            <a:noAutofit/>
          </a:bodyPr>
          <a:lstStyle>
            <a:lvl1pPr>
              <a:defRPr sz="1600" spc="600">
                <a:solidFill>
                  <a:schemeClr val="tx1"/>
                </a:solidFill>
                <a:latin typeface="+mj-lt"/>
                <a:ea typeface="+mj-ea"/>
              </a:defRPr>
            </a:lvl1pPr>
          </a:lstStyle>
          <a:p>
            <a:r>
              <a:rPr lang="ja-JP" altLang="en-US"/>
              <a:t>マスター タイトルの書式設定</a:t>
            </a:r>
            <a:endParaRPr lang="en-US"/>
          </a:p>
        </p:txBody>
      </p:sp>
      <p:sp>
        <p:nvSpPr>
          <p:cNvPr id="143" name="セクション番号">
            <a:extLst>
              <a:ext uri="{FF2B5EF4-FFF2-40B4-BE49-F238E27FC236}">
                <a16:creationId xmlns:a16="http://schemas.microsoft.com/office/drawing/2014/main" id="{9CF2D2FD-D065-461A-A8A7-480059AED7FD}"/>
              </a:ext>
            </a:extLst>
          </p:cNvPr>
          <p:cNvSpPr>
            <a:spLocks noGrp="1"/>
          </p:cNvSpPr>
          <p:nvPr>
            <p:ph type="body" sz="quarter" idx="13" hasCustomPrompt="1"/>
          </p:nvPr>
        </p:nvSpPr>
        <p:spPr>
          <a:xfrm>
            <a:off x="941388" y="2282146"/>
            <a:ext cx="1468437" cy="2307317"/>
          </a:xfrm>
          <a:custGeom>
            <a:avLst/>
            <a:gdLst>
              <a:gd name="connsiteX0" fmla="*/ 0 w 1468437"/>
              <a:gd name="connsiteY0" fmla="*/ 0 h 2307317"/>
              <a:gd name="connsiteX1" fmla="*/ 1468437 w 1468437"/>
              <a:gd name="connsiteY1" fmla="*/ 0 h 2307317"/>
              <a:gd name="connsiteX2" fmla="*/ 1468437 w 1468437"/>
              <a:gd name="connsiteY2" fmla="*/ 626654 h 2307317"/>
              <a:gd name="connsiteX3" fmla="*/ 1467012 w 1468437"/>
              <a:gd name="connsiteY3" fmla="*/ 626654 h 2307317"/>
              <a:gd name="connsiteX4" fmla="*/ 1467012 w 1468437"/>
              <a:gd name="connsiteY4" fmla="*/ 1652654 h 2307317"/>
              <a:gd name="connsiteX5" fmla="*/ 1468437 w 1468437"/>
              <a:gd name="connsiteY5" fmla="*/ 1652654 h 2307317"/>
              <a:gd name="connsiteX6" fmla="*/ 1468437 w 1468437"/>
              <a:gd name="connsiteY6" fmla="*/ 2307317 h 2307317"/>
              <a:gd name="connsiteX7" fmla="*/ 0 w 1468437"/>
              <a:gd name="connsiteY7" fmla="*/ 2307317 h 23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8437" h="2307317">
                <a:moveTo>
                  <a:pt x="0" y="0"/>
                </a:moveTo>
                <a:lnTo>
                  <a:pt x="1468437" y="0"/>
                </a:lnTo>
                <a:lnTo>
                  <a:pt x="1468437" y="626654"/>
                </a:lnTo>
                <a:lnTo>
                  <a:pt x="1467012" y="626654"/>
                </a:lnTo>
                <a:lnTo>
                  <a:pt x="1467012" y="1652654"/>
                </a:lnTo>
                <a:lnTo>
                  <a:pt x="1468437" y="1652654"/>
                </a:lnTo>
                <a:lnTo>
                  <a:pt x="1468437" y="2307317"/>
                </a:lnTo>
                <a:lnTo>
                  <a:pt x="0" y="2307317"/>
                </a:lnTo>
                <a:close/>
              </a:path>
            </a:pathLst>
          </a:custGeom>
          <a:solidFill>
            <a:schemeClr val="bg1">
              <a:alpha val="45000"/>
            </a:schemeClr>
          </a:solidFill>
        </p:spPr>
        <p:txBody>
          <a:bodyPr wrap="square" lIns="0" tIns="0" rIns="0" bIns="61200" anchor="ctr">
            <a:noAutofit/>
          </a:bodyPr>
          <a:lstStyle>
            <a:lvl1pPr marL="0" indent="0" algn="ctr">
              <a:buNone/>
              <a:defRPr sz="5440" b="1">
                <a:solidFill>
                  <a:schemeClr val="tx1"/>
                </a:solidFill>
              </a:defRPr>
            </a:lvl1pPr>
          </a:lstStyle>
          <a:p>
            <a:pPr lvl="0"/>
            <a:r>
              <a:rPr kumimoji="1" lang="en-US" altLang="ja-JP"/>
              <a:t>#</a:t>
            </a:r>
            <a:endParaRPr kumimoji="1" lang="ja-JP" altLang="en-US"/>
          </a:p>
        </p:txBody>
      </p:sp>
      <p:sp>
        <p:nvSpPr>
          <p:cNvPr id="144" name="タイトル下線">
            <a:extLst>
              <a:ext uri="{FF2B5EF4-FFF2-40B4-BE49-F238E27FC236}">
                <a16:creationId xmlns:a16="http://schemas.microsoft.com/office/drawing/2014/main" id="{738034C8-1DE7-4BFC-BE40-2E8AA1C25339}"/>
              </a:ext>
            </a:extLst>
          </p:cNvPr>
          <p:cNvSpPr/>
          <p:nvPr userDrawn="1"/>
        </p:nvSpPr>
        <p:spPr>
          <a:xfrm>
            <a:off x="2408400" y="3477600"/>
            <a:ext cx="5338800" cy="18000"/>
          </a:xfrm>
          <a:prstGeom prst="rect">
            <a:avLst/>
          </a:prstGeom>
          <a:solidFill>
            <a:srgbClr val="E6001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タイトル左線">
            <a:extLst>
              <a:ext uri="{FF2B5EF4-FFF2-40B4-BE49-F238E27FC236}">
                <a16:creationId xmlns:a16="http://schemas.microsoft.com/office/drawing/2014/main" id="{3841AA85-79CA-4606-ACCC-BE4D64B6E67F}"/>
              </a:ext>
            </a:extLst>
          </p:cNvPr>
          <p:cNvSpPr/>
          <p:nvPr userDrawn="1"/>
        </p:nvSpPr>
        <p:spPr>
          <a:xfrm>
            <a:off x="2408400" y="2908800"/>
            <a:ext cx="10800" cy="1026000"/>
          </a:xfrm>
          <a:prstGeom prst="rect">
            <a:avLst/>
          </a:prstGeom>
          <a:solidFill>
            <a:srgbClr val="E6001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MEロゴ">
            <a:extLst>
              <a:ext uri="{FF2B5EF4-FFF2-40B4-BE49-F238E27FC236}">
                <a16:creationId xmlns:a16="http://schemas.microsoft.com/office/drawing/2014/main" id="{0D7CFEFC-249A-43F8-9E22-C22421249EC9}"/>
              </a:ext>
            </a:extLst>
          </p:cNvPr>
          <p:cNvGrpSpPr/>
          <p:nvPr userDrawn="1"/>
        </p:nvGrpSpPr>
        <p:grpSpPr>
          <a:xfrm>
            <a:off x="7934730" y="127323"/>
            <a:ext cx="1033210" cy="431118"/>
            <a:chOff x="6732027" y="127323"/>
            <a:chExt cx="1033210" cy="431118"/>
          </a:xfrm>
        </p:grpSpPr>
        <p:grpSp>
          <p:nvGrpSpPr>
            <p:cNvPr id="183" name="グループ化 182">
              <a:extLst>
                <a:ext uri="{FF2B5EF4-FFF2-40B4-BE49-F238E27FC236}">
                  <a16:creationId xmlns:a16="http://schemas.microsoft.com/office/drawing/2014/main" id="{1B28D373-3F76-48F9-945D-4B47F7202392}"/>
                </a:ext>
              </a:extLst>
            </p:cNvPr>
            <p:cNvGrpSpPr/>
            <p:nvPr userDrawn="1"/>
          </p:nvGrpSpPr>
          <p:grpSpPr>
            <a:xfrm>
              <a:off x="6732779" y="465257"/>
              <a:ext cx="1032458" cy="93184"/>
              <a:chOff x="6732779" y="465257"/>
              <a:chExt cx="1032458" cy="93184"/>
            </a:xfrm>
          </p:grpSpPr>
          <p:sp>
            <p:nvSpPr>
              <p:cNvPr id="207" name="フリーフォーム: 図形 206">
                <a:extLst>
                  <a:ext uri="{FF2B5EF4-FFF2-40B4-BE49-F238E27FC236}">
                    <a16:creationId xmlns:a16="http://schemas.microsoft.com/office/drawing/2014/main" id="{6F832CC6-441A-4F4C-AD34-E225137B3266}"/>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BBD22DD3-88D7-4280-9084-2D1D4F61C33E}"/>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409A4F24-69DB-43E4-BF1D-A692EEE0CB20}"/>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F6F25F48-93E1-4C90-9103-4E38FE932BEE}"/>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9995573C-D7AE-4242-A038-1390FB1F59A5}"/>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FECB33A7-10FB-47A2-B3C0-BDBF97A10DCC}"/>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CB8E3DEC-BDEB-45C3-8F4C-70EC43CB8303}"/>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B0D78AA6-2AFE-4813-9026-A84BCFF9E333}"/>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15" name="フリーフォーム: 図形 214">
                <a:extLst>
                  <a:ext uri="{FF2B5EF4-FFF2-40B4-BE49-F238E27FC236}">
                    <a16:creationId xmlns:a16="http://schemas.microsoft.com/office/drawing/2014/main" id="{5B880312-617F-4ECC-BCA6-B29D81757F51}"/>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16" name="フリーフォーム: 図形 215">
                <a:extLst>
                  <a:ext uri="{FF2B5EF4-FFF2-40B4-BE49-F238E27FC236}">
                    <a16:creationId xmlns:a16="http://schemas.microsoft.com/office/drawing/2014/main" id="{420296AB-473A-4D33-B505-0471B227087E}"/>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17" name="フリーフォーム: 図形 216">
                <a:extLst>
                  <a:ext uri="{FF2B5EF4-FFF2-40B4-BE49-F238E27FC236}">
                    <a16:creationId xmlns:a16="http://schemas.microsoft.com/office/drawing/2014/main" id="{C40F25D6-5BA7-4FAB-9488-181F5BABCE57}"/>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18" name="フリーフォーム: 図形 217">
                <a:extLst>
                  <a:ext uri="{FF2B5EF4-FFF2-40B4-BE49-F238E27FC236}">
                    <a16:creationId xmlns:a16="http://schemas.microsoft.com/office/drawing/2014/main" id="{7BD83EBC-60A9-4DD5-9A70-676CB8A0AA96}"/>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9" name="フリーフォーム: 図形 218">
                <a:extLst>
                  <a:ext uri="{FF2B5EF4-FFF2-40B4-BE49-F238E27FC236}">
                    <a16:creationId xmlns:a16="http://schemas.microsoft.com/office/drawing/2014/main" id="{A548941A-925C-41FB-868D-6E161AF5EB9D}"/>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20" name="フリーフォーム: 図形 219">
                <a:extLst>
                  <a:ext uri="{FF2B5EF4-FFF2-40B4-BE49-F238E27FC236}">
                    <a16:creationId xmlns:a16="http://schemas.microsoft.com/office/drawing/2014/main" id="{915B361A-13F7-49DB-BB90-D94FFBEDC5B4}"/>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21" name="フリーフォーム: 図形 220">
                <a:extLst>
                  <a:ext uri="{FF2B5EF4-FFF2-40B4-BE49-F238E27FC236}">
                    <a16:creationId xmlns:a16="http://schemas.microsoft.com/office/drawing/2014/main" id="{4538C007-F0BC-466D-822B-D91327C4C016}"/>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22" name="フリーフォーム: 図形 221">
                <a:extLst>
                  <a:ext uri="{FF2B5EF4-FFF2-40B4-BE49-F238E27FC236}">
                    <a16:creationId xmlns:a16="http://schemas.microsoft.com/office/drawing/2014/main" id="{7374EAA0-7BFB-49A8-9356-2A6DCF14D5EA}"/>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23" name="フリーフォーム: 図形 222">
                <a:extLst>
                  <a:ext uri="{FF2B5EF4-FFF2-40B4-BE49-F238E27FC236}">
                    <a16:creationId xmlns:a16="http://schemas.microsoft.com/office/drawing/2014/main" id="{92937FB2-CF14-4CA7-9D6D-17886EF72BAE}"/>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CF11D731-22AB-4E98-B9EE-B91E99595C3B}"/>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4E8D753E-47DA-48D0-B65B-C20B5D1AC70E}"/>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84" name="グループ化 183">
              <a:extLst>
                <a:ext uri="{FF2B5EF4-FFF2-40B4-BE49-F238E27FC236}">
                  <a16:creationId xmlns:a16="http://schemas.microsoft.com/office/drawing/2014/main" id="{1A8AFE3B-2AD1-4215-85B7-5E4134106D92}"/>
                </a:ext>
              </a:extLst>
            </p:cNvPr>
            <p:cNvGrpSpPr/>
            <p:nvPr userDrawn="1"/>
          </p:nvGrpSpPr>
          <p:grpSpPr>
            <a:xfrm>
              <a:off x="6732027" y="127323"/>
              <a:ext cx="345436" cy="299160"/>
              <a:chOff x="6732027" y="127323"/>
              <a:chExt cx="345436" cy="299160"/>
            </a:xfrm>
          </p:grpSpPr>
          <p:sp>
            <p:nvSpPr>
              <p:cNvPr id="204" name="フリーフォーム: 図形 203">
                <a:extLst>
                  <a:ext uri="{FF2B5EF4-FFF2-40B4-BE49-F238E27FC236}">
                    <a16:creationId xmlns:a16="http://schemas.microsoft.com/office/drawing/2014/main" id="{7EC392CE-96AC-4A5D-8D81-C4A84E3F7538}"/>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166CDF0E-C8E1-4217-9032-74772188F2A1}"/>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27F9A514-9F29-45D1-9600-666596EE34B5}"/>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85" name="グループ化 184">
              <a:extLst>
                <a:ext uri="{FF2B5EF4-FFF2-40B4-BE49-F238E27FC236}">
                  <a16:creationId xmlns:a16="http://schemas.microsoft.com/office/drawing/2014/main" id="{43BB301E-9688-4863-888D-01CB2EEE44F3}"/>
                </a:ext>
              </a:extLst>
            </p:cNvPr>
            <p:cNvGrpSpPr/>
            <p:nvPr userDrawn="1"/>
          </p:nvGrpSpPr>
          <p:grpSpPr>
            <a:xfrm>
              <a:off x="7109609" y="214508"/>
              <a:ext cx="654477" cy="214037"/>
              <a:chOff x="7109609" y="214508"/>
              <a:chExt cx="654477" cy="214037"/>
            </a:xfrm>
          </p:grpSpPr>
          <p:sp>
            <p:nvSpPr>
              <p:cNvPr id="186" name="フリーフォーム: 図形 185">
                <a:extLst>
                  <a:ext uri="{FF2B5EF4-FFF2-40B4-BE49-F238E27FC236}">
                    <a16:creationId xmlns:a16="http://schemas.microsoft.com/office/drawing/2014/main" id="{E149233C-FBED-49D2-A79C-973C4ADE9ADB}"/>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726FBD68-E388-480E-9596-CC48C57BB201}"/>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80B3FE7D-94D5-4B5E-9ACD-93B31D95337F}"/>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E976BD78-268E-435B-A2AE-B2D888F7CBA9}"/>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B8BF2BE2-3047-4B09-9E6B-5B87E3395E90}"/>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1" name="フリーフォーム: 図形 190">
                <a:extLst>
                  <a:ext uri="{FF2B5EF4-FFF2-40B4-BE49-F238E27FC236}">
                    <a16:creationId xmlns:a16="http://schemas.microsoft.com/office/drawing/2014/main" id="{1008DB35-042B-4640-BA49-2D5911A0615F}"/>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2" name="フリーフォーム: 図形 191">
                <a:extLst>
                  <a:ext uri="{FF2B5EF4-FFF2-40B4-BE49-F238E27FC236}">
                    <a16:creationId xmlns:a16="http://schemas.microsoft.com/office/drawing/2014/main" id="{BDC3FE7E-4A8C-47CD-84B2-DDF524FB7F7A}"/>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93" name="フリーフォーム: 図形 192">
                <a:extLst>
                  <a:ext uri="{FF2B5EF4-FFF2-40B4-BE49-F238E27FC236}">
                    <a16:creationId xmlns:a16="http://schemas.microsoft.com/office/drawing/2014/main" id="{C4774F9B-2994-4488-8742-8BF74BE4DEEB}"/>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4" name="フリーフォーム: 図形 193">
                <a:extLst>
                  <a:ext uri="{FF2B5EF4-FFF2-40B4-BE49-F238E27FC236}">
                    <a16:creationId xmlns:a16="http://schemas.microsoft.com/office/drawing/2014/main" id="{BC772746-AEC7-4AB1-8C2E-2F9DD1E844EF}"/>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5" name="フリーフォーム: 図形 194">
                <a:extLst>
                  <a:ext uri="{FF2B5EF4-FFF2-40B4-BE49-F238E27FC236}">
                    <a16:creationId xmlns:a16="http://schemas.microsoft.com/office/drawing/2014/main" id="{02081C1D-B452-436D-B2F8-A76E68261B81}"/>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96" name="フリーフォーム: 図形 195">
                <a:extLst>
                  <a:ext uri="{FF2B5EF4-FFF2-40B4-BE49-F238E27FC236}">
                    <a16:creationId xmlns:a16="http://schemas.microsoft.com/office/drawing/2014/main" id="{0128DEBC-C990-4132-B4AB-51F077626844}"/>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7" name="フリーフォーム: 図形 196">
                <a:extLst>
                  <a:ext uri="{FF2B5EF4-FFF2-40B4-BE49-F238E27FC236}">
                    <a16:creationId xmlns:a16="http://schemas.microsoft.com/office/drawing/2014/main" id="{75E14A18-6EAF-4186-AF8A-AA172282CC0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98" name="フリーフォーム: 図形 197">
                <a:extLst>
                  <a:ext uri="{FF2B5EF4-FFF2-40B4-BE49-F238E27FC236}">
                    <a16:creationId xmlns:a16="http://schemas.microsoft.com/office/drawing/2014/main" id="{FDE59FA2-23F8-4E76-B7D9-12DF07C8FD77}"/>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9" name="フリーフォーム: 図形 198">
                <a:extLst>
                  <a:ext uri="{FF2B5EF4-FFF2-40B4-BE49-F238E27FC236}">
                    <a16:creationId xmlns:a16="http://schemas.microsoft.com/office/drawing/2014/main" id="{0FD9CAC9-0534-405C-98D0-EDFCD6EBCF9D}"/>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00" name="フリーフォーム: 図形 199">
                <a:extLst>
                  <a:ext uri="{FF2B5EF4-FFF2-40B4-BE49-F238E27FC236}">
                    <a16:creationId xmlns:a16="http://schemas.microsoft.com/office/drawing/2014/main" id="{B4072A18-20C2-455D-A025-2567FAFC8C86}"/>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01" name="フリーフォーム: 図形 200">
                <a:extLst>
                  <a:ext uri="{FF2B5EF4-FFF2-40B4-BE49-F238E27FC236}">
                    <a16:creationId xmlns:a16="http://schemas.microsoft.com/office/drawing/2014/main" id="{39E9B0F7-144C-41B3-B4A1-0FBA3BE20608}"/>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02" name="フリーフォーム: 図形 201">
                <a:extLst>
                  <a:ext uri="{FF2B5EF4-FFF2-40B4-BE49-F238E27FC236}">
                    <a16:creationId xmlns:a16="http://schemas.microsoft.com/office/drawing/2014/main" id="{E9D0B627-CB46-4BFA-9764-F39026BDB03D}"/>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03" name="フリーフォーム: 図形 202">
                <a:extLst>
                  <a:ext uri="{FF2B5EF4-FFF2-40B4-BE49-F238E27FC236}">
                    <a16:creationId xmlns:a16="http://schemas.microsoft.com/office/drawing/2014/main" id="{4DC94DF6-685C-4AB1-9BEC-97D9C586FD95}"/>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3" name="日付プレースホルダー 2">
            <a:extLst>
              <a:ext uri="{FF2B5EF4-FFF2-40B4-BE49-F238E27FC236}">
                <a16:creationId xmlns:a16="http://schemas.microsoft.com/office/drawing/2014/main" id="{0B35D189-B64D-4AC8-AF6B-3FF200DDA773}"/>
              </a:ext>
            </a:extLst>
          </p:cNvPr>
          <p:cNvSpPr>
            <a:spLocks noGrp="1"/>
          </p:cNvSpPr>
          <p:nvPr>
            <p:ph type="dt" sz="half" idx="14"/>
          </p:nvPr>
        </p:nvSpPr>
        <p:spPr/>
        <p:txBody>
          <a:bodyPr/>
          <a:lstStyle/>
          <a:p>
            <a:endParaRPr lang="ja-JP" altLang="en-US" sz="500" dirty="0"/>
          </a:p>
        </p:txBody>
      </p:sp>
      <p:sp>
        <p:nvSpPr>
          <p:cNvPr id="4" name="フッター プレースホルダー 3">
            <a:extLst>
              <a:ext uri="{FF2B5EF4-FFF2-40B4-BE49-F238E27FC236}">
                <a16:creationId xmlns:a16="http://schemas.microsoft.com/office/drawing/2014/main" id="{FA0C86D5-FCCE-4E73-9814-4622A44146D4}"/>
              </a:ext>
            </a:extLst>
          </p:cNvPr>
          <p:cNvSpPr>
            <a:spLocks noGrp="1"/>
          </p:cNvSpPr>
          <p:nvPr>
            <p:ph type="ftr" sz="quarter" idx="15"/>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72D18E4E-02F2-40DA-969F-684ABDFB55FF}"/>
              </a:ext>
            </a:extLst>
          </p:cNvPr>
          <p:cNvSpPr>
            <a:spLocks noGrp="1"/>
          </p:cNvSpPr>
          <p:nvPr>
            <p:ph type="sldNum" sz="quarter" idx="16"/>
          </p:nvPr>
        </p:nvSpPr>
        <p:spPr/>
        <p:txBody>
          <a:bodyPr/>
          <a:lstStyle/>
          <a:p>
            <a:fld id="{8E309D18-5CEC-4165-B971-DC4DA761F26D}" type="slidenum">
              <a:rPr lang="ja-JP" altLang="en-US" smtClean="0"/>
              <a:pPr/>
              <a:t>‹#›</a:t>
            </a:fld>
            <a:endParaRPr lang="ja-JP" altLang="en-US"/>
          </a:p>
        </p:txBody>
      </p:sp>
    </p:spTree>
    <p:extLst>
      <p:ext uri="{BB962C8B-B14F-4D97-AF65-F5344CB8AC3E}">
        <p14:creationId xmlns:p14="http://schemas.microsoft.com/office/powerpoint/2010/main" val="138867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画像あり">
    <p:spTree>
      <p:nvGrpSpPr>
        <p:cNvPr id="1" name=""/>
        <p:cNvGrpSpPr/>
        <p:nvPr/>
      </p:nvGrpSpPr>
      <p:grpSpPr>
        <a:xfrm>
          <a:off x="0" y="0"/>
          <a:ext cx="0" cy="0"/>
          <a:chOff x="0" y="0"/>
          <a:chExt cx="0" cy="0"/>
        </a:xfrm>
      </p:grpSpPr>
      <p:sp>
        <p:nvSpPr>
          <p:cNvPr id="165" name="図プレースホルダー 164">
            <a:extLst>
              <a:ext uri="{FF2B5EF4-FFF2-40B4-BE49-F238E27FC236}">
                <a16:creationId xmlns:a16="http://schemas.microsoft.com/office/drawing/2014/main" id="{253FE39E-6600-4473-B3C8-9B108E4899EA}"/>
              </a:ext>
            </a:extLst>
          </p:cNvPr>
          <p:cNvSpPr>
            <a:spLocks noGrp="1"/>
          </p:cNvSpPr>
          <p:nvPr>
            <p:ph type="pic" sz="quarter" idx="12"/>
          </p:nvPr>
        </p:nvSpPr>
        <p:spPr>
          <a:xfrm>
            <a:off x="7" y="6"/>
            <a:ext cx="9143994" cy="6857995"/>
          </a:xfrm>
          <a:custGeom>
            <a:avLst/>
            <a:gdLst>
              <a:gd name="connsiteX0" fmla="*/ 1134524 w 9143994"/>
              <a:gd name="connsiteY0" fmla="*/ 6714220 h 6857995"/>
              <a:gd name="connsiteX1" fmla="*/ 1134524 w 9143994"/>
              <a:gd name="connsiteY1" fmla="*/ 6718005 h 6857995"/>
              <a:gd name="connsiteX2" fmla="*/ 1131565 w 9143994"/>
              <a:gd name="connsiteY2" fmla="*/ 6726041 h 6857995"/>
              <a:gd name="connsiteX3" fmla="*/ 1124060 w 9143994"/>
              <a:gd name="connsiteY3" fmla="*/ 6729216 h 6857995"/>
              <a:gd name="connsiteX4" fmla="*/ 1118749 w 9143994"/>
              <a:gd name="connsiteY4" fmla="*/ 6727454 h 6857995"/>
              <a:gd name="connsiteX5" fmla="*/ 1116753 w 9143994"/>
              <a:gd name="connsiteY5" fmla="*/ 6722908 h 6857995"/>
              <a:gd name="connsiteX6" fmla="*/ 1118913 w 9143994"/>
              <a:gd name="connsiteY6" fmla="*/ 6717580 h 6857995"/>
              <a:gd name="connsiteX7" fmla="*/ 1125319 w 9143994"/>
              <a:gd name="connsiteY7" fmla="*/ 6715481 h 6857995"/>
              <a:gd name="connsiteX8" fmla="*/ 462640 w 9143994"/>
              <a:gd name="connsiteY8" fmla="*/ 6699731 h 6857995"/>
              <a:gd name="connsiteX9" fmla="*/ 470613 w 9143994"/>
              <a:gd name="connsiteY9" fmla="*/ 6703331 h 6857995"/>
              <a:gd name="connsiteX10" fmla="*/ 473558 w 9143994"/>
              <a:gd name="connsiteY10" fmla="*/ 6713281 h 6857995"/>
              <a:gd name="connsiteX11" fmla="*/ 470408 w 9143994"/>
              <a:gd name="connsiteY11" fmla="*/ 6725055 h 6857995"/>
              <a:gd name="connsiteX12" fmla="*/ 461711 w 9143994"/>
              <a:gd name="connsiteY12" fmla="*/ 6729285 h 6857995"/>
              <a:gd name="connsiteX13" fmla="*/ 453909 w 9143994"/>
              <a:gd name="connsiteY13" fmla="*/ 6726001 h 6857995"/>
              <a:gd name="connsiteX14" fmla="*/ 450834 w 9143994"/>
              <a:gd name="connsiteY14" fmla="*/ 6717999 h 6857995"/>
              <a:gd name="connsiteX15" fmla="*/ 450834 w 9143994"/>
              <a:gd name="connsiteY15" fmla="*/ 6712691 h 6857995"/>
              <a:gd name="connsiteX16" fmla="*/ 454074 w 9143994"/>
              <a:gd name="connsiteY16" fmla="*/ 6703427 h 6857995"/>
              <a:gd name="connsiteX17" fmla="*/ 462640 w 9143994"/>
              <a:gd name="connsiteY17" fmla="*/ 6699731 h 6857995"/>
              <a:gd name="connsiteX18" fmla="*/ 1212179 w 9143994"/>
              <a:gd name="connsiteY18" fmla="*/ 6699669 h 6857995"/>
              <a:gd name="connsiteX19" fmla="*/ 1221288 w 9143994"/>
              <a:gd name="connsiteY19" fmla="*/ 6703523 h 6857995"/>
              <a:gd name="connsiteX20" fmla="*/ 1224473 w 9143994"/>
              <a:gd name="connsiteY20" fmla="*/ 6714515 h 6857995"/>
              <a:gd name="connsiteX21" fmla="*/ 1221288 w 9143994"/>
              <a:gd name="connsiteY21" fmla="*/ 6725397 h 6857995"/>
              <a:gd name="connsiteX22" fmla="*/ 1212179 w 9143994"/>
              <a:gd name="connsiteY22" fmla="*/ 6729223 h 6857995"/>
              <a:gd name="connsiteX23" fmla="*/ 1202905 w 9143994"/>
              <a:gd name="connsiteY23" fmla="*/ 6725322 h 6857995"/>
              <a:gd name="connsiteX24" fmla="*/ 1199437 w 9143994"/>
              <a:gd name="connsiteY24" fmla="*/ 6714666 h 6857995"/>
              <a:gd name="connsiteX25" fmla="*/ 1202864 w 9143994"/>
              <a:gd name="connsiteY25" fmla="*/ 6703660 h 6857995"/>
              <a:gd name="connsiteX26" fmla="*/ 1212179 w 9143994"/>
              <a:gd name="connsiteY26" fmla="*/ 6699669 h 6857995"/>
              <a:gd name="connsiteX27" fmla="*/ 1059406 w 9143994"/>
              <a:gd name="connsiteY27" fmla="*/ 6699669 h 6857995"/>
              <a:gd name="connsiteX28" fmla="*/ 1068516 w 9143994"/>
              <a:gd name="connsiteY28" fmla="*/ 6703523 h 6857995"/>
              <a:gd name="connsiteX29" fmla="*/ 1071701 w 9143994"/>
              <a:gd name="connsiteY29" fmla="*/ 6714515 h 6857995"/>
              <a:gd name="connsiteX30" fmla="*/ 1068516 w 9143994"/>
              <a:gd name="connsiteY30" fmla="*/ 6725397 h 6857995"/>
              <a:gd name="connsiteX31" fmla="*/ 1059406 w 9143994"/>
              <a:gd name="connsiteY31" fmla="*/ 6729223 h 6857995"/>
              <a:gd name="connsiteX32" fmla="*/ 1050133 w 9143994"/>
              <a:gd name="connsiteY32" fmla="*/ 6725322 h 6857995"/>
              <a:gd name="connsiteX33" fmla="*/ 1046664 w 9143994"/>
              <a:gd name="connsiteY33" fmla="*/ 6714666 h 6857995"/>
              <a:gd name="connsiteX34" fmla="*/ 1050091 w 9143994"/>
              <a:gd name="connsiteY34" fmla="*/ 6703660 h 6857995"/>
              <a:gd name="connsiteX35" fmla="*/ 1059406 w 9143994"/>
              <a:gd name="connsiteY35" fmla="*/ 6699669 h 6857995"/>
              <a:gd name="connsiteX36" fmla="*/ 944778 w 9143994"/>
              <a:gd name="connsiteY36" fmla="*/ 6699669 h 6857995"/>
              <a:gd name="connsiteX37" fmla="*/ 953887 w 9143994"/>
              <a:gd name="connsiteY37" fmla="*/ 6703523 h 6857995"/>
              <a:gd name="connsiteX38" fmla="*/ 957072 w 9143994"/>
              <a:gd name="connsiteY38" fmla="*/ 6714515 h 6857995"/>
              <a:gd name="connsiteX39" fmla="*/ 953887 w 9143994"/>
              <a:gd name="connsiteY39" fmla="*/ 6725397 h 6857995"/>
              <a:gd name="connsiteX40" fmla="*/ 944778 w 9143994"/>
              <a:gd name="connsiteY40" fmla="*/ 6729223 h 6857995"/>
              <a:gd name="connsiteX41" fmla="*/ 935504 w 9143994"/>
              <a:gd name="connsiteY41" fmla="*/ 6725322 h 6857995"/>
              <a:gd name="connsiteX42" fmla="*/ 932036 w 9143994"/>
              <a:gd name="connsiteY42" fmla="*/ 6714666 h 6857995"/>
              <a:gd name="connsiteX43" fmla="*/ 935463 w 9143994"/>
              <a:gd name="connsiteY43" fmla="*/ 6703660 h 6857995"/>
              <a:gd name="connsiteX44" fmla="*/ 944778 w 9143994"/>
              <a:gd name="connsiteY44" fmla="*/ 6699669 h 6857995"/>
              <a:gd name="connsiteX45" fmla="*/ 1016612 w 9143994"/>
              <a:gd name="connsiteY45" fmla="*/ 6699662 h 6857995"/>
              <a:gd name="connsiteX46" fmla="*/ 1024585 w 9143994"/>
              <a:gd name="connsiteY46" fmla="*/ 6703262 h 6857995"/>
              <a:gd name="connsiteX47" fmla="*/ 1027531 w 9143994"/>
              <a:gd name="connsiteY47" fmla="*/ 6713212 h 6857995"/>
              <a:gd name="connsiteX48" fmla="*/ 1024380 w 9143994"/>
              <a:gd name="connsiteY48" fmla="*/ 6724986 h 6857995"/>
              <a:gd name="connsiteX49" fmla="*/ 1015683 w 9143994"/>
              <a:gd name="connsiteY49" fmla="*/ 6729216 h 6857995"/>
              <a:gd name="connsiteX50" fmla="*/ 1007881 w 9143994"/>
              <a:gd name="connsiteY50" fmla="*/ 6725932 h 6857995"/>
              <a:gd name="connsiteX51" fmla="*/ 1004805 w 9143994"/>
              <a:gd name="connsiteY51" fmla="*/ 6717930 h 6857995"/>
              <a:gd name="connsiteX52" fmla="*/ 1004805 w 9143994"/>
              <a:gd name="connsiteY52" fmla="*/ 6712622 h 6857995"/>
              <a:gd name="connsiteX53" fmla="*/ 1008046 w 9143994"/>
              <a:gd name="connsiteY53" fmla="*/ 6703358 h 6857995"/>
              <a:gd name="connsiteX54" fmla="*/ 1016612 w 9143994"/>
              <a:gd name="connsiteY54" fmla="*/ 6699662 h 6857995"/>
              <a:gd name="connsiteX55" fmla="*/ 693067 w 9143994"/>
              <a:gd name="connsiteY55" fmla="*/ 6699662 h 6857995"/>
              <a:gd name="connsiteX56" fmla="*/ 700051 w 9143994"/>
              <a:gd name="connsiteY56" fmla="*/ 6702597 h 6857995"/>
              <a:gd name="connsiteX57" fmla="*/ 702603 w 9143994"/>
              <a:gd name="connsiteY57" fmla="*/ 6710805 h 6857995"/>
              <a:gd name="connsiteX58" fmla="*/ 682005 w 9143994"/>
              <a:gd name="connsiteY58" fmla="*/ 6710805 h 6857995"/>
              <a:gd name="connsiteX59" fmla="*/ 685727 w 9143994"/>
              <a:gd name="connsiteY59" fmla="*/ 6702747 h 6857995"/>
              <a:gd name="connsiteX60" fmla="*/ 693067 w 9143994"/>
              <a:gd name="connsiteY60" fmla="*/ 6699662 h 6857995"/>
              <a:gd name="connsiteX61" fmla="*/ 1177463 w 9143994"/>
              <a:gd name="connsiteY61" fmla="*/ 6695500 h 6857995"/>
              <a:gd name="connsiteX62" fmla="*/ 1177463 w 9143994"/>
              <a:gd name="connsiteY62" fmla="*/ 6733523 h 6857995"/>
              <a:gd name="connsiteX63" fmla="*/ 1183572 w 9143994"/>
              <a:gd name="connsiteY63" fmla="*/ 6733523 h 6857995"/>
              <a:gd name="connsiteX64" fmla="*/ 1183572 w 9143994"/>
              <a:gd name="connsiteY64" fmla="*/ 6695500 h 6857995"/>
              <a:gd name="connsiteX65" fmla="*/ 805034 w 9143994"/>
              <a:gd name="connsiteY65" fmla="*/ 6695500 h 6857995"/>
              <a:gd name="connsiteX66" fmla="*/ 805034 w 9143994"/>
              <a:gd name="connsiteY66" fmla="*/ 6733523 h 6857995"/>
              <a:gd name="connsiteX67" fmla="*/ 811144 w 9143994"/>
              <a:gd name="connsiteY67" fmla="*/ 6733523 h 6857995"/>
              <a:gd name="connsiteX68" fmla="*/ 811144 w 9143994"/>
              <a:gd name="connsiteY68" fmla="*/ 6695500 h 6857995"/>
              <a:gd name="connsiteX69" fmla="*/ 582230 w 9143994"/>
              <a:gd name="connsiteY69" fmla="*/ 6695500 h 6857995"/>
              <a:gd name="connsiteX70" fmla="*/ 582230 w 9143994"/>
              <a:gd name="connsiteY70" fmla="*/ 6733523 h 6857995"/>
              <a:gd name="connsiteX71" fmla="*/ 588340 w 9143994"/>
              <a:gd name="connsiteY71" fmla="*/ 6733523 h 6857995"/>
              <a:gd name="connsiteX72" fmla="*/ 588340 w 9143994"/>
              <a:gd name="connsiteY72" fmla="*/ 6695500 h 6857995"/>
              <a:gd name="connsiteX73" fmla="*/ 489040 w 9143994"/>
              <a:gd name="connsiteY73" fmla="*/ 6695500 h 6857995"/>
              <a:gd name="connsiteX74" fmla="*/ 489040 w 9143994"/>
              <a:gd name="connsiteY74" fmla="*/ 6733523 h 6857995"/>
              <a:gd name="connsiteX75" fmla="*/ 495149 w 9143994"/>
              <a:gd name="connsiteY75" fmla="*/ 6733523 h 6857995"/>
              <a:gd name="connsiteX76" fmla="*/ 495149 w 9143994"/>
              <a:gd name="connsiteY76" fmla="*/ 6695500 h 6857995"/>
              <a:gd name="connsiteX77" fmla="*/ 325602 w 9143994"/>
              <a:gd name="connsiteY77" fmla="*/ 6695500 h 6857995"/>
              <a:gd name="connsiteX78" fmla="*/ 325602 w 9143994"/>
              <a:gd name="connsiteY78" fmla="*/ 6733523 h 6857995"/>
              <a:gd name="connsiteX79" fmla="*/ 331712 w 9143994"/>
              <a:gd name="connsiteY79" fmla="*/ 6733523 h 6857995"/>
              <a:gd name="connsiteX80" fmla="*/ 331712 w 9143994"/>
              <a:gd name="connsiteY80" fmla="*/ 6695500 h 6857995"/>
              <a:gd name="connsiteX81" fmla="*/ 401105 w 9143994"/>
              <a:gd name="connsiteY81" fmla="*/ 6695431 h 6857995"/>
              <a:gd name="connsiteX82" fmla="*/ 401105 w 9143994"/>
              <a:gd name="connsiteY82" fmla="*/ 6718155 h 6857995"/>
              <a:gd name="connsiteX83" fmla="*/ 414742 w 9143994"/>
              <a:gd name="connsiteY83" fmla="*/ 6734345 h 6857995"/>
              <a:gd name="connsiteX84" fmla="*/ 426513 w 9143994"/>
              <a:gd name="connsiteY84" fmla="*/ 6727440 h 6857995"/>
              <a:gd name="connsiteX85" fmla="*/ 426665 w 9143994"/>
              <a:gd name="connsiteY85" fmla="*/ 6727440 h 6857995"/>
              <a:gd name="connsiteX86" fmla="*/ 426665 w 9143994"/>
              <a:gd name="connsiteY86" fmla="*/ 6733454 h 6857995"/>
              <a:gd name="connsiteX87" fmla="*/ 432774 w 9143994"/>
              <a:gd name="connsiteY87" fmla="*/ 6733454 h 6857995"/>
              <a:gd name="connsiteX88" fmla="*/ 432781 w 9143994"/>
              <a:gd name="connsiteY88" fmla="*/ 6733454 h 6857995"/>
              <a:gd name="connsiteX89" fmla="*/ 432781 w 9143994"/>
              <a:gd name="connsiteY89" fmla="*/ 6695431 h 6857995"/>
              <a:gd name="connsiteX90" fmla="*/ 426672 w 9143994"/>
              <a:gd name="connsiteY90" fmla="*/ 6695431 h 6857995"/>
              <a:gd name="connsiteX91" fmla="*/ 426672 w 9143994"/>
              <a:gd name="connsiteY91" fmla="*/ 6717333 h 6857995"/>
              <a:gd name="connsiteX92" fmla="*/ 423782 w 9143994"/>
              <a:gd name="connsiteY92" fmla="*/ 6725931 h 6857995"/>
              <a:gd name="connsiteX93" fmla="*/ 416421 w 9143994"/>
              <a:gd name="connsiteY93" fmla="*/ 6729216 h 6857995"/>
              <a:gd name="connsiteX94" fmla="*/ 407181 w 9143994"/>
              <a:gd name="connsiteY94" fmla="*/ 6717189 h 6857995"/>
              <a:gd name="connsiteX95" fmla="*/ 407181 w 9143994"/>
              <a:gd name="connsiteY95" fmla="*/ 6695431 h 6857995"/>
              <a:gd name="connsiteX96" fmla="*/ 1103585 w 9143994"/>
              <a:gd name="connsiteY96" fmla="*/ 6694835 h 6857995"/>
              <a:gd name="connsiteX97" fmla="*/ 1097585 w 9143994"/>
              <a:gd name="connsiteY97" fmla="*/ 6697084 h 6857995"/>
              <a:gd name="connsiteX98" fmla="*/ 1093602 w 9143994"/>
              <a:gd name="connsiteY98" fmla="*/ 6703338 h 6857995"/>
              <a:gd name="connsiteX99" fmla="*/ 1093450 w 9143994"/>
              <a:gd name="connsiteY99" fmla="*/ 6703338 h 6857995"/>
              <a:gd name="connsiteX100" fmla="*/ 1093450 w 9143994"/>
              <a:gd name="connsiteY100" fmla="*/ 6695500 h 6857995"/>
              <a:gd name="connsiteX101" fmla="*/ 1087341 w 9143994"/>
              <a:gd name="connsiteY101" fmla="*/ 6695500 h 6857995"/>
              <a:gd name="connsiteX102" fmla="*/ 1087341 w 9143994"/>
              <a:gd name="connsiteY102" fmla="*/ 6733523 h 6857995"/>
              <a:gd name="connsiteX103" fmla="*/ 1093450 w 9143994"/>
              <a:gd name="connsiteY103" fmla="*/ 6733523 h 6857995"/>
              <a:gd name="connsiteX104" fmla="*/ 1093450 w 9143994"/>
              <a:gd name="connsiteY104" fmla="*/ 6714138 h 6857995"/>
              <a:gd name="connsiteX105" fmla="*/ 1096079 w 9143994"/>
              <a:gd name="connsiteY105" fmla="*/ 6704113 h 6857995"/>
              <a:gd name="connsiteX106" fmla="*/ 1102615 w 9143994"/>
              <a:gd name="connsiteY106" fmla="*/ 6700437 h 6857995"/>
              <a:gd name="connsiteX107" fmla="*/ 1107231 w 9143994"/>
              <a:gd name="connsiteY107" fmla="*/ 6701665 h 6857995"/>
              <a:gd name="connsiteX108" fmla="*/ 1107239 w 9143994"/>
              <a:gd name="connsiteY108" fmla="*/ 6701665 h 6857995"/>
              <a:gd name="connsiteX109" fmla="*/ 1107239 w 9143994"/>
              <a:gd name="connsiteY109" fmla="*/ 6695356 h 6857995"/>
              <a:gd name="connsiteX110" fmla="*/ 1103585 w 9143994"/>
              <a:gd name="connsiteY110" fmla="*/ 6694835 h 6857995"/>
              <a:gd name="connsiteX111" fmla="*/ 988955 w 9143994"/>
              <a:gd name="connsiteY111" fmla="*/ 6694835 h 6857995"/>
              <a:gd name="connsiteX112" fmla="*/ 982954 w 9143994"/>
              <a:gd name="connsiteY112" fmla="*/ 6697084 h 6857995"/>
              <a:gd name="connsiteX113" fmla="*/ 978971 w 9143994"/>
              <a:gd name="connsiteY113" fmla="*/ 6703338 h 6857995"/>
              <a:gd name="connsiteX114" fmla="*/ 978820 w 9143994"/>
              <a:gd name="connsiteY114" fmla="*/ 6703338 h 6857995"/>
              <a:gd name="connsiteX115" fmla="*/ 978820 w 9143994"/>
              <a:gd name="connsiteY115" fmla="*/ 6695500 h 6857995"/>
              <a:gd name="connsiteX116" fmla="*/ 972710 w 9143994"/>
              <a:gd name="connsiteY116" fmla="*/ 6695500 h 6857995"/>
              <a:gd name="connsiteX117" fmla="*/ 972710 w 9143994"/>
              <a:gd name="connsiteY117" fmla="*/ 6733523 h 6857995"/>
              <a:gd name="connsiteX118" fmla="*/ 978820 w 9143994"/>
              <a:gd name="connsiteY118" fmla="*/ 6733523 h 6857995"/>
              <a:gd name="connsiteX119" fmla="*/ 978820 w 9143994"/>
              <a:gd name="connsiteY119" fmla="*/ 6714138 h 6857995"/>
              <a:gd name="connsiteX120" fmla="*/ 981448 w 9143994"/>
              <a:gd name="connsiteY120" fmla="*/ 6704113 h 6857995"/>
              <a:gd name="connsiteX121" fmla="*/ 987984 w 9143994"/>
              <a:gd name="connsiteY121" fmla="*/ 6700437 h 6857995"/>
              <a:gd name="connsiteX122" fmla="*/ 992600 w 9143994"/>
              <a:gd name="connsiteY122" fmla="*/ 6701665 h 6857995"/>
              <a:gd name="connsiteX123" fmla="*/ 992608 w 9143994"/>
              <a:gd name="connsiteY123" fmla="*/ 6701665 h 6857995"/>
              <a:gd name="connsiteX124" fmla="*/ 992608 w 9143994"/>
              <a:gd name="connsiteY124" fmla="*/ 6695356 h 6857995"/>
              <a:gd name="connsiteX125" fmla="*/ 988955 w 9143994"/>
              <a:gd name="connsiteY125" fmla="*/ 6694835 h 6857995"/>
              <a:gd name="connsiteX126" fmla="*/ 795293 w 9143994"/>
              <a:gd name="connsiteY126" fmla="*/ 6694835 h 6857995"/>
              <a:gd name="connsiteX127" fmla="*/ 789293 w 9143994"/>
              <a:gd name="connsiteY127" fmla="*/ 6697084 h 6857995"/>
              <a:gd name="connsiteX128" fmla="*/ 785309 w 9143994"/>
              <a:gd name="connsiteY128" fmla="*/ 6703338 h 6857995"/>
              <a:gd name="connsiteX129" fmla="*/ 785158 w 9143994"/>
              <a:gd name="connsiteY129" fmla="*/ 6703338 h 6857995"/>
              <a:gd name="connsiteX130" fmla="*/ 785158 w 9143994"/>
              <a:gd name="connsiteY130" fmla="*/ 6695500 h 6857995"/>
              <a:gd name="connsiteX131" fmla="*/ 779049 w 9143994"/>
              <a:gd name="connsiteY131" fmla="*/ 6695500 h 6857995"/>
              <a:gd name="connsiteX132" fmla="*/ 779049 w 9143994"/>
              <a:gd name="connsiteY132" fmla="*/ 6733523 h 6857995"/>
              <a:gd name="connsiteX133" fmla="*/ 785158 w 9143994"/>
              <a:gd name="connsiteY133" fmla="*/ 6733523 h 6857995"/>
              <a:gd name="connsiteX134" fmla="*/ 785158 w 9143994"/>
              <a:gd name="connsiteY134" fmla="*/ 6714138 h 6857995"/>
              <a:gd name="connsiteX135" fmla="*/ 787786 w 9143994"/>
              <a:gd name="connsiteY135" fmla="*/ 6704113 h 6857995"/>
              <a:gd name="connsiteX136" fmla="*/ 794323 w 9143994"/>
              <a:gd name="connsiteY136" fmla="*/ 6700437 h 6857995"/>
              <a:gd name="connsiteX137" fmla="*/ 798939 w 9143994"/>
              <a:gd name="connsiteY137" fmla="*/ 6701665 h 6857995"/>
              <a:gd name="connsiteX138" fmla="*/ 798946 w 9143994"/>
              <a:gd name="connsiteY138" fmla="*/ 6701665 h 6857995"/>
              <a:gd name="connsiteX139" fmla="*/ 798946 w 9143994"/>
              <a:gd name="connsiteY139" fmla="*/ 6695356 h 6857995"/>
              <a:gd name="connsiteX140" fmla="*/ 795293 w 9143994"/>
              <a:gd name="connsiteY140" fmla="*/ 6694835 h 6857995"/>
              <a:gd name="connsiteX141" fmla="*/ 693178 w 9143994"/>
              <a:gd name="connsiteY141" fmla="*/ 6694560 h 6857995"/>
              <a:gd name="connsiteX142" fmla="*/ 680642 w 9143994"/>
              <a:gd name="connsiteY142" fmla="*/ 6700149 h 6857995"/>
              <a:gd name="connsiteX143" fmla="*/ 675592 w 9143994"/>
              <a:gd name="connsiteY143" fmla="*/ 6714610 h 6857995"/>
              <a:gd name="connsiteX144" fmla="*/ 680209 w 9143994"/>
              <a:gd name="connsiteY144" fmla="*/ 6729182 h 6857995"/>
              <a:gd name="connsiteX145" fmla="*/ 692916 w 9143994"/>
              <a:gd name="connsiteY145" fmla="*/ 6734359 h 6857995"/>
              <a:gd name="connsiteX146" fmla="*/ 706215 w 9143994"/>
              <a:gd name="connsiteY146" fmla="*/ 6730718 h 6857995"/>
              <a:gd name="connsiteX147" fmla="*/ 706215 w 9143994"/>
              <a:gd name="connsiteY147" fmla="*/ 6724999 h 6857995"/>
              <a:gd name="connsiteX148" fmla="*/ 694368 w 9143994"/>
              <a:gd name="connsiteY148" fmla="*/ 6729230 h 6857995"/>
              <a:gd name="connsiteX149" fmla="*/ 685355 w 9143994"/>
              <a:gd name="connsiteY149" fmla="*/ 6725774 h 6857995"/>
              <a:gd name="connsiteX150" fmla="*/ 681928 w 9143994"/>
              <a:gd name="connsiteY150" fmla="*/ 6715968 h 6857995"/>
              <a:gd name="connsiteX151" fmla="*/ 708864 w 9143994"/>
              <a:gd name="connsiteY151" fmla="*/ 6715968 h 6857995"/>
              <a:gd name="connsiteX152" fmla="*/ 708864 w 9143994"/>
              <a:gd name="connsiteY152" fmla="*/ 6712793 h 6857995"/>
              <a:gd name="connsiteX153" fmla="*/ 704764 w 9143994"/>
              <a:gd name="connsiteY153" fmla="*/ 6699387 h 6857995"/>
              <a:gd name="connsiteX154" fmla="*/ 693178 w 9143994"/>
              <a:gd name="connsiteY154" fmla="*/ 6694560 h 6857995"/>
              <a:gd name="connsiteX155" fmla="*/ 1212619 w 9143994"/>
              <a:gd name="connsiteY155" fmla="*/ 6694547 h 6857995"/>
              <a:gd name="connsiteX156" fmla="*/ 1198426 w 9143994"/>
              <a:gd name="connsiteY156" fmla="*/ 6699930 h 6857995"/>
              <a:gd name="connsiteX157" fmla="*/ 1193176 w 9143994"/>
              <a:gd name="connsiteY157" fmla="*/ 6714892 h 6857995"/>
              <a:gd name="connsiteX158" fmla="*/ 1198226 w 9143994"/>
              <a:gd name="connsiteY158" fmla="*/ 6729018 h 6857995"/>
              <a:gd name="connsiteX159" fmla="*/ 1211733 w 9143994"/>
              <a:gd name="connsiteY159" fmla="*/ 6734346 h 6857995"/>
              <a:gd name="connsiteX160" fmla="*/ 1225567 w 9143994"/>
              <a:gd name="connsiteY160" fmla="*/ 6728874 h 6857995"/>
              <a:gd name="connsiteX161" fmla="*/ 1230729 w 9143994"/>
              <a:gd name="connsiteY161" fmla="*/ 6714302 h 6857995"/>
              <a:gd name="connsiteX162" fmla="*/ 1225939 w 9143994"/>
              <a:gd name="connsiteY162" fmla="*/ 6699786 h 6857995"/>
              <a:gd name="connsiteX163" fmla="*/ 1212619 w 9143994"/>
              <a:gd name="connsiteY163" fmla="*/ 6694547 h 6857995"/>
              <a:gd name="connsiteX164" fmla="*/ 1059848 w 9143994"/>
              <a:gd name="connsiteY164" fmla="*/ 6694547 h 6857995"/>
              <a:gd name="connsiteX165" fmla="*/ 1045652 w 9143994"/>
              <a:gd name="connsiteY165" fmla="*/ 6699930 h 6857995"/>
              <a:gd name="connsiteX166" fmla="*/ 1040403 w 9143994"/>
              <a:gd name="connsiteY166" fmla="*/ 6714892 h 6857995"/>
              <a:gd name="connsiteX167" fmla="*/ 1045454 w 9143994"/>
              <a:gd name="connsiteY167" fmla="*/ 6729018 h 6857995"/>
              <a:gd name="connsiteX168" fmla="*/ 1058960 w 9143994"/>
              <a:gd name="connsiteY168" fmla="*/ 6734346 h 6857995"/>
              <a:gd name="connsiteX169" fmla="*/ 1072795 w 9143994"/>
              <a:gd name="connsiteY169" fmla="*/ 6728874 h 6857995"/>
              <a:gd name="connsiteX170" fmla="*/ 1077955 w 9143994"/>
              <a:gd name="connsiteY170" fmla="*/ 6714302 h 6857995"/>
              <a:gd name="connsiteX171" fmla="*/ 1073168 w 9143994"/>
              <a:gd name="connsiteY171" fmla="*/ 6699786 h 6857995"/>
              <a:gd name="connsiteX172" fmla="*/ 1059848 w 9143994"/>
              <a:gd name="connsiteY172" fmla="*/ 6694547 h 6857995"/>
              <a:gd name="connsiteX173" fmla="*/ 945218 w 9143994"/>
              <a:gd name="connsiteY173" fmla="*/ 6694547 h 6857995"/>
              <a:gd name="connsiteX174" fmla="*/ 931025 w 9143994"/>
              <a:gd name="connsiteY174" fmla="*/ 6699930 h 6857995"/>
              <a:gd name="connsiteX175" fmla="*/ 925774 w 9143994"/>
              <a:gd name="connsiteY175" fmla="*/ 6714892 h 6857995"/>
              <a:gd name="connsiteX176" fmla="*/ 930825 w 9143994"/>
              <a:gd name="connsiteY176" fmla="*/ 6729018 h 6857995"/>
              <a:gd name="connsiteX177" fmla="*/ 944330 w 9143994"/>
              <a:gd name="connsiteY177" fmla="*/ 6734346 h 6857995"/>
              <a:gd name="connsiteX178" fmla="*/ 958166 w 9143994"/>
              <a:gd name="connsiteY178" fmla="*/ 6728874 h 6857995"/>
              <a:gd name="connsiteX179" fmla="*/ 963326 w 9143994"/>
              <a:gd name="connsiteY179" fmla="*/ 6714302 h 6857995"/>
              <a:gd name="connsiteX180" fmla="*/ 958538 w 9143994"/>
              <a:gd name="connsiteY180" fmla="*/ 6699786 h 6857995"/>
              <a:gd name="connsiteX181" fmla="*/ 945218 w 9143994"/>
              <a:gd name="connsiteY181" fmla="*/ 6694547 h 6857995"/>
              <a:gd name="connsiteX182" fmla="*/ 840570 w 9143994"/>
              <a:gd name="connsiteY182" fmla="*/ 6694547 h 6857995"/>
              <a:gd name="connsiteX183" fmla="*/ 826150 w 9143994"/>
              <a:gd name="connsiteY183" fmla="*/ 6700245 h 6857995"/>
              <a:gd name="connsiteX184" fmla="*/ 820748 w 9143994"/>
              <a:gd name="connsiteY184" fmla="*/ 6715338 h 6857995"/>
              <a:gd name="connsiteX185" fmla="*/ 825764 w 9143994"/>
              <a:gd name="connsiteY185" fmla="*/ 6729059 h 6857995"/>
              <a:gd name="connsiteX186" fmla="*/ 838931 w 9143994"/>
              <a:gd name="connsiteY186" fmla="*/ 6734353 h 6857995"/>
              <a:gd name="connsiteX187" fmla="*/ 849363 w 9143994"/>
              <a:gd name="connsiteY187" fmla="*/ 6731713 h 6857995"/>
              <a:gd name="connsiteX188" fmla="*/ 849377 w 9143994"/>
              <a:gd name="connsiteY188" fmla="*/ 6731713 h 6857995"/>
              <a:gd name="connsiteX189" fmla="*/ 849377 w 9143994"/>
              <a:gd name="connsiteY189" fmla="*/ 6725925 h 6857995"/>
              <a:gd name="connsiteX190" fmla="*/ 839986 w 9143994"/>
              <a:gd name="connsiteY190" fmla="*/ 6729230 h 6857995"/>
              <a:gd name="connsiteX191" fmla="*/ 830538 w 9143994"/>
              <a:gd name="connsiteY191" fmla="*/ 6725370 h 6857995"/>
              <a:gd name="connsiteX192" fmla="*/ 827017 w 9143994"/>
              <a:gd name="connsiteY192" fmla="*/ 6714823 h 6857995"/>
              <a:gd name="connsiteX193" fmla="*/ 830759 w 9143994"/>
              <a:gd name="connsiteY193" fmla="*/ 6703852 h 6857995"/>
              <a:gd name="connsiteX194" fmla="*/ 840349 w 9143994"/>
              <a:gd name="connsiteY194" fmla="*/ 6699676 h 6857995"/>
              <a:gd name="connsiteX195" fmla="*/ 849439 w 9143994"/>
              <a:gd name="connsiteY195" fmla="*/ 6702645 h 6857995"/>
              <a:gd name="connsiteX196" fmla="*/ 849439 w 9143994"/>
              <a:gd name="connsiteY196" fmla="*/ 6696405 h 6857995"/>
              <a:gd name="connsiteX197" fmla="*/ 840570 w 9143994"/>
              <a:gd name="connsiteY197" fmla="*/ 6694547 h 6857995"/>
              <a:gd name="connsiteX198" fmla="*/ 735167 w 9143994"/>
              <a:gd name="connsiteY198" fmla="*/ 6694547 h 6857995"/>
              <a:gd name="connsiteX199" fmla="*/ 720747 w 9143994"/>
              <a:gd name="connsiteY199" fmla="*/ 6700245 h 6857995"/>
              <a:gd name="connsiteX200" fmla="*/ 715346 w 9143994"/>
              <a:gd name="connsiteY200" fmla="*/ 6715338 h 6857995"/>
              <a:gd name="connsiteX201" fmla="*/ 720355 w 9143994"/>
              <a:gd name="connsiteY201" fmla="*/ 6729059 h 6857995"/>
              <a:gd name="connsiteX202" fmla="*/ 733524 w 9143994"/>
              <a:gd name="connsiteY202" fmla="*/ 6734353 h 6857995"/>
              <a:gd name="connsiteX203" fmla="*/ 743954 w 9143994"/>
              <a:gd name="connsiteY203" fmla="*/ 6731713 h 6857995"/>
              <a:gd name="connsiteX204" fmla="*/ 743975 w 9143994"/>
              <a:gd name="connsiteY204" fmla="*/ 6731713 h 6857995"/>
              <a:gd name="connsiteX205" fmla="*/ 743975 w 9143994"/>
              <a:gd name="connsiteY205" fmla="*/ 6725925 h 6857995"/>
              <a:gd name="connsiteX206" fmla="*/ 734583 w 9143994"/>
              <a:gd name="connsiteY206" fmla="*/ 6729230 h 6857995"/>
              <a:gd name="connsiteX207" fmla="*/ 725137 w 9143994"/>
              <a:gd name="connsiteY207" fmla="*/ 6725370 h 6857995"/>
              <a:gd name="connsiteX208" fmla="*/ 721614 w 9143994"/>
              <a:gd name="connsiteY208" fmla="*/ 6714823 h 6857995"/>
              <a:gd name="connsiteX209" fmla="*/ 725357 w 9143994"/>
              <a:gd name="connsiteY209" fmla="*/ 6703852 h 6857995"/>
              <a:gd name="connsiteX210" fmla="*/ 734948 w 9143994"/>
              <a:gd name="connsiteY210" fmla="*/ 6699676 h 6857995"/>
              <a:gd name="connsiteX211" fmla="*/ 744036 w 9143994"/>
              <a:gd name="connsiteY211" fmla="*/ 6702645 h 6857995"/>
              <a:gd name="connsiteX212" fmla="*/ 744036 w 9143994"/>
              <a:gd name="connsiteY212" fmla="*/ 6696405 h 6857995"/>
              <a:gd name="connsiteX213" fmla="*/ 735167 w 9143994"/>
              <a:gd name="connsiteY213" fmla="*/ 6694547 h 6857995"/>
              <a:gd name="connsiteX214" fmla="*/ 1258897 w 9143994"/>
              <a:gd name="connsiteY214" fmla="*/ 6694540 h 6857995"/>
              <a:gd name="connsiteX215" fmla="*/ 1246374 w 9143994"/>
              <a:gd name="connsiteY215" fmla="*/ 6701747 h 6857995"/>
              <a:gd name="connsiteX216" fmla="*/ 1246223 w 9143994"/>
              <a:gd name="connsiteY216" fmla="*/ 6701747 h 6857995"/>
              <a:gd name="connsiteX217" fmla="*/ 1246223 w 9143994"/>
              <a:gd name="connsiteY217" fmla="*/ 6695431 h 6857995"/>
              <a:gd name="connsiteX218" fmla="*/ 1240113 w 9143994"/>
              <a:gd name="connsiteY218" fmla="*/ 6695431 h 6857995"/>
              <a:gd name="connsiteX219" fmla="*/ 1240113 w 9143994"/>
              <a:gd name="connsiteY219" fmla="*/ 6733454 h 6857995"/>
              <a:gd name="connsiteX220" fmla="*/ 1246223 w 9143994"/>
              <a:gd name="connsiteY220" fmla="*/ 6733454 h 6857995"/>
              <a:gd name="connsiteX221" fmla="*/ 1246223 w 9143994"/>
              <a:gd name="connsiteY221" fmla="*/ 6711772 h 6857995"/>
              <a:gd name="connsiteX222" fmla="*/ 1249224 w 9143994"/>
              <a:gd name="connsiteY222" fmla="*/ 6703105 h 6857995"/>
              <a:gd name="connsiteX223" fmla="*/ 1256804 w 9143994"/>
              <a:gd name="connsiteY223" fmla="*/ 6699669 h 6857995"/>
              <a:gd name="connsiteX224" fmla="*/ 1265674 w 9143994"/>
              <a:gd name="connsiteY224" fmla="*/ 6711772 h 6857995"/>
              <a:gd name="connsiteX225" fmla="*/ 1265674 w 9143994"/>
              <a:gd name="connsiteY225" fmla="*/ 6733454 h 6857995"/>
              <a:gd name="connsiteX226" fmla="*/ 1271783 w 9143994"/>
              <a:gd name="connsiteY226" fmla="*/ 6733454 h 6857995"/>
              <a:gd name="connsiteX227" fmla="*/ 1271789 w 9143994"/>
              <a:gd name="connsiteY227" fmla="*/ 6733454 h 6857995"/>
              <a:gd name="connsiteX228" fmla="*/ 1271789 w 9143994"/>
              <a:gd name="connsiteY228" fmla="*/ 6710215 h 6857995"/>
              <a:gd name="connsiteX229" fmla="*/ 1268474 w 9143994"/>
              <a:gd name="connsiteY229" fmla="*/ 6698572 h 6857995"/>
              <a:gd name="connsiteX230" fmla="*/ 1258897 w 9143994"/>
              <a:gd name="connsiteY230" fmla="*/ 6694540 h 6857995"/>
              <a:gd name="connsiteX231" fmla="*/ 1018139 w 9143994"/>
              <a:gd name="connsiteY231" fmla="*/ 6694540 h 6857995"/>
              <a:gd name="connsiteX232" fmla="*/ 1004950 w 9143994"/>
              <a:gd name="connsiteY232" fmla="*/ 6702117 h 6857995"/>
              <a:gd name="connsiteX233" fmla="*/ 1004799 w 9143994"/>
              <a:gd name="connsiteY233" fmla="*/ 6702117 h 6857995"/>
              <a:gd name="connsiteX234" fmla="*/ 1004799 w 9143994"/>
              <a:gd name="connsiteY234" fmla="*/ 6695431 h 6857995"/>
              <a:gd name="connsiteX235" fmla="*/ 998689 w 9143994"/>
              <a:gd name="connsiteY235" fmla="*/ 6695431 h 6857995"/>
              <a:gd name="connsiteX236" fmla="*/ 998689 w 9143994"/>
              <a:gd name="connsiteY236" fmla="*/ 6750947 h 6857995"/>
              <a:gd name="connsiteX237" fmla="*/ 1004799 w 9143994"/>
              <a:gd name="connsiteY237" fmla="*/ 6750947 h 6857995"/>
              <a:gd name="connsiteX238" fmla="*/ 1004799 w 9143994"/>
              <a:gd name="connsiteY238" fmla="*/ 6727962 h 6857995"/>
              <a:gd name="connsiteX239" fmla="*/ 1004950 w 9143994"/>
              <a:gd name="connsiteY239" fmla="*/ 6727962 h 6857995"/>
              <a:gd name="connsiteX240" fmla="*/ 1016385 w 9143994"/>
              <a:gd name="connsiteY240" fmla="*/ 6734346 h 6857995"/>
              <a:gd name="connsiteX241" fmla="*/ 1029126 w 9143994"/>
              <a:gd name="connsiteY241" fmla="*/ 6728606 h 6857995"/>
              <a:gd name="connsiteX242" fmla="*/ 1033784 w 9143994"/>
              <a:gd name="connsiteY242" fmla="*/ 6713329 h 6857995"/>
              <a:gd name="connsiteX243" fmla="*/ 1029649 w 9143994"/>
              <a:gd name="connsiteY243" fmla="*/ 6699649 h 6857995"/>
              <a:gd name="connsiteX244" fmla="*/ 1018139 w 9143994"/>
              <a:gd name="connsiteY244" fmla="*/ 6694540 h 6857995"/>
              <a:gd name="connsiteX245" fmla="*/ 519745 w 9143994"/>
              <a:gd name="connsiteY245" fmla="*/ 6694540 h 6857995"/>
              <a:gd name="connsiteX246" fmla="*/ 514324 w 9143994"/>
              <a:gd name="connsiteY246" fmla="*/ 6695246 h 6857995"/>
              <a:gd name="connsiteX247" fmla="*/ 509645 w 9143994"/>
              <a:gd name="connsiteY247" fmla="*/ 6697345 h 6857995"/>
              <a:gd name="connsiteX248" fmla="*/ 506363 w 9143994"/>
              <a:gd name="connsiteY248" fmla="*/ 6700801 h 6857995"/>
              <a:gd name="connsiteX249" fmla="*/ 505131 w 9143994"/>
              <a:gd name="connsiteY249" fmla="*/ 6705532 h 6857995"/>
              <a:gd name="connsiteX250" fmla="*/ 505785 w 9143994"/>
              <a:gd name="connsiteY250" fmla="*/ 6709358 h 6857995"/>
              <a:gd name="connsiteX251" fmla="*/ 507726 w 9143994"/>
              <a:gd name="connsiteY251" fmla="*/ 6712273 h 6857995"/>
              <a:gd name="connsiteX252" fmla="*/ 510932 w 9143994"/>
              <a:gd name="connsiteY252" fmla="*/ 6714576 h 6857995"/>
              <a:gd name="connsiteX253" fmla="*/ 515384 w 9143994"/>
              <a:gd name="connsiteY253" fmla="*/ 6716599 h 6857995"/>
              <a:gd name="connsiteX254" fmla="*/ 518789 w 9143994"/>
              <a:gd name="connsiteY254" fmla="*/ 6717957 h 6857995"/>
              <a:gd name="connsiteX255" fmla="*/ 521548 w 9143994"/>
              <a:gd name="connsiteY255" fmla="*/ 6719424 h 6857995"/>
              <a:gd name="connsiteX256" fmla="*/ 523413 w 9143994"/>
              <a:gd name="connsiteY256" fmla="*/ 6721296 h 6857995"/>
              <a:gd name="connsiteX257" fmla="*/ 524101 w 9143994"/>
              <a:gd name="connsiteY257" fmla="*/ 6723875 h 6857995"/>
              <a:gd name="connsiteX258" fmla="*/ 516051 w 9143994"/>
              <a:gd name="connsiteY258" fmla="*/ 6729223 h 6857995"/>
              <a:gd name="connsiteX259" fmla="*/ 505056 w 9143994"/>
              <a:gd name="connsiteY259" fmla="*/ 6725548 h 6857995"/>
              <a:gd name="connsiteX260" fmla="*/ 505056 w 9143994"/>
              <a:gd name="connsiteY260" fmla="*/ 6732083 h 6857995"/>
              <a:gd name="connsiteX261" fmla="*/ 515273 w 9143994"/>
              <a:gd name="connsiteY261" fmla="*/ 6734352 h 6857995"/>
              <a:gd name="connsiteX262" fmla="*/ 520970 w 9143994"/>
              <a:gd name="connsiteY262" fmla="*/ 6733680 h 6857995"/>
              <a:gd name="connsiteX263" fmla="*/ 525779 w 9143994"/>
              <a:gd name="connsiteY263" fmla="*/ 6731637 h 6857995"/>
              <a:gd name="connsiteX264" fmla="*/ 529116 w 9143994"/>
              <a:gd name="connsiteY264" fmla="*/ 6728181 h 6857995"/>
              <a:gd name="connsiteX265" fmla="*/ 530362 w 9143994"/>
              <a:gd name="connsiteY265" fmla="*/ 6723278 h 6857995"/>
              <a:gd name="connsiteX266" fmla="*/ 529597 w 9143994"/>
              <a:gd name="connsiteY266" fmla="*/ 6719308 h 6857995"/>
              <a:gd name="connsiteX267" fmla="*/ 527417 w 9143994"/>
              <a:gd name="connsiteY267" fmla="*/ 6716359 h 6857995"/>
              <a:gd name="connsiteX268" fmla="*/ 523990 w 9143994"/>
              <a:gd name="connsiteY268" fmla="*/ 6714055 h 6857995"/>
              <a:gd name="connsiteX269" fmla="*/ 519449 w 9143994"/>
              <a:gd name="connsiteY269" fmla="*/ 6712067 h 6857995"/>
              <a:gd name="connsiteX270" fmla="*/ 516058 w 9143994"/>
              <a:gd name="connsiteY270" fmla="*/ 6710695 h 6857995"/>
              <a:gd name="connsiteX271" fmla="*/ 513525 w 9143994"/>
              <a:gd name="connsiteY271" fmla="*/ 6709283 h 6857995"/>
              <a:gd name="connsiteX272" fmla="*/ 511943 w 9143994"/>
              <a:gd name="connsiteY272" fmla="*/ 6707500 h 6857995"/>
              <a:gd name="connsiteX273" fmla="*/ 511406 w 9143994"/>
              <a:gd name="connsiteY273" fmla="*/ 6705011 h 6857995"/>
              <a:gd name="connsiteX274" fmla="*/ 511943 w 9143994"/>
              <a:gd name="connsiteY274" fmla="*/ 6702837 h 6857995"/>
              <a:gd name="connsiteX275" fmla="*/ 513470 w 9143994"/>
              <a:gd name="connsiteY275" fmla="*/ 6701150 h 6857995"/>
              <a:gd name="connsiteX276" fmla="*/ 515837 w 9143994"/>
              <a:gd name="connsiteY276" fmla="*/ 6700053 h 6857995"/>
              <a:gd name="connsiteX277" fmla="*/ 518926 w 9143994"/>
              <a:gd name="connsiteY277" fmla="*/ 6699662 h 6857995"/>
              <a:gd name="connsiteX278" fmla="*/ 528614 w 9143994"/>
              <a:gd name="connsiteY278" fmla="*/ 6702412 h 6857995"/>
              <a:gd name="connsiteX279" fmla="*/ 528614 w 9143994"/>
              <a:gd name="connsiteY279" fmla="*/ 6696247 h 6857995"/>
              <a:gd name="connsiteX280" fmla="*/ 519745 w 9143994"/>
              <a:gd name="connsiteY280" fmla="*/ 6694540 h 6857995"/>
              <a:gd name="connsiteX281" fmla="*/ 382239 w 9143994"/>
              <a:gd name="connsiteY281" fmla="*/ 6694540 h 6857995"/>
              <a:gd name="connsiteX282" fmla="*/ 376818 w 9143994"/>
              <a:gd name="connsiteY282" fmla="*/ 6695246 h 6857995"/>
              <a:gd name="connsiteX283" fmla="*/ 372140 w 9143994"/>
              <a:gd name="connsiteY283" fmla="*/ 6697345 h 6857995"/>
              <a:gd name="connsiteX284" fmla="*/ 368858 w 9143994"/>
              <a:gd name="connsiteY284" fmla="*/ 6700801 h 6857995"/>
              <a:gd name="connsiteX285" fmla="*/ 367625 w 9143994"/>
              <a:gd name="connsiteY285" fmla="*/ 6705532 h 6857995"/>
              <a:gd name="connsiteX286" fmla="*/ 368280 w 9143994"/>
              <a:gd name="connsiteY286" fmla="*/ 6709358 h 6857995"/>
              <a:gd name="connsiteX287" fmla="*/ 370220 w 9143994"/>
              <a:gd name="connsiteY287" fmla="*/ 6712273 h 6857995"/>
              <a:gd name="connsiteX288" fmla="*/ 373426 w 9143994"/>
              <a:gd name="connsiteY288" fmla="*/ 6714576 h 6857995"/>
              <a:gd name="connsiteX289" fmla="*/ 377878 w 9143994"/>
              <a:gd name="connsiteY289" fmla="*/ 6716599 h 6857995"/>
              <a:gd name="connsiteX290" fmla="*/ 381283 w 9143994"/>
              <a:gd name="connsiteY290" fmla="*/ 6717957 h 6857995"/>
              <a:gd name="connsiteX291" fmla="*/ 384043 w 9143994"/>
              <a:gd name="connsiteY291" fmla="*/ 6719424 h 6857995"/>
              <a:gd name="connsiteX292" fmla="*/ 385907 w 9143994"/>
              <a:gd name="connsiteY292" fmla="*/ 6721296 h 6857995"/>
              <a:gd name="connsiteX293" fmla="*/ 386595 w 9143994"/>
              <a:gd name="connsiteY293" fmla="*/ 6723875 h 6857995"/>
              <a:gd name="connsiteX294" fmla="*/ 378545 w 9143994"/>
              <a:gd name="connsiteY294" fmla="*/ 6729223 h 6857995"/>
              <a:gd name="connsiteX295" fmla="*/ 367550 w 9143994"/>
              <a:gd name="connsiteY295" fmla="*/ 6725548 h 6857995"/>
              <a:gd name="connsiteX296" fmla="*/ 367550 w 9143994"/>
              <a:gd name="connsiteY296" fmla="*/ 6732083 h 6857995"/>
              <a:gd name="connsiteX297" fmla="*/ 377768 w 9143994"/>
              <a:gd name="connsiteY297" fmla="*/ 6734352 h 6857995"/>
              <a:gd name="connsiteX298" fmla="*/ 383465 w 9143994"/>
              <a:gd name="connsiteY298" fmla="*/ 6733680 h 6857995"/>
              <a:gd name="connsiteX299" fmla="*/ 388274 w 9143994"/>
              <a:gd name="connsiteY299" fmla="*/ 6731637 h 6857995"/>
              <a:gd name="connsiteX300" fmla="*/ 391610 w 9143994"/>
              <a:gd name="connsiteY300" fmla="*/ 6728181 h 6857995"/>
              <a:gd name="connsiteX301" fmla="*/ 392856 w 9143994"/>
              <a:gd name="connsiteY301" fmla="*/ 6723278 h 6857995"/>
              <a:gd name="connsiteX302" fmla="*/ 392092 w 9143994"/>
              <a:gd name="connsiteY302" fmla="*/ 6719308 h 6857995"/>
              <a:gd name="connsiteX303" fmla="*/ 389911 w 9143994"/>
              <a:gd name="connsiteY303" fmla="*/ 6716359 h 6857995"/>
              <a:gd name="connsiteX304" fmla="*/ 386485 w 9143994"/>
              <a:gd name="connsiteY304" fmla="*/ 6714055 h 6857995"/>
              <a:gd name="connsiteX305" fmla="*/ 381943 w 9143994"/>
              <a:gd name="connsiteY305" fmla="*/ 6712067 h 6857995"/>
              <a:gd name="connsiteX306" fmla="*/ 378552 w 9143994"/>
              <a:gd name="connsiteY306" fmla="*/ 6710695 h 6857995"/>
              <a:gd name="connsiteX307" fmla="*/ 376020 w 9143994"/>
              <a:gd name="connsiteY307" fmla="*/ 6709283 h 6857995"/>
              <a:gd name="connsiteX308" fmla="*/ 374437 w 9143994"/>
              <a:gd name="connsiteY308" fmla="*/ 6707500 h 6857995"/>
              <a:gd name="connsiteX309" fmla="*/ 373901 w 9143994"/>
              <a:gd name="connsiteY309" fmla="*/ 6705011 h 6857995"/>
              <a:gd name="connsiteX310" fmla="*/ 374437 w 9143994"/>
              <a:gd name="connsiteY310" fmla="*/ 6702837 h 6857995"/>
              <a:gd name="connsiteX311" fmla="*/ 375964 w 9143994"/>
              <a:gd name="connsiteY311" fmla="*/ 6701150 h 6857995"/>
              <a:gd name="connsiteX312" fmla="*/ 378331 w 9143994"/>
              <a:gd name="connsiteY312" fmla="*/ 6700053 h 6857995"/>
              <a:gd name="connsiteX313" fmla="*/ 381421 w 9143994"/>
              <a:gd name="connsiteY313" fmla="*/ 6699662 h 6857995"/>
              <a:gd name="connsiteX314" fmla="*/ 391108 w 9143994"/>
              <a:gd name="connsiteY314" fmla="*/ 6702412 h 6857995"/>
              <a:gd name="connsiteX315" fmla="*/ 391108 w 9143994"/>
              <a:gd name="connsiteY315" fmla="*/ 6696247 h 6857995"/>
              <a:gd name="connsiteX316" fmla="*/ 382239 w 9143994"/>
              <a:gd name="connsiteY316" fmla="*/ 6694540 h 6857995"/>
              <a:gd name="connsiteX317" fmla="*/ 1127171 w 9143994"/>
              <a:gd name="connsiteY317" fmla="*/ 6694533 h 6857995"/>
              <a:gd name="connsiteX318" fmla="*/ 1114208 w 9143994"/>
              <a:gd name="connsiteY318" fmla="*/ 6698099 h 6857995"/>
              <a:gd name="connsiteX319" fmla="*/ 1114208 w 9143994"/>
              <a:gd name="connsiteY319" fmla="*/ 6704339 h 6857995"/>
              <a:gd name="connsiteX320" fmla="*/ 1126654 w 9143994"/>
              <a:gd name="connsiteY320" fmla="*/ 6699662 h 6857995"/>
              <a:gd name="connsiteX321" fmla="*/ 1134518 w 9143994"/>
              <a:gd name="connsiteY321" fmla="*/ 6709351 h 6857995"/>
              <a:gd name="connsiteX322" fmla="*/ 1123083 w 9143994"/>
              <a:gd name="connsiteY322" fmla="*/ 6710949 h 6857995"/>
              <a:gd name="connsiteX323" fmla="*/ 1110492 w 9143994"/>
              <a:gd name="connsiteY323" fmla="*/ 6723353 h 6857995"/>
              <a:gd name="connsiteX324" fmla="*/ 1113711 w 9143994"/>
              <a:gd name="connsiteY324" fmla="*/ 6731335 h 6857995"/>
              <a:gd name="connsiteX325" fmla="*/ 1122636 w 9143994"/>
              <a:gd name="connsiteY325" fmla="*/ 6734345 h 6857995"/>
              <a:gd name="connsiteX326" fmla="*/ 1134374 w 9143994"/>
              <a:gd name="connsiteY326" fmla="*/ 6727516 h 6857995"/>
              <a:gd name="connsiteX327" fmla="*/ 1134524 w 9143994"/>
              <a:gd name="connsiteY327" fmla="*/ 6727516 h 6857995"/>
              <a:gd name="connsiteX328" fmla="*/ 1134524 w 9143994"/>
              <a:gd name="connsiteY328" fmla="*/ 6733454 h 6857995"/>
              <a:gd name="connsiteX329" fmla="*/ 1140620 w 9143994"/>
              <a:gd name="connsiteY329" fmla="*/ 6733454 h 6857995"/>
              <a:gd name="connsiteX330" fmla="*/ 1140620 w 9143994"/>
              <a:gd name="connsiteY330" fmla="*/ 6708720 h 6857995"/>
              <a:gd name="connsiteX331" fmla="*/ 1127171 w 9143994"/>
              <a:gd name="connsiteY331" fmla="*/ 6694533 h 6857995"/>
              <a:gd name="connsiteX332" fmla="*/ 217997 w 9143994"/>
              <a:gd name="connsiteY332" fmla="*/ 6689864 h 6857995"/>
              <a:gd name="connsiteX333" fmla="*/ 205104 w 9143994"/>
              <a:gd name="connsiteY333" fmla="*/ 6694691 h 6857995"/>
              <a:gd name="connsiteX334" fmla="*/ 200150 w 9143994"/>
              <a:gd name="connsiteY334" fmla="*/ 6707610 h 6857995"/>
              <a:gd name="connsiteX335" fmla="*/ 204993 w 9143994"/>
              <a:gd name="connsiteY335" fmla="*/ 6719233 h 6857995"/>
              <a:gd name="connsiteX336" fmla="*/ 216993 w 9143994"/>
              <a:gd name="connsiteY336" fmla="*/ 6723875 h 6857995"/>
              <a:gd name="connsiteX337" fmla="*/ 226232 w 9143994"/>
              <a:gd name="connsiteY337" fmla="*/ 6721310 h 6857995"/>
              <a:gd name="connsiteX338" fmla="*/ 226232 w 9143994"/>
              <a:gd name="connsiteY338" fmla="*/ 6716250 h 6857995"/>
              <a:gd name="connsiteX339" fmla="*/ 217811 w 9143994"/>
              <a:gd name="connsiteY339" fmla="*/ 6719144 h 6857995"/>
              <a:gd name="connsiteX340" fmla="*/ 208964 w 9143994"/>
              <a:gd name="connsiteY340" fmla="*/ 6715838 h 6857995"/>
              <a:gd name="connsiteX341" fmla="*/ 205482 w 9143994"/>
              <a:gd name="connsiteY341" fmla="*/ 6707041 h 6857995"/>
              <a:gd name="connsiteX342" fmla="*/ 208887 w 9143994"/>
              <a:gd name="connsiteY342" fmla="*/ 6698058 h 6857995"/>
              <a:gd name="connsiteX343" fmla="*/ 217549 w 9143994"/>
              <a:gd name="connsiteY343" fmla="*/ 6694719 h 6857995"/>
              <a:gd name="connsiteX344" fmla="*/ 226081 w 9143994"/>
              <a:gd name="connsiteY344" fmla="*/ 6697393 h 6857995"/>
              <a:gd name="connsiteX345" fmla="*/ 226081 w 9143994"/>
              <a:gd name="connsiteY345" fmla="*/ 6691832 h 6857995"/>
              <a:gd name="connsiteX346" fmla="*/ 217997 w 9143994"/>
              <a:gd name="connsiteY346" fmla="*/ 6689864 h 6857995"/>
              <a:gd name="connsiteX347" fmla="*/ 1159616 w 9143994"/>
              <a:gd name="connsiteY347" fmla="*/ 6684247 h 6857995"/>
              <a:gd name="connsiteX348" fmla="*/ 1153507 w 9143994"/>
              <a:gd name="connsiteY348" fmla="*/ 6686215 h 6857995"/>
              <a:gd name="connsiteX349" fmla="*/ 1153507 w 9143994"/>
              <a:gd name="connsiteY349" fmla="*/ 6695500 h 6857995"/>
              <a:gd name="connsiteX350" fmla="*/ 1146951 w 9143994"/>
              <a:gd name="connsiteY350" fmla="*/ 6695500 h 6857995"/>
              <a:gd name="connsiteX351" fmla="*/ 1146951 w 9143994"/>
              <a:gd name="connsiteY351" fmla="*/ 6700697 h 6857995"/>
              <a:gd name="connsiteX352" fmla="*/ 1153507 w 9143994"/>
              <a:gd name="connsiteY352" fmla="*/ 6700697 h 6857995"/>
              <a:gd name="connsiteX353" fmla="*/ 1153507 w 9143994"/>
              <a:gd name="connsiteY353" fmla="*/ 6723202 h 6857995"/>
              <a:gd name="connsiteX354" fmla="*/ 1163532 w 9143994"/>
              <a:gd name="connsiteY354" fmla="*/ 6734338 h 6857995"/>
              <a:gd name="connsiteX355" fmla="*/ 1169235 w 9143994"/>
              <a:gd name="connsiteY355" fmla="*/ 6733152 h 6857995"/>
              <a:gd name="connsiteX356" fmla="*/ 1169235 w 9143994"/>
              <a:gd name="connsiteY356" fmla="*/ 6727954 h 6857995"/>
              <a:gd name="connsiteX357" fmla="*/ 1165243 w 9143994"/>
              <a:gd name="connsiteY357" fmla="*/ 6729216 h 6857995"/>
              <a:gd name="connsiteX358" fmla="*/ 1160923 w 9143994"/>
              <a:gd name="connsiteY358" fmla="*/ 6727584 h 6857995"/>
              <a:gd name="connsiteX359" fmla="*/ 1159616 w 9143994"/>
              <a:gd name="connsiteY359" fmla="*/ 6722126 h 6857995"/>
              <a:gd name="connsiteX360" fmla="*/ 1159616 w 9143994"/>
              <a:gd name="connsiteY360" fmla="*/ 6700697 h 6857995"/>
              <a:gd name="connsiteX361" fmla="*/ 1169227 w 9143994"/>
              <a:gd name="connsiteY361" fmla="*/ 6700697 h 6857995"/>
              <a:gd name="connsiteX362" fmla="*/ 1169227 w 9143994"/>
              <a:gd name="connsiteY362" fmla="*/ 6695500 h 6857995"/>
              <a:gd name="connsiteX363" fmla="*/ 1159616 w 9143994"/>
              <a:gd name="connsiteY363" fmla="*/ 6695500 h 6857995"/>
              <a:gd name="connsiteX364" fmla="*/ 761188 w 9143994"/>
              <a:gd name="connsiteY364" fmla="*/ 6684247 h 6857995"/>
              <a:gd name="connsiteX365" fmla="*/ 755078 w 9143994"/>
              <a:gd name="connsiteY365" fmla="*/ 6686215 h 6857995"/>
              <a:gd name="connsiteX366" fmla="*/ 755078 w 9143994"/>
              <a:gd name="connsiteY366" fmla="*/ 6695500 h 6857995"/>
              <a:gd name="connsiteX367" fmla="*/ 748522 w 9143994"/>
              <a:gd name="connsiteY367" fmla="*/ 6695500 h 6857995"/>
              <a:gd name="connsiteX368" fmla="*/ 748522 w 9143994"/>
              <a:gd name="connsiteY368" fmla="*/ 6700697 h 6857995"/>
              <a:gd name="connsiteX369" fmla="*/ 755078 w 9143994"/>
              <a:gd name="connsiteY369" fmla="*/ 6700697 h 6857995"/>
              <a:gd name="connsiteX370" fmla="*/ 755078 w 9143994"/>
              <a:gd name="connsiteY370" fmla="*/ 6723202 h 6857995"/>
              <a:gd name="connsiteX371" fmla="*/ 765103 w 9143994"/>
              <a:gd name="connsiteY371" fmla="*/ 6734338 h 6857995"/>
              <a:gd name="connsiteX372" fmla="*/ 770806 w 9143994"/>
              <a:gd name="connsiteY372" fmla="*/ 6733152 h 6857995"/>
              <a:gd name="connsiteX373" fmla="*/ 770806 w 9143994"/>
              <a:gd name="connsiteY373" fmla="*/ 6727954 h 6857995"/>
              <a:gd name="connsiteX374" fmla="*/ 766816 w 9143994"/>
              <a:gd name="connsiteY374" fmla="*/ 6729216 h 6857995"/>
              <a:gd name="connsiteX375" fmla="*/ 762494 w 9143994"/>
              <a:gd name="connsiteY375" fmla="*/ 6727584 h 6857995"/>
              <a:gd name="connsiteX376" fmla="*/ 761188 w 9143994"/>
              <a:gd name="connsiteY376" fmla="*/ 6722126 h 6857995"/>
              <a:gd name="connsiteX377" fmla="*/ 761188 w 9143994"/>
              <a:gd name="connsiteY377" fmla="*/ 6700697 h 6857995"/>
              <a:gd name="connsiteX378" fmla="*/ 770798 w 9143994"/>
              <a:gd name="connsiteY378" fmla="*/ 6700697 h 6857995"/>
              <a:gd name="connsiteX379" fmla="*/ 770798 w 9143994"/>
              <a:gd name="connsiteY379" fmla="*/ 6695500 h 6857995"/>
              <a:gd name="connsiteX380" fmla="*/ 761188 w 9143994"/>
              <a:gd name="connsiteY380" fmla="*/ 6695500 h 6857995"/>
              <a:gd name="connsiteX381" fmla="*/ 352007 w 9143994"/>
              <a:gd name="connsiteY381" fmla="*/ 6684247 h 6857995"/>
              <a:gd name="connsiteX382" fmla="*/ 345898 w 9143994"/>
              <a:gd name="connsiteY382" fmla="*/ 6686215 h 6857995"/>
              <a:gd name="connsiteX383" fmla="*/ 345898 w 9143994"/>
              <a:gd name="connsiteY383" fmla="*/ 6695500 h 6857995"/>
              <a:gd name="connsiteX384" fmla="*/ 339341 w 9143994"/>
              <a:gd name="connsiteY384" fmla="*/ 6695500 h 6857995"/>
              <a:gd name="connsiteX385" fmla="*/ 339341 w 9143994"/>
              <a:gd name="connsiteY385" fmla="*/ 6700697 h 6857995"/>
              <a:gd name="connsiteX386" fmla="*/ 345898 w 9143994"/>
              <a:gd name="connsiteY386" fmla="*/ 6700697 h 6857995"/>
              <a:gd name="connsiteX387" fmla="*/ 345898 w 9143994"/>
              <a:gd name="connsiteY387" fmla="*/ 6723202 h 6857995"/>
              <a:gd name="connsiteX388" fmla="*/ 355922 w 9143994"/>
              <a:gd name="connsiteY388" fmla="*/ 6734338 h 6857995"/>
              <a:gd name="connsiteX389" fmla="*/ 361625 w 9143994"/>
              <a:gd name="connsiteY389" fmla="*/ 6733152 h 6857995"/>
              <a:gd name="connsiteX390" fmla="*/ 361625 w 9143994"/>
              <a:gd name="connsiteY390" fmla="*/ 6727954 h 6857995"/>
              <a:gd name="connsiteX391" fmla="*/ 357635 w 9143994"/>
              <a:gd name="connsiteY391" fmla="*/ 6729216 h 6857995"/>
              <a:gd name="connsiteX392" fmla="*/ 353315 w 9143994"/>
              <a:gd name="connsiteY392" fmla="*/ 6727584 h 6857995"/>
              <a:gd name="connsiteX393" fmla="*/ 352007 w 9143994"/>
              <a:gd name="connsiteY393" fmla="*/ 6722126 h 6857995"/>
              <a:gd name="connsiteX394" fmla="*/ 352007 w 9143994"/>
              <a:gd name="connsiteY394" fmla="*/ 6700697 h 6857995"/>
              <a:gd name="connsiteX395" fmla="*/ 361618 w 9143994"/>
              <a:gd name="connsiteY395" fmla="*/ 6700697 h 6857995"/>
              <a:gd name="connsiteX396" fmla="*/ 361618 w 9143994"/>
              <a:gd name="connsiteY396" fmla="*/ 6695500 h 6857995"/>
              <a:gd name="connsiteX397" fmla="*/ 352007 w 9143994"/>
              <a:gd name="connsiteY397" fmla="*/ 6695500 h 6857995"/>
              <a:gd name="connsiteX398" fmla="*/ 216133 w 9143994"/>
              <a:gd name="connsiteY398" fmla="*/ 6682321 h 6857995"/>
              <a:gd name="connsiteX399" fmla="*/ 233546 w 9143994"/>
              <a:gd name="connsiteY399" fmla="*/ 6689528 h 6857995"/>
              <a:gd name="connsiteX400" fmla="*/ 240757 w 9143994"/>
              <a:gd name="connsiteY400" fmla="*/ 6706904 h 6857995"/>
              <a:gd name="connsiteX401" fmla="*/ 233546 w 9143994"/>
              <a:gd name="connsiteY401" fmla="*/ 6724266 h 6857995"/>
              <a:gd name="connsiteX402" fmla="*/ 216133 w 9143994"/>
              <a:gd name="connsiteY402" fmla="*/ 6731452 h 6857995"/>
              <a:gd name="connsiteX403" fmla="*/ 198698 w 9143994"/>
              <a:gd name="connsiteY403" fmla="*/ 6724266 h 6857995"/>
              <a:gd name="connsiteX404" fmla="*/ 191474 w 9143994"/>
              <a:gd name="connsiteY404" fmla="*/ 6706904 h 6857995"/>
              <a:gd name="connsiteX405" fmla="*/ 198698 w 9143994"/>
              <a:gd name="connsiteY405" fmla="*/ 6689528 h 6857995"/>
              <a:gd name="connsiteX406" fmla="*/ 216133 w 9143994"/>
              <a:gd name="connsiteY406" fmla="*/ 6682321 h 6857995"/>
              <a:gd name="connsiteX407" fmla="*/ 622486 w 9143994"/>
              <a:gd name="connsiteY407" fmla="*/ 6680277 h 6857995"/>
              <a:gd name="connsiteX408" fmla="*/ 622486 w 9143994"/>
              <a:gd name="connsiteY408" fmla="*/ 6733523 h 6857995"/>
              <a:gd name="connsiteX409" fmla="*/ 650798 w 9143994"/>
              <a:gd name="connsiteY409" fmla="*/ 6733523 h 6857995"/>
              <a:gd name="connsiteX410" fmla="*/ 650804 w 9143994"/>
              <a:gd name="connsiteY410" fmla="*/ 6733523 h 6857995"/>
              <a:gd name="connsiteX411" fmla="*/ 650804 w 9143994"/>
              <a:gd name="connsiteY411" fmla="*/ 6727879 h 6857995"/>
              <a:gd name="connsiteX412" fmla="*/ 628746 w 9143994"/>
              <a:gd name="connsiteY412" fmla="*/ 6727879 h 6857995"/>
              <a:gd name="connsiteX413" fmla="*/ 628746 w 9143994"/>
              <a:gd name="connsiteY413" fmla="*/ 6709241 h 6857995"/>
              <a:gd name="connsiteX414" fmla="*/ 648045 w 9143994"/>
              <a:gd name="connsiteY414" fmla="*/ 6709241 h 6857995"/>
              <a:gd name="connsiteX415" fmla="*/ 648045 w 9143994"/>
              <a:gd name="connsiteY415" fmla="*/ 6703632 h 6857995"/>
              <a:gd name="connsiteX416" fmla="*/ 628746 w 9143994"/>
              <a:gd name="connsiteY416" fmla="*/ 6703632 h 6857995"/>
              <a:gd name="connsiteX417" fmla="*/ 628746 w 9143994"/>
              <a:gd name="connsiteY417" fmla="*/ 6685920 h 6857995"/>
              <a:gd name="connsiteX418" fmla="*/ 649607 w 9143994"/>
              <a:gd name="connsiteY418" fmla="*/ 6685920 h 6857995"/>
              <a:gd name="connsiteX419" fmla="*/ 649607 w 9143994"/>
              <a:gd name="connsiteY419" fmla="*/ 6680277 h 6857995"/>
              <a:gd name="connsiteX420" fmla="*/ 257757 w 9143994"/>
              <a:gd name="connsiteY420" fmla="*/ 6680277 h 6857995"/>
              <a:gd name="connsiteX421" fmla="*/ 257757 w 9143994"/>
              <a:gd name="connsiteY421" fmla="*/ 6733523 h 6857995"/>
              <a:gd name="connsiteX422" fmla="*/ 263791 w 9143994"/>
              <a:gd name="connsiteY422" fmla="*/ 6733523 h 6857995"/>
              <a:gd name="connsiteX423" fmla="*/ 263791 w 9143994"/>
              <a:gd name="connsiteY423" fmla="*/ 6697879 h 6857995"/>
              <a:gd name="connsiteX424" fmla="*/ 263495 w 9143994"/>
              <a:gd name="connsiteY424" fmla="*/ 6687443 h 6857995"/>
              <a:gd name="connsiteX425" fmla="*/ 263647 w 9143994"/>
              <a:gd name="connsiteY425" fmla="*/ 6687443 h 6857995"/>
              <a:gd name="connsiteX426" fmla="*/ 265249 w 9143994"/>
              <a:gd name="connsiteY426" fmla="*/ 6692901 h 6857995"/>
              <a:gd name="connsiteX427" fmla="*/ 283468 w 9143994"/>
              <a:gd name="connsiteY427" fmla="*/ 6733523 h 6857995"/>
              <a:gd name="connsiteX428" fmla="*/ 286523 w 9143994"/>
              <a:gd name="connsiteY428" fmla="*/ 6733523 h 6857995"/>
              <a:gd name="connsiteX429" fmla="*/ 304776 w 9143994"/>
              <a:gd name="connsiteY429" fmla="*/ 6692606 h 6857995"/>
              <a:gd name="connsiteX430" fmla="*/ 306379 w 9143994"/>
              <a:gd name="connsiteY430" fmla="*/ 6687443 h 6857995"/>
              <a:gd name="connsiteX431" fmla="*/ 306530 w 9143994"/>
              <a:gd name="connsiteY431" fmla="*/ 6687443 h 6857995"/>
              <a:gd name="connsiteX432" fmla="*/ 306007 w 9143994"/>
              <a:gd name="connsiteY432" fmla="*/ 6697804 h 6857995"/>
              <a:gd name="connsiteX433" fmla="*/ 306007 w 9143994"/>
              <a:gd name="connsiteY433" fmla="*/ 6733523 h 6857995"/>
              <a:gd name="connsiteX434" fmla="*/ 312227 w 9143994"/>
              <a:gd name="connsiteY434" fmla="*/ 6733523 h 6857995"/>
              <a:gd name="connsiteX435" fmla="*/ 312227 w 9143994"/>
              <a:gd name="connsiteY435" fmla="*/ 6680277 h 6857995"/>
              <a:gd name="connsiteX436" fmla="*/ 304404 w 9143994"/>
              <a:gd name="connsiteY436" fmla="*/ 6680277 h 6857995"/>
              <a:gd name="connsiteX437" fmla="*/ 287679 w 9143994"/>
              <a:gd name="connsiteY437" fmla="*/ 6717257 h 6857995"/>
              <a:gd name="connsiteX438" fmla="*/ 285106 w 9143994"/>
              <a:gd name="connsiteY438" fmla="*/ 6723792 h 6857995"/>
              <a:gd name="connsiteX439" fmla="*/ 284879 w 9143994"/>
              <a:gd name="connsiteY439" fmla="*/ 6723792 h 6857995"/>
              <a:gd name="connsiteX440" fmla="*/ 282423 w 9143994"/>
              <a:gd name="connsiteY440" fmla="*/ 6717408 h 6857995"/>
              <a:gd name="connsiteX441" fmla="*/ 266027 w 9143994"/>
              <a:gd name="connsiteY441" fmla="*/ 6680277 h 6857995"/>
              <a:gd name="connsiteX442" fmla="*/ 905739 w 9143994"/>
              <a:gd name="connsiteY442" fmla="*/ 6679379 h 6857995"/>
              <a:gd name="connsiteX443" fmla="*/ 886179 w 9143994"/>
              <a:gd name="connsiteY443" fmla="*/ 6687251 h 6857995"/>
              <a:gd name="connsiteX444" fmla="*/ 878466 w 9143994"/>
              <a:gd name="connsiteY444" fmla="*/ 6707898 h 6857995"/>
              <a:gd name="connsiteX445" fmla="*/ 885319 w 9143994"/>
              <a:gd name="connsiteY445" fmla="*/ 6727098 h 6857995"/>
              <a:gd name="connsiteX446" fmla="*/ 903572 w 9143994"/>
              <a:gd name="connsiteY446" fmla="*/ 6734414 h 6857995"/>
              <a:gd name="connsiteX447" fmla="*/ 918322 w 9143994"/>
              <a:gd name="connsiteY447" fmla="*/ 6731294 h 6857995"/>
              <a:gd name="connsiteX448" fmla="*/ 918330 w 9143994"/>
              <a:gd name="connsiteY448" fmla="*/ 6731294 h 6857995"/>
              <a:gd name="connsiteX449" fmla="*/ 918330 w 9143994"/>
              <a:gd name="connsiteY449" fmla="*/ 6725233 h 6857995"/>
              <a:gd name="connsiteX450" fmla="*/ 904398 w 9143994"/>
              <a:gd name="connsiteY450" fmla="*/ 6728798 h 6857995"/>
              <a:gd name="connsiteX451" fmla="*/ 890370 w 9143994"/>
              <a:gd name="connsiteY451" fmla="*/ 6723025 h 6857995"/>
              <a:gd name="connsiteX452" fmla="*/ 885024 w 9143994"/>
              <a:gd name="connsiteY452" fmla="*/ 6707521 h 6857995"/>
              <a:gd name="connsiteX453" fmla="*/ 890741 w 9143994"/>
              <a:gd name="connsiteY453" fmla="*/ 6691146 h 6857995"/>
              <a:gd name="connsiteX454" fmla="*/ 905663 w 9143994"/>
              <a:gd name="connsiteY454" fmla="*/ 6685022 h 6857995"/>
              <a:gd name="connsiteX455" fmla="*/ 918330 w 9143994"/>
              <a:gd name="connsiteY455" fmla="*/ 6688218 h 6857995"/>
              <a:gd name="connsiteX456" fmla="*/ 918330 w 9143994"/>
              <a:gd name="connsiteY456" fmla="*/ 6681573 h 6857995"/>
              <a:gd name="connsiteX457" fmla="*/ 905739 w 9143994"/>
              <a:gd name="connsiteY457" fmla="*/ 6679379 h 6857995"/>
              <a:gd name="connsiteX458" fmla="*/ 216140 w 9143994"/>
              <a:gd name="connsiteY458" fmla="*/ 6679050 h 6857995"/>
              <a:gd name="connsiteX459" fmla="*/ 196372 w 9143994"/>
              <a:gd name="connsiteY459" fmla="*/ 6687203 h 6857995"/>
              <a:gd name="connsiteX460" fmla="*/ 188192 w 9143994"/>
              <a:gd name="connsiteY460" fmla="*/ 6706904 h 6857995"/>
              <a:gd name="connsiteX461" fmla="*/ 196366 w 9143994"/>
              <a:gd name="connsiteY461" fmla="*/ 6726597 h 6857995"/>
              <a:gd name="connsiteX462" fmla="*/ 216133 w 9143994"/>
              <a:gd name="connsiteY462" fmla="*/ 6734750 h 6857995"/>
              <a:gd name="connsiteX463" fmla="*/ 235865 w 9143994"/>
              <a:gd name="connsiteY463" fmla="*/ 6726604 h 6857995"/>
              <a:gd name="connsiteX464" fmla="*/ 244045 w 9143994"/>
              <a:gd name="connsiteY464" fmla="*/ 6706904 h 6857995"/>
              <a:gd name="connsiteX465" fmla="*/ 235865 w 9143994"/>
              <a:gd name="connsiteY465" fmla="*/ 6687203 h 6857995"/>
              <a:gd name="connsiteX466" fmla="*/ 216140 w 9143994"/>
              <a:gd name="connsiteY466" fmla="*/ 6679050 h 6857995"/>
              <a:gd name="connsiteX467" fmla="*/ 1180594 w 9143994"/>
              <a:gd name="connsiteY467" fmla="*/ 6677939 h 6857995"/>
              <a:gd name="connsiteX468" fmla="*/ 1177799 w 9143994"/>
              <a:gd name="connsiteY468" fmla="*/ 6679070 h 6857995"/>
              <a:gd name="connsiteX469" fmla="*/ 1176643 w 9143994"/>
              <a:gd name="connsiteY469" fmla="*/ 6681909 h 6857995"/>
              <a:gd name="connsiteX470" fmla="*/ 1177799 w 9143994"/>
              <a:gd name="connsiteY470" fmla="*/ 6684734 h 6857995"/>
              <a:gd name="connsiteX471" fmla="*/ 1180594 w 9143994"/>
              <a:gd name="connsiteY471" fmla="*/ 6685845 h 6857995"/>
              <a:gd name="connsiteX472" fmla="*/ 1183442 w 9143994"/>
              <a:gd name="connsiteY472" fmla="*/ 6684693 h 6857995"/>
              <a:gd name="connsiteX473" fmla="*/ 1184617 w 9143994"/>
              <a:gd name="connsiteY473" fmla="*/ 6681909 h 6857995"/>
              <a:gd name="connsiteX474" fmla="*/ 1183442 w 9143994"/>
              <a:gd name="connsiteY474" fmla="*/ 6679070 h 6857995"/>
              <a:gd name="connsiteX475" fmla="*/ 1180594 w 9143994"/>
              <a:gd name="connsiteY475" fmla="*/ 6677939 h 6857995"/>
              <a:gd name="connsiteX476" fmla="*/ 808166 w 9143994"/>
              <a:gd name="connsiteY476" fmla="*/ 6677939 h 6857995"/>
              <a:gd name="connsiteX477" fmla="*/ 805373 w 9143994"/>
              <a:gd name="connsiteY477" fmla="*/ 6679070 h 6857995"/>
              <a:gd name="connsiteX478" fmla="*/ 804217 w 9143994"/>
              <a:gd name="connsiteY478" fmla="*/ 6681909 h 6857995"/>
              <a:gd name="connsiteX479" fmla="*/ 805373 w 9143994"/>
              <a:gd name="connsiteY479" fmla="*/ 6684734 h 6857995"/>
              <a:gd name="connsiteX480" fmla="*/ 808166 w 9143994"/>
              <a:gd name="connsiteY480" fmla="*/ 6685845 h 6857995"/>
              <a:gd name="connsiteX481" fmla="*/ 811014 w 9143994"/>
              <a:gd name="connsiteY481" fmla="*/ 6684693 h 6857995"/>
              <a:gd name="connsiteX482" fmla="*/ 812191 w 9143994"/>
              <a:gd name="connsiteY482" fmla="*/ 6681909 h 6857995"/>
              <a:gd name="connsiteX483" fmla="*/ 811014 w 9143994"/>
              <a:gd name="connsiteY483" fmla="*/ 6679070 h 6857995"/>
              <a:gd name="connsiteX484" fmla="*/ 808166 w 9143994"/>
              <a:gd name="connsiteY484" fmla="*/ 6677939 h 6857995"/>
              <a:gd name="connsiteX485" fmla="*/ 585361 w 9143994"/>
              <a:gd name="connsiteY485" fmla="*/ 6677939 h 6857995"/>
              <a:gd name="connsiteX486" fmla="*/ 582568 w 9143994"/>
              <a:gd name="connsiteY486" fmla="*/ 6679070 h 6857995"/>
              <a:gd name="connsiteX487" fmla="*/ 581412 w 9143994"/>
              <a:gd name="connsiteY487" fmla="*/ 6681909 h 6857995"/>
              <a:gd name="connsiteX488" fmla="*/ 582568 w 9143994"/>
              <a:gd name="connsiteY488" fmla="*/ 6684734 h 6857995"/>
              <a:gd name="connsiteX489" fmla="*/ 585361 w 9143994"/>
              <a:gd name="connsiteY489" fmla="*/ 6685845 h 6857995"/>
              <a:gd name="connsiteX490" fmla="*/ 588210 w 9143994"/>
              <a:gd name="connsiteY490" fmla="*/ 6684693 h 6857995"/>
              <a:gd name="connsiteX491" fmla="*/ 589386 w 9143994"/>
              <a:gd name="connsiteY491" fmla="*/ 6681909 h 6857995"/>
              <a:gd name="connsiteX492" fmla="*/ 588210 w 9143994"/>
              <a:gd name="connsiteY492" fmla="*/ 6679070 h 6857995"/>
              <a:gd name="connsiteX493" fmla="*/ 585361 w 9143994"/>
              <a:gd name="connsiteY493" fmla="*/ 6677939 h 6857995"/>
              <a:gd name="connsiteX494" fmla="*/ 492170 w 9143994"/>
              <a:gd name="connsiteY494" fmla="*/ 6677939 h 6857995"/>
              <a:gd name="connsiteX495" fmla="*/ 489377 w 9143994"/>
              <a:gd name="connsiteY495" fmla="*/ 6679070 h 6857995"/>
              <a:gd name="connsiteX496" fmla="*/ 488221 w 9143994"/>
              <a:gd name="connsiteY496" fmla="*/ 6681909 h 6857995"/>
              <a:gd name="connsiteX497" fmla="*/ 489377 w 9143994"/>
              <a:gd name="connsiteY497" fmla="*/ 6684734 h 6857995"/>
              <a:gd name="connsiteX498" fmla="*/ 492170 w 9143994"/>
              <a:gd name="connsiteY498" fmla="*/ 6685845 h 6857995"/>
              <a:gd name="connsiteX499" fmla="*/ 495019 w 9143994"/>
              <a:gd name="connsiteY499" fmla="*/ 6684693 h 6857995"/>
              <a:gd name="connsiteX500" fmla="*/ 496195 w 9143994"/>
              <a:gd name="connsiteY500" fmla="*/ 6681909 h 6857995"/>
              <a:gd name="connsiteX501" fmla="*/ 495019 w 9143994"/>
              <a:gd name="connsiteY501" fmla="*/ 6679070 h 6857995"/>
              <a:gd name="connsiteX502" fmla="*/ 492170 w 9143994"/>
              <a:gd name="connsiteY502" fmla="*/ 6677939 h 6857995"/>
              <a:gd name="connsiteX503" fmla="*/ 328733 w 9143994"/>
              <a:gd name="connsiteY503" fmla="*/ 6677939 h 6857995"/>
              <a:gd name="connsiteX504" fmla="*/ 325939 w 9143994"/>
              <a:gd name="connsiteY504" fmla="*/ 6679070 h 6857995"/>
              <a:gd name="connsiteX505" fmla="*/ 324783 w 9143994"/>
              <a:gd name="connsiteY505" fmla="*/ 6681909 h 6857995"/>
              <a:gd name="connsiteX506" fmla="*/ 325939 w 9143994"/>
              <a:gd name="connsiteY506" fmla="*/ 6684734 h 6857995"/>
              <a:gd name="connsiteX507" fmla="*/ 328733 w 9143994"/>
              <a:gd name="connsiteY507" fmla="*/ 6685845 h 6857995"/>
              <a:gd name="connsiteX508" fmla="*/ 331581 w 9143994"/>
              <a:gd name="connsiteY508" fmla="*/ 6684693 h 6857995"/>
              <a:gd name="connsiteX509" fmla="*/ 332757 w 9143994"/>
              <a:gd name="connsiteY509" fmla="*/ 6681909 h 6857995"/>
              <a:gd name="connsiteX510" fmla="*/ 331581 w 9143994"/>
              <a:gd name="connsiteY510" fmla="*/ 6679070 h 6857995"/>
              <a:gd name="connsiteX511" fmla="*/ 328733 w 9143994"/>
              <a:gd name="connsiteY511" fmla="*/ 6677939 h 6857995"/>
              <a:gd name="connsiteX512" fmla="*/ 659878 w 9143994"/>
              <a:gd name="connsiteY512" fmla="*/ 6677233 h 6857995"/>
              <a:gd name="connsiteX513" fmla="*/ 659878 w 9143994"/>
              <a:gd name="connsiteY513" fmla="*/ 6733523 h 6857995"/>
              <a:gd name="connsiteX514" fmla="*/ 665987 w 9143994"/>
              <a:gd name="connsiteY514" fmla="*/ 6733523 h 6857995"/>
              <a:gd name="connsiteX515" fmla="*/ 665987 w 9143994"/>
              <a:gd name="connsiteY515" fmla="*/ 6677233 h 6857995"/>
              <a:gd name="connsiteX516" fmla="*/ 539430 w 9143994"/>
              <a:gd name="connsiteY516" fmla="*/ 6677233 h 6857995"/>
              <a:gd name="connsiteX517" fmla="*/ 539430 w 9143994"/>
              <a:gd name="connsiteY517" fmla="*/ 6733523 h 6857995"/>
              <a:gd name="connsiteX518" fmla="*/ 545539 w 9143994"/>
              <a:gd name="connsiteY518" fmla="*/ 6733523 h 6857995"/>
              <a:gd name="connsiteX519" fmla="*/ 545539 w 9143994"/>
              <a:gd name="connsiteY519" fmla="*/ 6711985 h 6857995"/>
              <a:gd name="connsiteX520" fmla="*/ 548594 w 9143994"/>
              <a:gd name="connsiteY520" fmla="*/ 6703167 h 6857995"/>
              <a:gd name="connsiteX521" fmla="*/ 556121 w 9143994"/>
              <a:gd name="connsiteY521" fmla="*/ 6699731 h 6857995"/>
              <a:gd name="connsiteX522" fmla="*/ 564989 w 9143994"/>
              <a:gd name="connsiteY522" fmla="*/ 6711615 h 6857995"/>
              <a:gd name="connsiteX523" fmla="*/ 564989 w 9143994"/>
              <a:gd name="connsiteY523" fmla="*/ 6733523 h 6857995"/>
              <a:gd name="connsiteX524" fmla="*/ 571099 w 9143994"/>
              <a:gd name="connsiteY524" fmla="*/ 6733523 h 6857995"/>
              <a:gd name="connsiteX525" fmla="*/ 571106 w 9143994"/>
              <a:gd name="connsiteY525" fmla="*/ 6733523 h 6857995"/>
              <a:gd name="connsiteX526" fmla="*/ 571106 w 9143994"/>
              <a:gd name="connsiteY526" fmla="*/ 6710092 h 6857995"/>
              <a:gd name="connsiteX527" fmla="*/ 558213 w 9143994"/>
              <a:gd name="connsiteY527" fmla="*/ 6694609 h 6857995"/>
              <a:gd name="connsiteX528" fmla="*/ 545691 w 9143994"/>
              <a:gd name="connsiteY528" fmla="*/ 6701816 h 6857995"/>
              <a:gd name="connsiteX529" fmla="*/ 545539 w 9143994"/>
              <a:gd name="connsiteY529" fmla="*/ 6701816 h 6857995"/>
              <a:gd name="connsiteX530" fmla="*/ 545539 w 9143994"/>
              <a:gd name="connsiteY530" fmla="*/ 6677233 h 6857995"/>
              <a:gd name="connsiteX531" fmla="*/ 444717 w 9143994"/>
              <a:gd name="connsiteY531" fmla="*/ 6677233 h 6857995"/>
              <a:gd name="connsiteX532" fmla="*/ 444717 w 9143994"/>
              <a:gd name="connsiteY532" fmla="*/ 6733523 h 6857995"/>
              <a:gd name="connsiteX533" fmla="*/ 450826 w 9143994"/>
              <a:gd name="connsiteY533" fmla="*/ 6733523 h 6857995"/>
              <a:gd name="connsiteX534" fmla="*/ 450826 w 9143994"/>
              <a:gd name="connsiteY534" fmla="*/ 6728031 h 6857995"/>
              <a:gd name="connsiteX535" fmla="*/ 450978 w 9143994"/>
              <a:gd name="connsiteY535" fmla="*/ 6728031 h 6857995"/>
              <a:gd name="connsiteX536" fmla="*/ 462413 w 9143994"/>
              <a:gd name="connsiteY536" fmla="*/ 6734414 h 6857995"/>
              <a:gd name="connsiteX537" fmla="*/ 475155 w 9143994"/>
              <a:gd name="connsiteY537" fmla="*/ 6728675 h 6857995"/>
              <a:gd name="connsiteX538" fmla="*/ 479812 w 9143994"/>
              <a:gd name="connsiteY538" fmla="*/ 6713397 h 6857995"/>
              <a:gd name="connsiteX539" fmla="*/ 475657 w 9143994"/>
              <a:gd name="connsiteY539" fmla="*/ 6699717 h 6857995"/>
              <a:gd name="connsiteX540" fmla="*/ 464167 w 9143994"/>
              <a:gd name="connsiteY540" fmla="*/ 6694609 h 6857995"/>
              <a:gd name="connsiteX541" fmla="*/ 450978 w 9143994"/>
              <a:gd name="connsiteY541" fmla="*/ 6702186 h 6857995"/>
              <a:gd name="connsiteX542" fmla="*/ 450826 w 9143994"/>
              <a:gd name="connsiteY542" fmla="*/ 6702186 h 6857995"/>
              <a:gd name="connsiteX543" fmla="*/ 450826 w 9143994"/>
              <a:gd name="connsiteY543" fmla="*/ 6677233 h 6857995"/>
              <a:gd name="connsiteX544" fmla="*/ 2408393 w 9143994"/>
              <a:gd name="connsiteY544" fmla="*/ 2908794 h 6857995"/>
              <a:gd name="connsiteX545" fmla="*/ 2408393 w 9143994"/>
              <a:gd name="connsiteY545" fmla="*/ 3477594 h 6857995"/>
              <a:gd name="connsiteX546" fmla="*/ 2408393 w 9143994"/>
              <a:gd name="connsiteY546" fmla="*/ 3495594 h 6857995"/>
              <a:gd name="connsiteX547" fmla="*/ 2408393 w 9143994"/>
              <a:gd name="connsiteY547" fmla="*/ 3934794 h 6857995"/>
              <a:gd name="connsiteX548" fmla="*/ 2419193 w 9143994"/>
              <a:gd name="connsiteY548" fmla="*/ 3934794 h 6857995"/>
              <a:gd name="connsiteX549" fmla="*/ 2419193 w 9143994"/>
              <a:gd name="connsiteY549" fmla="*/ 3495594 h 6857995"/>
              <a:gd name="connsiteX550" fmla="*/ 7747193 w 9143994"/>
              <a:gd name="connsiteY550" fmla="*/ 3495594 h 6857995"/>
              <a:gd name="connsiteX551" fmla="*/ 7747193 w 9143994"/>
              <a:gd name="connsiteY551" fmla="*/ 3477594 h 6857995"/>
              <a:gd name="connsiteX552" fmla="*/ 2419193 w 9143994"/>
              <a:gd name="connsiteY552" fmla="*/ 3477594 h 6857995"/>
              <a:gd name="connsiteX553" fmla="*/ 2419193 w 9143994"/>
              <a:gd name="connsiteY553" fmla="*/ 2908794 h 6857995"/>
              <a:gd name="connsiteX554" fmla="*/ 8712617 w 9143994"/>
              <a:gd name="connsiteY554" fmla="*/ 508710 h 6857995"/>
              <a:gd name="connsiteX555" fmla="*/ 8730091 w 9143994"/>
              <a:gd name="connsiteY555" fmla="*/ 520743 h 6857995"/>
              <a:gd name="connsiteX556" fmla="*/ 8712895 w 9143994"/>
              <a:gd name="connsiteY556" fmla="*/ 532628 h 6857995"/>
              <a:gd name="connsiteX557" fmla="*/ 8705634 w 9143994"/>
              <a:gd name="connsiteY557" fmla="*/ 531755 h 6857995"/>
              <a:gd name="connsiteX558" fmla="*/ 8899635 w 9143994"/>
              <a:gd name="connsiteY558" fmla="*/ 505330 h 6857995"/>
              <a:gd name="connsiteX559" fmla="*/ 8902550 w 9143994"/>
              <a:gd name="connsiteY559" fmla="*/ 508691 h 6857995"/>
              <a:gd name="connsiteX560" fmla="*/ 8889329 w 9143994"/>
              <a:gd name="connsiteY560" fmla="*/ 517010 h 6857995"/>
              <a:gd name="connsiteX561" fmla="*/ 8893005 w 9143994"/>
              <a:gd name="connsiteY561" fmla="*/ 509564 h 6857995"/>
              <a:gd name="connsiteX562" fmla="*/ 8899635 w 9143994"/>
              <a:gd name="connsiteY562" fmla="*/ 505330 h 6857995"/>
              <a:gd name="connsiteX563" fmla="*/ 8783387 w 9143994"/>
              <a:gd name="connsiteY563" fmla="*/ 505330 h 6857995"/>
              <a:gd name="connsiteX564" fmla="*/ 8786321 w 9143994"/>
              <a:gd name="connsiteY564" fmla="*/ 508691 h 6857995"/>
              <a:gd name="connsiteX565" fmla="*/ 8773118 w 9143994"/>
              <a:gd name="connsiteY565" fmla="*/ 517010 h 6857995"/>
              <a:gd name="connsiteX566" fmla="*/ 8776758 w 9143994"/>
              <a:gd name="connsiteY566" fmla="*/ 509564 h 6857995"/>
              <a:gd name="connsiteX567" fmla="*/ 8783387 w 9143994"/>
              <a:gd name="connsiteY567" fmla="*/ 505330 h 6857995"/>
              <a:gd name="connsiteX568" fmla="*/ 8632488 w 9143994"/>
              <a:gd name="connsiteY568" fmla="*/ 505330 h 6857995"/>
              <a:gd name="connsiteX569" fmla="*/ 8635385 w 9143994"/>
              <a:gd name="connsiteY569" fmla="*/ 508691 h 6857995"/>
              <a:gd name="connsiteX570" fmla="*/ 8622200 w 9143994"/>
              <a:gd name="connsiteY570" fmla="*/ 517010 h 6857995"/>
              <a:gd name="connsiteX571" fmla="*/ 8625858 w 9143994"/>
              <a:gd name="connsiteY571" fmla="*/ 509564 h 6857995"/>
              <a:gd name="connsiteX572" fmla="*/ 8632488 w 9143994"/>
              <a:gd name="connsiteY572" fmla="*/ 505330 h 6857995"/>
              <a:gd name="connsiteX573" fmla="*/ 8257023 w 9143994"/>
              <a:gd name="connsiteY573" fmla="*/ 505330 h 6857995"/>
              <a:gd name="connsiteX574" fmla="*/ 8259920 w 9143994"/>
              <a:gd name="connsiteY574" fmla="*/ 508691 h 6857995"/>
              <a:gd name="connsiteX575" fmla="*/ 8246699 w 9143994"/>
              <a:gd name="connsiteY575" fmla="*/ 517010 h 6857995"/>
              <a:gd name="connsiteX576" fmla="*/ 8250394 w 9143994"/>
              <a:gd name="connsiteY576" fmla="*/ 509564 h 6857995"/>
              <a:gd name="connsiteX577" fmla="*/ 8257023 w 9143994"/>
              <a:gd name="connsiteY577" fmla="*/ 505330 h 6857995"/>
              <a:gd name="connsiteX578" fmla="*/ 8417542 w 9143994"/>
              <a:gd name="connsiteY578" fmla="*/ 504810 h 6857995"/>
              <a:gd name="connsiteX579" fmla="*/ 8422017 w 9143994"/>
              <a:gd name="connsiteY579" fmla="*/ 507465 h 6857995"/>
              <a:gd name="connsiteX580" fmla="*/ 8422778 w 9143994"/>
              <a:gd name="connsiteY580" fmla="*/ 513148 h 6857995"/>
              <a:gd name="connsiteX581" fmla="*/ 8418693 w 9143994"/>
              <a:gd name="connsiteY581" fmla="*/ 525682 h 6857995"/>
              <a:gd name="connsiteX582" fmla="*/ 8408535 w 9143994"/>
              <a:gd name="connsiteY582" fmla="*/ 532850 h 6857995"/>
              <a:gd name="connsiteX583" fmla="*/ 8404116 w 9143994"/>
              <a:gd name="connsiteY583" fmla="*/ 530139 h 6857995"/>
              <a:gd name="connsiteX584" fmla="*/ 8403317 w 9143994"/>
              <a:gd name="connsiteY584" fmla="*/ 524550 h 6857995"/>
              <a:gd name="connsiteX585" fmla="*/ 8407365 w 9143994"/>
              <a:gd name="connsiteY585" fmla="*/ 511922 h 6857995"/>
              <a:gd name="connsiteX586" fmla="*/ 8417542 w 9143994"/>
              <a:gd name="connsiteY586" fmla="*/ 504810 h 6857995"/>
              <a:gd name="connsiteX587" fmla="*/ 8205361 w 9143994"/>
              <a:gd name="connsiteY587" fmla="*/ 504514 h 6857995"/>
              <a:gd name="connsiteX588" fmla="*/ 8210078 w 9143994"/>
              <a:gd name="connsiteY588" fmla="*/ 505721 h 6857995"/>
              <a:gd name="connsiteX589" fmla="*/ 8208722 w 9143994"/>
              <a:gd name="connsiteY589" fmla="*/ 510474 h 6857995"/>
              <a:gd name="connsiteX590" fmla="*/ 8201220 w 9143994"/>
              <a:gd name="connsiteY590" fmla="*/ 520484 h 6857995"/>
              <a:gd name="connsiteX591" fmla="*/ 8192084 w 9143994"/>
              <a:gd name="connsiteY591" fmla="*/ 527912 h 6857995"/>
              <a:gd name="connsiteX592" fmla="*/ 8190970 w 9143994"/>
              <a:gd name="connsiteY592" fmla="*/ 525256 h 6857995"/>
              <a:gd name="connsiteX593" fmla="*/ 8195463 w 9143994"/>
              <a:gd name="connsiteY593" fmla="*/ 512406 h 6857995"/>
              <a:gd name="connsiteX594" fmla="*/ 8205361 w 9143994"/>
              <a:gd name="connsiteY594" fmla="*/ 504514 h 6857995"/>
              <a:gd name="connsiteX595" fmla="*/ 8097173 w 9143994"/>
              <a:gd name="connsiteY595" fmla="*/ 504513 h 6857995"/>
              <a:gd name="connsiteX596" fmla="*/ 8102001 w 9143994"/>
              <a:gd name="connsiteY596" fmla="*/ 505980 h 6857995"/>
              <a:gd name="connsiteX597" fmla="*/ 8100701 w 9143994"/>
              <a:gd name="connsiteY597" fmla="*/ 510530 h 6857995"/>
              <a:gd name="connsiteX598" fmla="*/ 8093236 w 9143994"/>
              <a:gd name="connsiteY598" fmla="*/ 520483 h 6857995"/>
              <a:gd name="connsiteX599" fmla="*/ 8083543 w 9143994"/>
              <a:gd name="connsiteY599" fmla="*/ 528840 h 6857995"/>
              <a:gd name="connsiteX600" fmla="*/ 8082057 w 9143994"/>
              <a:gd name="connsiteY600" fmla="*/ 526240 h 6857995"/>
              <a:gd name="connsiteX601" fmla="*/ 8086700 w 9143994"/>
              <a:gd name="connsiteY601" fmla="*/ 512795 h 6857995"/>
              <a:gd name="connsiteX602" fmla="*/ 8097173 w 9143994"/>
              <a:gd name="connsiteY602" fmla="*/ 504513 h 6857995"/>
              <a:gd name="connsiteX603" fmla="*/ 8964109 w 9143994"/>
              <a:gd name="connsiteY603" fmla="*/ 495284 h 6857995"/>
              <a:gd name="connsiteX604" fmla="*/ 8950999 w 9143994"/>
              <a:gd name="connsiteY604" fmla="*/ 502415 h 6857995"/>
              <a:gd name="connsiteX605" fmla="*/ 8941751 w 9143994"/>
              <a:gd name="connsiteY605" fmla="*/ 515358 h 6857995"/>
              <a:gd name="connsiteX606" fmla="*/ 8940767 w 9143994"/>
              <a:gd name="connsiteY606" fmla="*/ 515358 h 6857995"/>
              <a:gd name="connsiteX607" fmla="*/ 8947489 w 9143994"/>
              <a:gd name="connsiteY607" fmla="*/ 495451 h 6857995"/>
              <a:gd name="connsiteX608" fmla="*/ 8932058 w 9143994"/>
              <a:gd name="connsiteY608" fmla="*/ 495451 h 6857995"/>
              <a:gd name="connsiteX609" fmla="*/ 8918743 w 9143994"/>
              <a:gd name="connsiteY609" fmla="*/ 541337 h 6857995"/>
              <a:gd name="connsiteX610" fmla="*/ 8934342 w 9143994"/>
              <a:gd name="connsiteY610" fmla="*/ 541337 h 6857995"/>
              <a:gd name="connsiteX611" fmla="*/ 8938409 w 9143994"/>
              <a:gd name="connsiteY611" fmla="*/ 527298 h 6857995"/>
              <a:gd name="connsiteX612" fmla="*/ 8946542 w 9143994"/>
              <a:gd name="connsiteY612" fmla="*/ 516249 h 6857995"/>
              <a:gd name="connsiteX613" fmla="*/ 8957851 w 9143994"/>
              <a:gd name="connsiteY613" fmla="*/ 509081 h 6857995"/>
              <a:gd name="connsiteX614" fmla="*/ 8962642 w 9143994"/>
              <a:gd name="connsiteY614" fmla="*/ 510140 h 6857995"/>
              <a:gd name="connsiteX615" fmla="*/ 8967935 w 9143994"/>
              <a:gd name="connsiteY615" fmla="*/ 496249 h 6857995"/>
              <a:gd name="connsiteX616" fmla="*/ 8964109 w 9143994"/>
              <a:gd name="connsiteY616" fmla="*/ 495284 h 6857995"/>
              <a:gd name="connsiteX617" fmla="*/ 8905949 w 9143994"/>
              <a:gd name="connsiteY617" fmla="*/ 495265 h 6857995"/>
              <a:gd name="connsiteX618" fmla="*/ 8883256 w 9143994"/>
              <a:gd name="connsiteY618" fmla="*/ 504884 h 6857995"/>
              <a:gd name="connsiteX619" fmla="*/ 8871743 w 9143994"/>
              <a:gd name="connsiteY619" fmla="*/ 527298 h 6857995"/>
              <a:gd name="connsiteX620" fmla="*/ 8876460 w 9143994"/>
              <a:gd name="connsiteY620" fmla="*/ 538737 h 6857995"/>
              <a:gd name="connsiteX621" fmla="*/ 8888734 w 9143994"/>
              <a:gd name="connsiteY621" fmla="*/ 542395 h 6857995"/>
              <a:gd name="connsiteX622" fmla="*/ 8912132 w 9143994"/>
              <a:gd name="connsiteY622" fmla="*/ 537437 h 6857995"/>
              <a:gd name="connsiteX623" fmla="*/ 8915382 w 9143994"/>
              <a:gd name="connsiteY623" fmla="*/ 526258 h 6857995"/>
              <a:gd name="connsiteX624" fmla="*/ 8894714 w 9143994"/>
              <a:gd name="connsiteY624" fmla="*/ 532850 h 6857995"/>
              <a:gd name="connsiteX625" fmla="*/ 8887453 w 9143994"/>
              <a:gd name="connsiteY625" fmla="*/ 526017 h 6857995"/>
              <a:gd name="connsiteX626" fmla="*/ 8905874 w 9143994"/>
              <a:gd name="connsiteY626" fmla="*/ 520631 h 6857995"/>
              <a:gd name="connsiteX627" fmla="*/ 8916886 w 9143994"/>
              <a:gd name="connsiteY627" fmla="*/ 505367 h 6857995"/>
              <a:gd name="connsiteX628" fmla="*/ 8913897 w 9143994"/>
              <a:gd name="connsiteY628" fmla="*/ 497828 h 6857995"/>
              <a:gd name="connsiteX629" fmla="*/ 8905949 w 9143994"/>
              <a:gd name="connsiteY629" fmla="*/ 495265 h 6857995"/>
              <a:gd name="connsiteX630" fmla="*/ 8789738 w 9143994"/>
              <a:gd name="connsiteY630" fmla="*/ 495265 h 6857995"/>
              <a:gd name="connsiteX631" fmla="*/ 8767009 w 9143994"/>
              <a:gd name="connsiteY631" fmla="*/ 504884 h 6857995"/>
              <a:gd name="connsiteX632" fmla="*/ 8755495 w 9143994"/>
              <a:gd name="connsiteY632" fmla="*/ 527298 h 6857995"/>
              <a:gd name="connsiteX633" fmla="*/ 8760193 w 9143994"/>
              <a:gd name="connsiteY633" fmla="*/ 538737 h 6857995"/>
              <a:gd name="connsiteX634" fmla="*/ 8772468 w 9143994"/>
              <a:gd name="connsiteY634" fmla="*/ 542395 h 6857995"/>
              <a:gd name="connsiteX635" fmla="*/ 8795885 w 9143994"/>
              <a:gd name="connsiteY635" fmla="*/ 537437 h 6857995"/>
              <a:gd name="connsiteX636" fmla="*/ 8799135 w 9143994"/>
              <a:gd name="connsiteY636" fmla="*/ 526258 h 6857995"/>
              <a:gd name="connsiteX637" fmla="*/ 8778466 w 9143994"/>
              <a:gd name="connsiteY637" fmla="*/ 532850 h 6857995"/>
              <a:gd name="connsiteX638" fmla="*/ 8771205 w 9143994"/>
              <a:gd name="connsiteY638" fmla="*/ 526017 h 6857995"/>
              <a:gd name="connsiteX639" fmla="*/ 8789645 w 9143994"/>
              <a:gd name="connsiteY639" fmla="*/ 520631 h 6857995"/>
              <a:gd name="connsiteX640" fmla="*/ 8800639 w 9143994"/>
              <a:gd name="connsiteY640" fmla="*/ 505367 h 6857995"/>
              <a:gd name="connsiteX641" fmla="*/ 8797630 w 9143994"/>
              <a:gd name="connsiteY641" fmla="*/ 497828 h 6857995"/>
              <a:gd name="connsiteX642" fmla="*/ 8789738 w 9143994"/>
              <a:gd name="connsiteY642" fmla="*/ 495265 h 6857995"/>
              <a:gd name="connsiteX643" fmla="*/ 8638783 w 9143994"/>
              <a:gd name="connsiteY643" fmla="*/ 495265 h 6857995"/>
              <a:gd name="connsiteX644" fmla="*/ 8616072 w 9143994"/>
              <a:gd name="connsiteY644" fmla="*/ 504884 h 6857995"/>
              <a:gd name="connsiteX645" fmla="*/ 8604577 w 9143994"/>
              <a:gd name="connsiteY645" fmla="*/ 527298 h 6857995"/>
              <a:gd name="connsiteX646" fmla="*/ 8609313 w 9143994"/>
              <a:gd name="connsiteY646" fmla="*/ 538737 h 6857995"/>
              <a:gd name="connsiteX647" fmla="*/ 8621532 w 9143994"/>
              <a:gd name="connsiteY647" fmla="*/ 542395 h 6857995"/>
              <a:gd name="connsiteX648" fmla="*/ 8644985 w 9143994"/>
              <a:gd name="connsiteY648" fmla="*/ 537437 h 6857995"/>
              <a:gd name="connsiteX649" fmla="*/ 8648216 w 9143994"/>
              <a:gd name="connsiteY649" fmla="*/ 526258 h 6857995"/>
              <a:gd name="connsiteX650" fmla="*/ 8627567 w 9143994"/>
              <a:gd name="connsiteY650" fmla="*/ 532850 h 6857995"/>
              <a:gd name="connsiteX651" fmla="*/ 8620269 w 9143994"/>
              <a:gd name="connsiteY651" fmla="*/ 526017 h 6857995"/>
              <a:gd name="connsiteX652" fmla="*/ 8638727 w 9143994"/>
              <a:gd name="connsiteY652" fmla="*/ 520631 h 6857995"/>
              <a:gd name="connsiteX653" fmla="*/ 8649684 w 9143994"/>
              <a:gd name="connsiteY653" fmla="*/ 505367 h 6857995"/>
              <a:gd name="connsiteX654" fmla="*/ 8646712 w 9143994"/>
              <a:gd name="connsiteY654" fmla="*/ 497828 h 6857995"/>
              <a:gd name="connsiteX655" fmla="*/ 8638783 w 9143994"/>
              <a:gd name="connsiteY655" fmla="*/ 495265 h 6857995"/>
              <a:gd name="connsiteX656" fmla="*/ 8421646 w 9143994"/>
              <a:gd name="connsiteY656" fmla="*/ 495265 h 6857995"/>
              <a:gd name="connsiteX657" fmla="*/ 8398935 w 9143994"/>
              <a:gd name="connsiteY657" fmla="*/ 504884 h 6857995"/>
              <a:gd name="connsiteX658" fmla="*/ 8387440 w 9143994"/>
              <a:gd name="connsiteY658" fmla="*/ 527298 h 6857995"/>
              <a:gd name="connsiteX659" fmla="*/ 8392138 w 9143994"/>
              <a:gd name="connsiteY659" fmla="*/ 538737 h 6857995"/>
              <a:gd name="connsiteX660" fmla="*/ 8404413 w 9143994"/>
              <a:gd name="connsiteY660" fmla="*/ 542395 h 6857995"/>
              <a:gd name="connsiteX661" fmla="*/ 8427050 w 9143994"/>
              <a:gd name="connsiteY661" fmla="*/ 532609 h 6857995"/>
              <a:gd name="connsiteX662" fmla="*/ 8438637 w 9143994"/>
              <a:gd name="connsiteY662" fmla="*/ 510307 h 6857995"/>
              <a:gd name="connsiteX663" fmla="*/ 8433957 w 9143994"/>
              <a:gd name="connsiteY663" fmla="*/ 498886 h 6857995"/>
              <a:gd name="connsiteX664" fmla="*/ 8421646 w 9143994"/>
              <a:gd name="connsiteY664" fmla="*/ 495265 h 6857995"/>
              <a:gd name="connsiteX665" fmla="*/ 8263337 w 9143994"/>
              <a:gd name="connsiteY665" fmla="*/ 495265 h 6857995"/>
              <a:gd name="connsiteX666" fmla="*/ 8240626 w 9143994"/>
              <a:gd name="connsiteY666" fmla="*/ 504884 h 6857995"/>
              <a:gd name="connsiteX667" fmla="*/ 8229113 w 9143994"/>
              <a:gd name="connsiteY667" fmla="*/ 527298 h 6857995"/>
              <a:gd name="connsiteX668" fmla="*/ 8233830 w 9143994"/>
              <a:gd name="connsiteY668" fmla="*/ 538737 h 6857995"/>
              <a:gd name="connsiteX669" fmla="*/ 8246086 w 9143994"/>
              <a:gd name="connsiteY669" fmla="*/ 542395 h 6857995"/>
              <a:gd name="connsiteX670" fmla="*/ 8269502 w 9143994"/>
              <a:gd name="connsiteY670" fmla="*/ 537437 h 6857995"/>
              <a:gd name="connsiteX671" fmla="*/ 8272771 w 9143994"/>
              <a:gd name="connsiteY671" fmla="*/ 526258 h 6857995"/>
              <a:gd name="connsiteX672" fmla="*/ 8252102 w 9143994"/>
              <a:gd name="connsiteY672" fmla="*/ 532850 h 6857995"/>
              <a:gd name="connsiteX673" fmla="*/ 8244823 w 9143994"/>
              <a:gd name="connsiteY673" fmla="*/ 526017 h 6857995"/>
              <a:gd name="connsiteX674" fmla="*/ 8263263 w 9143994"/>
              <a:gd name="connsiteY674" fmla="*/ 520631 h 6857995"/>
              <a:gd name="connsiteX675" fmla="*/ 8274238 w 9143994"/>
              <a:gd name="connsiteY675" fmla="*/ 505367 h 6857995"/>
              <a:gd name="connsiteX676" fmla="*/ 8271248 w 9143994"/>
              <a:gd name="connsiteY676" fmla="*/ 497828 h 6857995"/>
              <a:gd name="connsiteX677" fmla="*/ 8263337 w 9143994"/>
              <a:gd name="connsiteY677" fmla="*/ 495265 h 6857995"/>
              <a:gd name="connsiteX678" fmla="*/ 8485006 w 9143994"/>
              <a:gd name="connsiteY678" fmla="*/ 495247 h 6857995"/>
              <a:gd name="connsiteX679" fmla="*/ 8471896 w 9143994"/>
              <a:gd name="connsiteY679" fmla="*/ 502378 h 6857995"/>
              <a:gd name="connsiteX680" fmla="*/ 8462611 w 9143994"/>
              <a:gd name="connsiteY680" fmla="*/ 515321 h 6857995"/>
              <a:gd name="connsiteX681" fmla="*/ 8461645 w 9143994"/>
              <a:gd name="connsiteY681" fmla="*/ 515321 h 6857995"/>
              <a:gd name="connsiteX682" fmla="*/ 8468479 w 9143994"/>
              <a:gd name="connsiteY682" fmla="*/ 495358 h 6857995"/>
              <a:gd name="connsiteX683" fmla="*/ 8453047 w 9143994"/>
              <a:gd name="connsiteY683" fmla="*/ 495358 h 6857995"/>
              <a:gd name="connsiteX684" fmla="*/ 8439621 w 9143994"/>
              <a:gd name="connsiteY684" fmla="*/ 541319 h 6857995"/>
              <a:gd name="connsiteX685" fmla="*/ 8455201 w 9143994"/>
              <a:gd name="connsiteY685" fmla="*/ 541319 h 6857995"/>
              <a:gd name="connsiteX686" fmla="*/ 8459287 w 9143994"/>
              <a:gd name="connsiteY686" fmla="*/ 527280 h 6857995"/>
              <a:gd name="connsiteX687" fmla="*/ 8467420 w 9143994"/>
              <a:gd name="connsiteY687" fmla="*/ 516231 h 6857995"/>
              <a:gd name="connsiteX688" fmla="*/ 8478729 w 9143994"/>
              <a:gd name="connsiteY688" fmla="*/ 509063 h 6857995"/>
              <a:gd name="connsiteX689" fmla="*/ 8483855 w 9143994"/>
              <a:gd name="connsiteY689" fmla="*/ 510103 h 6857995"/>
              <a:gd name="connsiteX690" fmla="*/ 8488256 w 9143994"/>
              <a:gd name="connsiteY690" fmla="*/ 495767 h 6857995"/>
              <a:gd name="connsiteX691" fmla="*/ 8485006 w 9143994"/>
              <a:gd name="connsiteY691" fmla="*/ 495247 h 6857995"/>
              <a:gd name="connsiteX692" fmla="*/ 8164210 w 9143994"/>
              <a:gd name="connsiteY692" fmla="*/ 495247 h 6857995"/>
              <a:gd name="connsiteX693" fmla="*/ 8151082 w 9143994"/>
              <a:gd name="connsiteY693" fmla="*/ 502396 h 6857995"/>
              <a:gd name="connsiteX694" fmla="*/ 8141852 w 9143994"/>
              <a:gd name="connsiteY694" fmla="*/ 515358 h 6857995"/>
              <a:gd name="connsiteX695" fmla="*/ 8140849 w 9143994"/>
              <a:gd name="connsiteY695" fmla="*/ 515358 h 6857995"/>
              <a:gd name="connsiteX696" fmla="*/ 8147590 w 9143994"/>
              <a:gd name="connsiteY696" fmla="*/ 495284 h 6857995"/>
              <a:gd name="connsiteX697" fmla="*/ 8132177 w 9143994"/>
              <a:gd name="connsiteY697" fmla="*/ 495284 h 6857995"/>
              <a:gd name="connsiteX698" fmla="*/ 8118807 w 9143994"/>
              <a:gd name="connsiteY698" fmla="*/ 541356 h 6857995"/>
              <a:gd name="connsiteX699" fmla="*/ 8134424 w 9143994"/>
              <a:gd name="connsiteY699" fmla="*/ 541356 h 6857995"/>
              <a:gd name="connsiteX700" fmla="*/ 8138473 w 9143994"/>
              <a:gd name="connsiteY700" fmla="*/ 527317 h 6857995"/>
              <a:gd name="connsiteX701" fmla="*/ 8145399 w 9143994"/>
              <a:gd name="connsiteY701" fmla="*/ 517772 h 6857995"/>
              <a:gd name="connsiteX702" fmla="*/ 8154108 w 9143994"/>
              <a:gd name="connsiteY702" fmla="*/ 509472 h 6857995"/>
              <a:gd name="connsiteX703" fmla="*/ 8154851 w 9143994"/>
              <a:gd name="connsiteY703" fmla="*/ 510753 h 6857995"/>
              <a:gd name="connsiteX704" fmla="*/ 8146105 w 9143994"/>
              <a:gd name="connsiteY704" fmla="*/ 541337 h 6857995"/>
              <a:gd name="connsiteX705" fmla="*/ 8161592 w 9143994"/>
              <a:gd name="connsiteY705" fmla="*/ 541375 h 6857995"/>
              <a:gd name="connsiteX706" fmla="*/ 8171304 w 9143994"/>
              <a:gd name="connsiteY706" fmla="*/ 507187 h 6857995"/>
              <a:gd name="connsiteX707" fmla="*/ 8170320 w 9143994"/>
              <a:gd name="connsiteY707" fmla="*/ 497958 h 6857995"/>
              <a:gd name="connsiteX708" fmla="*/ 8164210 w 9143994"/>
              <a:gd name="connsiteY708" fmla="*/ 495247 h 6857995"/>
              <a:gd name="connsiteX709" fmla="*/ 8217914 w 9143994"/>
              <a:gd name="connsiteY709" fmla="*/ 495229 h 6857995"/>
              <a:gd name="connsiteX710" fmla="*/ 8207460 w 9143994"/>
              <a:gd name="connsiteY710" fmla="*/ 495433 h 6857995"/>
              <a:gd name="connsiteX711" fmla="*/ 8185974 w 9143994"/>
              <a:gd name="connsiteY711" fmla="*/ 506723 h 6857995"/>
              <a:gd name="connsiteX712" fmla="*/ 8174981 w 9143994"/>
              <a:gd name="connsiteY712" fmla="*/ 529249 h 6857995"/>
              <a:gd name="connsiteX713" fmla="*/ 8176875 w 9143994"/>
              <a:gd name="connsiteY713" fmla="*/ 537438 h 6857995"/>
              <a:gd name="connsiteX714" fmla="*/ 8184136 w 9143994"/>
              <a:gd name="connsiteY714" fmla="*/ 540985 h 6857995"/>
              <a:gd name="connsiteX715" fmla="*/ 8205435 w 9143994"/>
              <a:gd name="connsiteY715" fmla="*/ 522378 h 6857995"/>
              <a:gd name="connsiteX716" fmla="*/ 8207292 w 9143994"/>
              <a:gd name="connsiteY716" fmla="*/ 522378 h 6857995"/>
              <a:gd name="connsiteX717" fmla="*/ 8204024 w 9143994"/>
              <a:gd name="connsiteY717" fmla="*/ 532963 h 6857995"/>
              <a:gd name="connsiteX718" fmla="*/ 8198899 w 9143994"/>
              <a:gd name="connsiteY718" fmla="*/ 544235 h 6857995"/>
              <a:gd name="connsiteX719" fmla="*/ 8189911 w 9143994"/>
              <a:gd name="connsiteY719" fmla="*/ 549453 h 6857995"/>
              <a:gd name="connsiteX720" fmla="*/ 8171174 w 9143994"/>
              <a:gd name="connsiteY720" fmla="*/ 543882 h 6857995"/>
              <a:gd name="connsiteX721" fmla="*/ 8172362 w 9143994"/>
              <a:gd name="connsiteY721" fmla="*/ 557178 h 6857995"/>
              <a:gd name="connsiteX722" fmla="*/ 8186717 w 9143994"/>
              <a:gd name="connsiteY722" fmla="*/ 558441 h 6857995"/>
              <a:gd name="connsiteX723" fmla="*/ 8216633 w 9143994"/>
              <a:gd name="connsiteY723" fmla="*/ 538366 h 6857995"/>
              <a:gd name="connsiteX724" fmla="*/ 8228704 w 9143994"/>
              <a:gd name="connsiteY724" fmla="*/ 495229 h 6857995"/>
              <a:gd name="connsiteX725" fmla="*/ 8217914 w 9143994"/>
              <a:gd name="connsiteY725" fmla="*/ 495229 h 6857995"/>
              <a:gd name="connsiteX726" fmla="*/ 8120794 w 9143994"/>
              <a:gd name="connsiteY726" fmla="*/ 495191 h 6857995"/>
              <a:gd name="connsiteX727" fmla="*/ 8110061 w 9143994"/>
              <a:gd name="connsiteY727" fmla="*/ 495265 h 6857995"/>
              <a:gd name="connsiteX728" fmla="*/ 8098603 w 9143994"/>
              <a:gd name="connsiteY728" fmla="*/ 495432 h 6857995"/>
              <a:gd name="connsiteX729" fmla="*/ 8077080 w 9143994"/>
              <a:gd name="connsiteY729" fmla="*/ 507521 h 6857995"/>
              <a:gd name="connsiteX730" fmla="*/ 8066087 w 9143994"/>
              <a:gd name="connsiteY730" fmla="*/ 530492 h 6857995"/>
              <a:gd name="connsiteX731" fmla="*/ 8067963 w 9143994"/>
              <a:gd name="connsiteY731" fmla="*/ 538663 h 6857995"/>
              <a:gd name="connsiteX732" fmla="*/ 8074926 w 9143994"/>
              <a:gd name="connsiteY732" fmla="*/ 542377 h 6857995"/>
              <a:gd name="connsiteX733" fmla="*/ 8088037 w 9143994"/>
              <a:gd name="connsiteY733" fmla="*/ 535246 h 6857995"/>
              <a:gd name="connsiteX734" fmla="*/ 8097284 w 9143994"/>
              <a:gd name="connsiteY734" fmla="*/ 522322 h 6857995"/>
              <a:gd name="connsiteX735" fmla="*/ 8098287 w 9143994"/>
              <a:gd name="connsiteY735" fmla="*/ 522322 h 6857995"/>
              <a:gd name="connsiteX736" fmla="*/ 8091843 w 9143994"/>
              <a:gd name="connsiteY736" fmla="*/ 541337 h 6857995"/>
              <a:gd name="connsiteX737" fmla="*/ 8107331 w 9143994"/>
              <a:gd name="connsiteY737" fmla="*/ 541337 h 6857995"/>
              <a:gd name="connsiteX738" fmla="*/ 8309167 w 9143994"/>
              <a:gd name="connsiteY738" fmla="*/ 495061 h 6857995"/>
              <a:gd name="connsiteX739" fmla="*/ 8295574 w 9143994"/>
              <a:gd name="connsiteY739" fmla="*/ 497939 h 6857995"/>
              <a:gd name="connsiteX740" fmla="*/ 8287626 w 9143994"/>
              <a:gd name="connsiteY740" fmla="*/ 509026 h 6857995"/>
              <a:gd name="connsiteX741" fmla="*/ 8290133 w 9143994"/>
              <a:gd name="connsiteY741" fmla="*/ 517029 h 6857995"/>
              <a:gd name="connsiteX742" fmla="*/ 8295593 w 9143994"/>
              <a:gd name="connsiteY742" fmla="*/ 523027 h 6857995"/>
              <a:gd name="connsiteX743" fmla="*/ 8298248 w 9143994"/>
              <a:gd name="connsiteY743" fmla="*/ 528840 h 6857995"/>
              <a:gd name="connsiteX744" fmla="*/ 8296484 w 9143994"/>
              <a:gd name="connsiteY744" fmla="*/ 531904 h 6857995"/>
              <a:gd name="connsiteX745" fmla="*/ 8292974 w 9143994"/>
              <a:gd name="connsiteY745" fmla="*/ 533111 h 6857995"/>
              <a:gd name="connsiteX746" fmla="*/ 8279455 w 9143994"/>
              <a:gd name="connsiteY746" fmla="*/ 529118 h 6857995"/>
              <a:gd name="connsiteX747" fmla="*/ 8276410 w 9143994"/>
              <a:gd name="connsiteY747" fmla="*/ 539684 h 6857995"/>
              <a:gd name="connsiteX748" fmla="*/ 8292139 w 9143994"/>
              <a:gd name="connsiteY748" fmla="*/ 542136 h 6857995"/>
              <a:gd name="connsiteX749" fmla="*/ 8306159 w 9143994"/>
              <a:gd name="connsiteY749" fmla="*/ 538960 h 6857995"/>
              <a:gd name="connsiteX750" fmla="*/ 8313977 w 9143994"/>
              <a:gd name="connsiteY750" fmla="*/ 527187 h 6857995"/>
              <a:gd name="connsiteX751" fmla="*/ 8311303 w 9143994"/>
              <a:gd name="connsiteY751" fmla="*/ 519090 h 6857995"/>
              <a:gd name="connsiteX752" fmla="*/ 8305361 w 9143994"/>
              <a:gd name="connsiteY752" fmla="*/ 513241 h 6857995"/>
              <a:gd name="connsiteX753" fmla="*/ 8302371 w 9143994"/>
              <a:gd name="connsiteY753" fmla="*/ 508227 h 6857995"/>
              <a:gd name="connsiteX754" fmla="*/ 8308889 w 9143994"/>
              <a:gd name="connsiteY754" fmla="*/ 504086 h 6857995"/>
              <a:gd name="connsiteX755" fmla="*/ 8318489 w 9143994"/>
              <a:gd name="connsiteY755" fmla="*/ 506147 h 6857995"/>
              <a:gd name="connsiteX756" fmla="*/ 8321256 w 9143994"/>
              <a:gd name="connsiteY756" fmla="*/ 496435 h 6857995"/>
              <a:gd name="connsiteX757" fmla="*/ 8309167 w 9143994"/>
              <a:gd name="connsiteY757" fmla="*/ 495061 h 6857995"/>
              <a:gd name="connsiteX758" fmla="*/ 8867936 w 9143994"/>
              <a:gd name="connsiteY758" fmla="*/ 486872 h 6857995"/>
              <a:gd name="connsiteX759" fmla="*/ 8851687 w 9143994"/>
              <a:gd name="connsiteY759" fmla="*/ 489193 h 6857995"/>
              <a:gd name="connsiteX760" fmla="*/ 8842662 w 9143994"/>
              <a:gd name="connsiteY760" fmla="*/ 518849 h 6857995"/>
              <a:gd name="connsiteX761" fmla="*/ 8839449 w 9143994"/>
              <a:gd name="connsiteY761" fmla="*/ 532814 h 6857995"/>
              <a:gd name="connsiteX762" fmla="*/ 8842198 w 9143994"/>
              <a:gd name="connsiteY762" fmla="*/ 540168 h 6857995"/>
              <a:gd name="connsiteX763" fmla="*/ 8849978 w 9143994"/>
              <a:gd name="connsiteY763" fmla="*/ 542396 h 6857995"/>
              <a:gd name="connsiteX764" fmla="*/ 8861733 w 9143994"/>
              <a:gd name="connsiteY764" fmla="*/ 540372 h 6857995"/>
              <a:gd name="connsiteX765" fmla="*/ 8864537 w 9143994"/>
              <a:gd name="connsiteY765" fmla="*/ 530530 h 6857995"/>
              <a:gd name="connsiteX766" fmla="*/ 8859542 w 9143994"/>
              <a:gd name="connsiteY766" fmla="*/ 532405 h 6857995"/>
              <a:gd name="connsiteX767" fmla="*/ 8856404 w 9143994"/>
              <a:gd name="connsiteY767" fmla="*/ 527986 h 6857995"/>
              <a:gd name="connsiteX768" fmla="*/ 8859003 w 9143994"/>
              <a:gd name="connsiteY768" fmla="*/ 516510 h 6857995"/>
              <a:gd name="connsiteX769" fmla="*/ 8862810 w 9143994"/>
              <a:gd name="connsiteY769" fmla="*/ 504365 h 6857995"/>
              <a:gd name="connsiteX770" fmla="*/ 8870313 w 9143994"/>
              <a:gd name="connsiteY770" fmla="*/ 504365 h 6857995"/>
              <a:gd name="connsiteX771" fmla="*/ 8872963 w 9143994"/>
              <a:gd name="connsiteY771" fmla="*/ 495451 h 6857995"/>
              <a:gd name="connsiteX772" fmla="*/ 8872968 w 9143994"/>
              <a:gd name="connsiteY772" fmla="*/ 495451 h 6857995"/>
              <a:gd name="connsiteX773" fmla="*/ 8872968 w 9143994"/>
              <a:gd name="connsiteY773" fmla="*/ 495433 h 6857995"/>
              <a:gd name="connsiteX774" fmla="*/ 8872963 w 9143994"/>
              <a:gd name="connsiteY774" fmla="*/ 495451 h 6857995"/>
              <a:gd name="connsiteX775" fmla="*/ 8865429 w 9143994"/>
              <a:gd name="connsiteY775" fmla="*/ 495451 h 6857995"/>
              <a:gd name="connsiteX776" fmla="*/ 8834844 w 9143994"/>
              <a:gd name="connsiteY776" fmla="*/ 486872 h 6857995"/>
              <a:gd name="connsiteX777" fmla="*/ 8818596 w 9143994"/>
              <a:gd name="connsiteY777" fmla="*/ 489193 h 6857995"/>
              <a:gd name="connsiteX778" fmla="*/ 8809571 w 9143994"/>
              <a:gd name="connsiteY778" fmla="*/ 518849 h 6857995"/>
              <a:gd name="connsiteX779" fmla="*/ 8806358 w 9143994"/>
              <a:gd name="connsiteY779" fmla="*/ 532814 h 6857995"/>
              <a:gd name="connsiteX780" fmla="*/ 8809125 w 9143994"/>
              <a:gd name="connsiteY780" fmla="*/ 540168 h 6857995"/>
              <a:gd name="connsiteX781" fmla="*/ 8816906 w 9143994"/>
              <a:gd name="connsiteY781" fmla="*/ 542396 h 6857995"/>
              <a:gd name="connsiteX782" fmla="*/ 8828642 w 9143994"/>
              <a:gd name="connsiteY782" fmla="*/ 540372 h 6857995"/>
              <a:gd name="connsiteX783" fmla="*/ 8831465 w 9143994"/>
              <a:gd name="connsiteY783" fmla="*/ 530530 h 6857995"/>
              <a:gd name="connsiteX784" fmla="*/ 8826506 w 9143994"/>
              <a:gd name="connsiteY784" fmla="*/ 532405 h 6857995"/>
              <a:gd name="connsiteX785" fmla="*/ 8823331 w 9143994"/>
              <a:gd name="connsiteY785" fmla="*/ 527986 h 6857995"/>
              <a:gd name="connsiteX786" fmla="*/ 8825894 w 9143994"/>
              <a:gd name="connsiteY786" fmla="*/ 516510 h 6857995"/>
              <a:gd name="connsiteX787" fmla="*/ 8829570 w 9143994"/>
              <a:gd name="connsiteY787" fmla="*/ 504365 h 6857995"/>
              <a:gd name="connsiteX788" fmla="*/ 8837110 w 9143994"/>
              <a:gd name="connsiteY788" fmla="*/ 504365 h 6857995"/>
              <a:gd name="connsiteX789" fmla="*/ 8839760 w 9143994"/>
              <a:gd name="connsiteY789" fmla="*/ 495451 h 6857995"/>
              <a:gd name="connsiteX790" fmla="*/ 8839765 w 9143994"/>
              <a:gd name="connsiteY790" fmla="*/ 495451 h 6857995"/>
              <a:gd name="connsiteX791" fmla="*/ 8839765 w 9143994"/>
              <a:gd name="connsiteY791" fmla="*/ 495433 h 6857995"/>
              <a:gd name="connsiteX792" fmla="*/ 8839760 w 9143994"/>
              <a:gd name="connsiteY792" fmla="*/ 495451 h 6857995"/>
              <a:gd name="connsiteX793" fmla="*/ 8832226 w 9143994"/>
              <a:gd name="connsiteY793" fmla="*/ 495451 h 6857995"/>
              <a:gd name="connsiteX794" fmla="*/ 8544559 w 9143994"/>
              <a:gd name="connsiteY794" fmla="*/ 486853 h 6857995"/>
              <a:gd name="connsiteX795" fmla="*/ 8528311 w 9143994"/>
              <a:gd name="connsiteY795" fmla="*/ 489174 h 6857995"/>
              <a:gd name="connsiteX796" fmla="*/ 8519267 w 9143994"/>
              <a:gd name="connsiteY796" fmla="*/ 518830 h 6857995"/>
              <a:gd name="connsiteX797" fmla="*/ 8516073 w 9143994"/>
              <a:gd name="connsiteY797" fmla="*/ 532795 h 6857995"/>
              <a:gd name="connsiteX798" fmla="*/ 8518859 w 9143994"/>
              <a:gd name="connsiteY798" fmla="*/ 540149 h 6857995"/>
              <a:gd name="connsiteX799" fmla="*/ 8526639 w 9143994"/>
              <a:gd name="connsiteY799" fmla="*/ 542377 h 6857995"/>
              <a:gd name="connsiteX800" fmla="*/ 8538338 w 9143994"/>
              <a:gd name="connsiteY800" fmla="*/ 540353 h 6857995"/>
              <a:gd name="connsiteX801" fmla="*/ 8541161 w 9143994"/>
              <a:gd name="connsiteY801" fmla="*/ 530529 h 6857995"/>
              <a:gd name="connsiteX802" fmla="*/ 8536184 w 9143994"/>
              <a:gd name="connsiteY802" fmla="*/ 532405 h 6857995"/>
              <a:gd name="connsiteX803" fmla="*/ 8533065 w 9143994"/>
              <a:gd name="connsiteY803" fmla="*/ 527985 h 6857995"/>
              <a:gd name="connsiteX804" fmla="*/ 8535590 w 9143994"/>
              <a:gd name="connsiteY804" fmla="*/ 516509 h 6857995"/>
              <a:gd name="connsiteX805" fmla="*/ 8539211 w 9143994"/>
              <a:gd name="connsiteY805" fmla="*/ 505219 h 6857995"/>
              <a:gd name="connsiteX806" fmla="*/ 8546713 w 9143994"/>
              <a:gd name="connsiteY806" fmla="*/ 505219 h 6857995"/>
              <a:gd name="connsiteX807" fmla="*/ 8549350 w 9143994"/>
              <a:gd name="connsiteY807" fmla="*/ 496268 h 6857995"/>
              <a:gd name="connsiteX808" fmla="*/ 8549350 w 9143994"/>
              <a:gd name="connsiteY808" fmla="*/ 496249 h 6857995"/>
              <a:gd name="connsiteX809" fmla="*/ 8541811 w 9143994"/>
              <a:gd name="connsiteY809" fmla="*/ 496249 h 6857995"/>
              <a:gd name="connsiteX810" fmla="*/ 8028873 w 9143994"/>
              <a:gd name="connsiteY810" fmla="*/ 477160 h 6857995"/>
              <a:gd name="connsiteX811" fmla="*/ 8010303 w 9143994"/>
              <a:gd name="connsiteY811" fmla="*/ 541375 h 6857995"/>
              <a:gd name="connsiteX812" fmla="*/ 8025902 w 9143994"/>
              <a:gd name="connsiteY812" fmla="*/ 541375 h 6857995"/>
              <a:gd name="connsiteX813" fmla="*/ 8029969 w 9143994"/>
              <a:gd name="connsiteY813" fmla="*/ 527299 h 6857995"/>
              <a:gd name="connsiteX814" fmla="*/ 8036914 w 9143994"/>
              <a:gd name="connsiteY814" fmla="*/ 517791 h 6857995"/>
              <a:gd name="connsiteX815" fmla="*/ 8045604 w 9143994"/>
              <a:gd name="connsiteY815" fmla="*/ 509472 h 6857995"/>
              <a:gd name="connsiteX816" fmla="*/ 8046366 w 9143994"/>
              <a:gd name="connsiteY816" fmla="*/ 510753 h 6857995"/>
              <a:gd name="connsiteX817" fmla="*/ 8037582 w 9143994"/>
              <a:gd name="connsiteY817" fmla="*/ 541338 h 6857995"/>
              <a:gd name="connsiteX818" fmla="*/ 8037582 w 9143994"/>
              <a:gd name="connsiteY818" fmla="*/ 541356 h 6857995"/>
              <a:gd name="connsiteX819" fmla="*/ 8053070 w 9143994"/>
              <a:gd name="connsiteY819" fmla="*/ 541356 h 6857995"/>
              <a:gd name="connsiteX820" fmla="*/ 8062763 w 9143994"/>
              <a:gd name="connsiteY820" fmla="*/ 507188 h 6857995"/>
              <a:gd name="connsiteX821" fmla="*/ 8061779 w 9143994"/>
              <a:gd name="connsiteY821" fmla="*/ 497958 h 6857995"/>
              <a:gd name="connsiteX822" fmla="*/ 8055651 w 9143994"/>
              <a:gd name="connsiteY822" fmla="*/ 495210 h 6857995"/>
              <a:gd name="connsiteX823" fmla="*/ 8042522 w 9143994"/>
              <a:gd name="connsiteY823" fmla="*/ 502378 h 6857995"/>
              <a:gd name="connsiteX824" fmla="*/ 8033274 w 9143994"/>
              <a:gd name="connsiteY824" fmla="*/ 515358 h 6857995"/>
              <a:gd name="connsiteX825" fmla="*/ 8032271 w 9143994"/>
              <a:gd name="connsiteY825" fmla="*/ 515358 h 6857995"/>
              <a:gd name="connsiteX826" fmla="*/ 8044360 w 9143994"/>
              <a:gd name="connsiteY826" fmla="*/ 477160 h 6857995"/>
              <a:gd name="connsiteX827" fmla="*/ 8567029 w 9143994"/>
              <a:gd name="connsiteY827" fmla="*/ 477141 h 6857995"/>
              <a:gd name="connsiteX828" fmla="*/ 8548459 w 9143994"/>
              <a:gd name="connsiteY828" fmla="*/ 541337 h 6857995"/>
              <a:gd name="connsiteX829" fmla="*/ 8564039 w 9143994"/>
              <a:gd name="connsiteY829" fmla="*/ 541337 h 6857995"/>
              <a:gd name="connsiteX830" fmla="*/ 8568125 w 9143994"/>
              <a:gd name="connsiteY830" fmla="*/ 527298 h 6857995"/>
              <a:gd name="connsiteX831" fmla="*/ 8575051 w 9143994"/>
              <a:gd name="connsiteY831" fmla="*/ 517753 h 6857995"/>
              <a:gd name="connsiteX832" fmla="*/ 8583760 w 9143994"/>
              <a:gd name="connsiteY832" fmla="*/ 509453 h 6857995"/>
              <a:gd name="connsiteX833" fmla="*/ 8584503 w 9143994"/>
              <a:gd name="connsiteY833" fmla="*/ 510734 h 6857995"/>
              <a:gd name="connsiteX834" fmla="*/ 8575757 w 9143994"/>
              <a:gd name="connsiteY834" fmla="*/ 541337 h 6857995"/>
              <a:gd name="connsiteX835" fmla="*/ 8575757 w 9143994"/>
              <a:gd name="connsiteY835" fmla="*/ 541356 h 6857995"/>
              <a:gd name="connsiteX836" fmla="*/ 8591244 w 9143994"/>
              <a:gd name="connsiteY836" fmla="*/ 541356 h 6857995"/>
              <a:gd name="connsiteX837" fmla="*/ 8600938 w 9143994"/>
              <a:gd name="connsiteY837" fmla="*/ 507169 h 6857995"/>
              <a:gd name="connsiteX838" fmla="*/ 8599953 w 9143994"/>
              <a:gd name="connsiteY838" fmla="*/ 497958 h 6857995"/>
              <a:gd name="connsiteX839" fmla="*/ 8593825 w 9143994"/>
              <a:gd name="connsiteY839" fmla="*/ 495228 h 6857995"/>
              <a:gd name="connsiteX840" fmla="*/ 8580696 w 9143994"/>
              <a:gd name="connsiteY840" fmla="*/ 502377 h 6857995"/>
              <a:gd name="connsiteX841" fmla="*/ 8571449 w 9143994"/>
              <a:gd name="connsiteY841" fmla="*/ 515358 h 6857995"/>
              <a:gd name="connsiteX842" fmla="*/ 8570446 w 9143994"/>
              <a:gd name="connsiteY842" fmla="*/ 515358 h 6857995"/>
              <a:gd name="connsiteX843" fmla="*/ 8582535 w 9143994"/>
              <a:gd name="connsiteY843" fmla="*/ 477141 h 6857995"/>
              <a:gd name="connsiteX844" fmla="*/ 8388980 w 9143994"/>
              <a:gd name="connsiteY844" fmla="*/ 476213 h 6857995"/>
              <a:gd name="connsiteX845" fmla="*/ 8372769 w 9143994"/>
              <a:gd name="connsiteY845" fmla="*/ 481673 h 6857995"/>
              <a:gd name="connsiteX846" fmla="*/ 8362778 w 9143994"/>
              <a:gd name="connsiteY846" fmla="*/ 496250 h 6857995"/>
              <a:gd name="connsiteX847" fmla="*/ 8346678 w 9143994"/>
              <a:gd name="connsiteY847" fmla="*/ 551588 h 6857995"/>
              <a:gd name="connsiteX848" fmla="*/ 8362351 w 9143994"/>
              <a:gd name="connsiteY848" fmla="*/ 551588 h 6857995"/>
              <a:gd name="connsiteX849" fmla="*/ 8375796 w 9143994"/>
              <a:gd name="connsiteY849" fmla="*/ 505219 h 6857995"/>
              <a:gd name="connsiteX850" fmla="*/ 8387086 w 9143994"/>
              <a:gd name="connsiteY850" fmla="*/ 505219 h 6857995"/>
              <a:gd name="connsiteX851" fmla="*/ 8389760 w 9143994"/>
              <a:gd name="connsiteY851" fmla="*/ 496250 h 6857995"/>
              <a:gd name="connsiteX852" fmla="*/ 8378284 w 9143994"/>
              <a:gd name="connsiteY852" fmla="*/ 496250 h 6857995"/>
              <a:gd name="connsiteX853" fmla="*/ 8380884 w 9143994"/>
              <a:gd name="connsiteY853" fmla="*/ 488618 h 6857995"/>
              <a:gd name="connsiteX854" fmla="*/ 8387439 w 9143994"/>
              <a:gd name="connsiteY854" fmla="*/ 485145 h 6857995"/>
              <a:gd name="connsiteX855" fmla="*/ 8397355 w 9143994"/>
              <a:gd name="connsiteY855" fmla="*/ 487708 h 6857995"/>
              <a:gd name="connsiteX856" fmla="*/ 8400067 w 9143994"/>
              <a:gd name="connsiteY856" fmla="*/ 478144 h 6857995"/>
              <a:gd name="connsiteX857" fmla="*/ 8388980 w 9143994"/>
              <a:gd name="connsiteY857" fmla="*/ 476213 h 6857995"/>
              <a:gd name="connsiteX858" fmla="*/ 8727956 w 9143994"/>
              <a:gd name="connsiteY858" fmla="*/ 475544 h 6857995"/>
              <a:gd name="connsiteX859" fmla="*/ 8738262 w 9143994"/>
              <a:gd name="connsiteY859" fmla="*/ 481988 h 6857995"/>
              <a:gd name="connsiteX860" fmla="*/ 8722626 w 9143994"/>
              <a:gd name="connsiteY860" fmla="*/ 496714 h 6857995"/>
              <a:gd name="connsiteX861" fmla="*/ 8716479 w 9143994"/>
              <a:gd name="connsiteY861" fmla="*/ 496714 h 6857995"/>
              <a:gd name="connsiteX862" fmla="*/ 8722552 w 9143994"/>
              <a:gd name="connsiteY862" fmla="*/ 476398 h 6857995"/>
              <a:gd name="connsiteX863" fmla="*/ 8727956 w 9143994"/>
              <a:gd name="connsiteY863" fmla="*/ 475544 h 6857995"/>
              <a:gd name="connsiteX864" fmla="*/ 8706247 w 9143994"/>
              <a:gd name="connsiteY864" fmla="*/ 465535 h 6857995"/>
              <a:gd name="connsiteX865" fmla="*/ 8683722 w 9143994"/>
              <a:gd name="connsiteY865" fmla="*/ 542043 h 6857995"/>
              <a:gd name="connsiteX866" fmla="*/ 8721196 w 9143994"/>
              <a:gd name="connsiteY866" fmla="*/ 542043 h 6857995"/>
              <a:gd name="connsiteX867" fmla="*/ 8749125 w 9143994"/>
              <a:gd name="connsiteY867" fmla="*/ 520335 h 6857995"/>
              <a:gd name="connsiteX868" fmla="*/ 8733081 w 9143994"/>
              <a:gd name="connsiteY868" fmla="*/ 502656 h 6857995"/>
              <a:gd name="connsiteX869" fmla="*/ 8733099 w 9143994"/>
              <a:gd name="connsiteY869" fmla="*/ 502433 h 6857995"/>
              <a:gd name="connsiteX870" fmla="*/ 8757017 w 9143994"/>
              <a:gd name="connsiteY870" fmla="*/ 480242 h 6857995"/>
              <a:gd name="connsiteX871" fmla="*/ 8730481 w 9143994"/>
              <a:gd name="connsiteY871" fmla="*/ 465535 h 6857995"/>
              <a:gd name="connsiteX872" fmla="*/ 7996116 w 9143994"/>
              <a:gd name="connsiteY872" fmla="*/ 465256 h 6857995"/>
              <a:gd name="connsiteX873" fmla="*/ 7935652 w 9143994"/>
              <a:gd name="connsiteY873" fmla="*/ 516676 h 6857995"/>
              <a:gd name="connsiteX874" fmla="*/ 7965791 w 9143994"/>
              <a:gd name="connsiteY874" fmla="*/ 545441 h 6857995"/>
              <a:gd name="connsiteX875" fmla="*/ 7998642 w 9143994"/>
              <a:gd name="connsiteY875" fmla="*/ 541374 h 6857995"/>
              <a:gd name="connsiteX876" fmla="*/ 8002114 w 9143994"/>
              <a:gd name="connsiteY876" fmla="*/ 529972 h 6857995"/>
              <a:gd name="connsiteX877" fmla="*/ 8000294 w 9143994"/>
              <a:gd name="connsiteY877" fmla="*/ 530455 h 6857995"/>
              <a:gd name="connsiteX878" fmla="*/ 7975838 w 9143994"/>
              <a:gd name="connsiteY878" fmla="*/ 535172 h 6857995"/>
              <a:gd name="connsiteX879" fmla="*/ 7956952 w 9143994"/>
              <a:gd name="connsiteY879" fmla="*/ 514169 h 6857995"/>
              <a:gd name="connsiteX880" fmla="*/ 7993349 w 9143994"/>
              <a:gd name="connsiteY880" fmla="*/ 475525 h 6857995"/>
              <a:gd name="connsiteX881" fmla="*/ 8016450 w 9143994"/>
              <a:gd name="connsiteY881" fmla="*/ 480520 h 6857995"/>
              <a:gd name="connsiteX882" fmla="*/ 8020108 w 9143994"/>
              <a:gd name="connsiteY882" fmla="*/ 468264 h 6857995"/>
              <a:gd name="connsiteX883" fmla="*/ 7996116 w 9143994"/>
              <a:gd name="connsiteY883" fmla="*/ 465256 h 6857995"/>
              <a:gd name="connsiteX884" fmla="*/ 8709367 w 9143994"/>
              <a:gd name="connsiteY884" fmla="*/ 346613 h 6857995"/>
              <a:gd name="connsiteX885" fmla="*/ 8732858 w 9143994"/>
              <a:gd name="connsiteY885" fmla="*/ 346613 h 6857995"/>
              <a:gd name="connsiteX886" fmla="*/ 8746080 w 9143994"/>
              <a:gd name="connsiteY886" fmla="*/ 359780 h 6857995"/>
              <a:gd name="connsiteX887" fmla="*/ 8733452 w 9143994"/>
              <a:gd name="connsiteY887" fmla="*/ 372834 h 6857995"/>
              <a:gd name="connsiteX888" fmla="*/ 8709367 w 9143994"/>
              <a:gd name="connsiteY888" fmla="*/ 372834 h 6857995"/>
              <a:gd name="connsiteX889" fmla="*/ 8771001 w 9143994"/>
              <a:gd name="connsiteY889" fmla="*/ 330012 h 6857995"/>
              <a:gd name="connsiteX890" fmla="*/ 8771001 w 9143994"/>
              <a:gd name="connsiteY890" fmla="*/ 426483 h 6857995"/>
              <a:gd name="connsiteX891" fmla="*/ 8790425 w 9143994"/>
              <a:gd name="connsiteY891" fmla="*/ 426483 h 6857995"/>
              <a:gd name="connsiteX892" fmla="*/ 8790425 w 9143994"/>
              <a:gd name="connsiteY892" fmla="*/ 330012 h 6857995"/>
              <a:gd name="connsiteX893" fmla="*/ 8618041 w 9143994"/>
              <a:gd name="connsiteY893" fmla="*/ 330012 h 6857995"/>
              <a:gd name="connsiteX894" fmla="*/ 8618041 w 9143994"/>
              <a:gd name="connsiteY894" fmla="*/ 346725 h 6857995"/>
              <a:gd name="connsiteX895" fmla="*/ 8641625 w 9143994"/>
              <a:gd name="connsiteY895" fmla="*/ 346725 h 6857995"/>
              <a:gd name="connsiteX896" fmla="*/ 8641625 w 9143994"/>
              <a:gd name="connsiteY896" fmla="*/ 426483 h 6857995"/>
              <a:gd name="connsiteX897" fmla="*/ 8661457 w 9143994"/>
              <a:gd name="connsiteY897" fmla="*/ 426483 h 6857995"/>
              <a:gd name="connsiteX898" fmla="*/ 8661457 w 9143994"/>
              <a:gd name="connsiteY898" fmla="*/ 346725 h 6857995"/>
              <a:gd name="connsiteX899" fmla="*/ 8685041 w 9143994"/>
              <a:gd name="connsiteY899" fmla="*/ 346725 h 6857995"/>
              <a:gd name="connsiteX900" fmla="*/ 8685041 w 9143994"/>
              <a:gd name="connsiteY900" fmla="*/ 330012 h 6857995"/>
              <a:gd name="connsiteX901" fmla="*/ 8661457 w 9143994"/>
              <a:gd name="connsiteY901" fmla="*/ 330012 h 6857995"/>
              <a:gd name="connsiteX902" fmla="*/ 8641625 w 9143994"/>
              <a:gd name="connsiteY902" fmla="*/ 330012 h 6857995"/>
              <a:gd name="connsiteX903" fmla="*/ 8461960 w 9143994"/>
              <a:gd name="connsiteY903" fmla="*/ 330012 h 6857995"/>
              <a:gd name="connsiteX904" fmla="*/ 8461960 w 9143994"/>
              <a:gd name="connsiteY904" fmla="*/ 346725 h 6857995"/>
              <a:gd name="connsiteX905" fmla="*/ 8461960 w 9143994"/>
              <a:gd name="connsiteY905" fmla="*/ 409714 h 6857995"/>
              <a:gd name="connsiteX906" fmla="*/ 8461960 w 9143994"/>
              <a:gd name="connsiteY906" fmla="*/ 426483 h 6857995"/>
              <a:gd name="connsiteX907" fmla="*/ 8481496 w 9143994"/>
              <a:gd name="connsiteY907" fmla="*/ 426483 h 6857995"/>
              <a:gd name="connsiteX908" fmla="*/ 8534736 w 9143994"/>
              <a:gd name="connsiteY908" fmla="*/ 426483 h 6857995"/>
              <a:gd name="connsiteX909" fmla="*/ 8534736 w 9143994"/>
              <a:gd name="connsiteY909" fmla="*/ 409714 h 6857995"/>
              <a:gd name="connsiteX910" fmla="*/ 8481496 w 9143994"/>
              <a:gd name="connsiteY910" fmla="*/ 409714 h 6857995"/>
              <a:gd name="connsiteX911" fmla="*/ 8481496 w 9143994"/>
              <a:gd name="connsiteY911" fmla="*/ 384013 h 6857995"/>
              <a:gd name="connsiteX912" fmla="*/ 8527642 w 9143994"/>
              <a:gd name="connsiteY912" fmla="*/ 384013 h 6857995"/>
              <a:gd name="connsiteX913" fmla="*/ 8527642 w 9143994"/>
              <a:gd name="connsiteY913" fmla="*/ 367319 h 6857995"/>
              <a:gd name="connsiteX914" fmla="*/ 8481496 w 9143994"/>
              <a:gd name="connsiteY914" fmla="*/ 367319 h 6857995"/>
              <a:gd name="connsiteX915" fmla="*/ 8481496 w 9143994"/>
              <a:gd name="connsiteY915" fmla="*/ 346725 h 6857995"/>
              <a:gd name="connsiteX916" fmla="*/ 8533398 w 9143994"/>
              <a:gd name="connsiteY916" fmla="*/ 346725 h 6857995"/>
              <a:gd name="connsiteX917" fmla="*/ 8533398 w 9143994"/>
              <a:gd name="connsiteY917" fmla="*/ 330012 h 6857995"/>
              <a:gd name="connsiteX918" fmla="*/ 8481496 w 9143994"/>
              <a:gd name="connsiteY918" fmla="*/ 330012 h 6857995"/>
              <a:gd name="connsiteX919" fmla="*/ 8391376 w 9143994"/>
              <a:gd name="connsiteY919" fmla="*/ 330012 h 6857995"/>
              <a:gd name="connsiteX920" fmla="*/ 8391376 w 9143994"/>
              <a:gd name="connsiteY920" fmla="*/ 409714 h 6857995"/>
              <a:gd name="connsiteX921" fmla="*/ 8391376 w 9143994"/>
              <a:gd name="connsiteY921" fmla="*/ 426483 h 6857995"/>
              <a:gd name="connsiteX922" fmla="*/ 8410912 w 9143994"/>
              <a:gd name="connsiteY922" fmla="*/ 426483 h 6857995"/>
              <a:gd name="connsiteX923" fmla="*/ 8456389 w 9143994"/>
              <a:gd name="connsiteY923" fmla="*/ 426483 h 6857995"/>
              <a:gd name="connsiteX924" fmla="*/ 8456389 w 9143994"/>
              <a:gd name="connsiteY924" fmla="*/ 409714 h 6857995"/>
              <a:gd name="connsiteX925" fmla="*/ 8410912 w 9143994"/>
              <a:gd name="connsiteY925" fmla="*/ 409714 h 6857995"/>
              <a:gd name="connsiteX926" fmla="*/ 8410912 w 9143994"/>
              <a:gd name="connsiteY926" fmla="*/ 330012 h 6857995"/>
              <a:gd name="connsiteX927" fmla="*/ 8312306 w 9143994"/>
              <a:gd name="connsiteY927" fmla="*/ 330012 h 6857995"/>
              <a:gd name="connsiteX928" fmla="*/ 8312306 w 9143994"/>
              <a:gd name="connsiteY928" fmla="*/ 346725 h 6857995"/>
              <a:gd name="connsiteX929" fmla="*/ 8312306 w 9143994"/>
              <a:gd name="connsiteY929" fmla="*/ 409714 h 6857995"/>
              <a:gd name="connsiteX930" fmla="*/ 8312306 w 9143994"/>
              <a:gd name="connsiteY930" fmla="*/ 426483 h 6857995"/>
              <a:gd name="connsiteX931" fmla="*/ 8331860 w 9143994"/>
              <a:gd name="connsiteY931" fmla="*/ 426483 h 6857995"/>
              <a:gd name="connsiteX932" fmla="*/ 8385100 w 9143994"/>
              <a:gd name="connsiteY932" fmla="*/ 426483 h 6857995"/>
              <a:gd name="connsiteX933" fmla="*/ 8385100 w 9143994"/>
              <a:gd name="connsiteY933" fmla="*/ 409714 h 6857995"/>
              <a:gd name="connsiteX934" fmla="*/ 8331860 w 9143994"/>
              <a:gd name="connsiteY934" fmla="*/ 409714 h 6857995"/>
              <a:gd name="connsiteX935" fmla="*/ 8331860 w 9143994"/>
              <a:gd name="connsiteY935" fmla="*/ 384013 h 6857995"/>
              <a:gd name="connsiteX936" fmla="*/ 8377969 w 9143994"/>
              <a:gd name="connsiteY936" fmla="*/ 384013 h 6857995"/>
              <a:gd name="connsiteX937" fmla="*/ 8377969 w 9143994"/>
              <a:gd name="connsiteY937" fmla="*/ 367319 h 6857995"/>
              <a:gd name="connsiteX938" fmla="*/ 8331860 w 9143994"/>
              <a:gd name="connsiteY938" fmla="*/ 367319 h 6857995"/>
              <a:gd name="connsiteX939" fmla="*/ 8331860 w 9143994"/>
              <a:gd name="connsiteY939" fmla="*/ 346725 h 6857995"/>
              <a:gd name="connsiteX940" fmla="*/ 8383744 w 9143994"/>
              <a:gd name="connsiteY940" fmla="*/ 346725 h 6857995"/>
              <a:gd name="connsiteX941" fmla="*/ 8383744 w 9143994"/>
              <a:gd name="connsiteY941" fmla="*/ 330012 h 6857995"/>
              <a:gd name="connsiteX942" fmla="*/ 8331860 w 9143994"/>
              <a:gd name="connsiteY942" fmla="*/ 330012 h 6857995"/>
              <a:gd name="connsiteX943" fmla="*/ 8689850 w 9143994"/>
              <a:gd name="connsiteY943" fmla="*/ 329883 h 6857995"/>
              <a:gd name="connsiteX944" fmla="*/ 8689850 w 9143994"/>
              <a:gd name="connsiteY944" fmla="*/ 426353 h 6857995"/>
              <a:gd name="connsiteX945" fmla="*/ 8709386 w 9143994"/>
              <a:gd name="connsiteY945" fmla="*/ 426353 h 6857995"/>
              <a:gd name="connsiteX946" fmla="*/ 8709386 w 9143994"/>
              <a:gd name="connsiteY946" fmla="*/ 388340 h 6857995"/>
              <a:gd name="connsiteX947" fmla="*/ 8725950 w 9143994"/>
              <a:gd name="connsiteY947" fmla="*/ 388340 h 6857995"/>
              <a:gd name="connsiteX948" fmla="*/ 8743090 w 9143994"/>
              <a:gd name="connsiteY948" fmla="*/ 400392 h 6857995"/>
              <a:gd name="connsiteX949" fmla="*/ 8746358 w 9143994"/>
              <a:gd name="connsiteY949" fmla="*/ 426353 h 6857995"/>
              <a:gd name="connsiteX950" fmla="*/ 8766005 w 9143994"/>
              <a:gd name="connsiteY950" fmla="*/ 426353 h 6857995"/>
              <a:gd name="connsiteX951" fmla="*/ 8762551 w 9143994"/>
              <a:gd name="connsiteY951" fmla="*/ 401005 h 6857995"/>
              <a:gd name="connsiteX952" fmla="*/ 8748085 w 9143994"/>
              <a:gd name="connsiteY952" fmla="*/ 380169 h 6857995"/>
              <a:gd name="connsiteX953" fmla="*/ 8765225 w 9143994"/>
              <a:gd name="connsiteY953" fmla="*/ 356864 h 6857995"/>
              <a:gd name="connsiteX954" fmla="*/ 8733861 w 9143994"/>
              <a:gd name="connsiteY954" fmla="*/ 329883 h 6857995"/>
              <a:gd name="connsiteX955" fmla="*/ 8709386 w 9143994"/>
              <a:gd name="connsiteY955" fmla="*/ 329883 h 6857995"/>
              <a:gd name="connsiteX956" fmla="*/ 8690017 w 9143994"/>
              <a:gd name="connsiteY956" fmla="*/ 329883 h 6857995"/>
              <a:gd name="connsiteX957" fmla="*/ 8839579 w 9143994"/>
              <a:gd name="connsiteY957" fmla="*/ 327654 h 6857995"/>
              <a:gd name="connsiteX958" fmla="*/ 8795160 w 9143994"/>
              <a:gd name="connsiteY958" fmla="*/ 378108 h 6857995"/>
              <a:gd name="connsiteX959" fmla="*/ 8839579 w 9143994"/>
              <a:gd name="connsiteY959" fmla="*/ 428544 h 6857995"/>
              <a:gd name="connsiteX960" fmla="*/ 8881213 w 9143994"/>
              <a:gd name="connsiteY960" fmla="*/ 394487 h 6857995"/>
              <a:gd name="connsiteX961" fmla="*/ 8860842 w 9143994"/>
              <a:gd name="connsiteY961" fmla="*/ 394487 h 6857995"/>
              <a:gd name="connsiteX962" fmla="*/ 8840136 w 9143994"/>
              <a:gd name="connsiteY962" fmla="*/ 411553 h 6857995"/>
              <a:gd name="connsiteX963" fmla="*/ 8815271 w 9143994"/>
              <a:gd name="connsiteY963" fmla="*/ 377830 h 6857995"/>
              <a:gd name="connsiteX964" fmla="*/ 8840136 w 9143994"/>
              <a:gd name="connsiteY964" fmla="*/ 344070 h 6857995"/>
              <a:gd name="connsiteX965" fmla="*/ 8860842 w 9143994"/>
              <a:gd name="connsiteY965" fmla="*/ 360597 h 6857995"/>
              <a:gd name="connsiteX966" fmla="*/ 8881083 w 9143994"/>
              <a:gd name="connsiteY966" fmla="*/ 360597 h 6857995"/>
              <a:gd name="connsiteX967" fmla="*/ 8839579 w 9143994"/>
              <a:gd name="connsiteY967" fmla="*/ 327654 h 6857995"/>
              <a:gd name="connsiteX968" fmla="*/ 8578171 w 9143994"/>
              <a:gd name="connsiteY968" fmla="*/ 327654 h 6857995"/>
              <a:gd name="connsiteX969" fmla="*/ 8533715 w 9143994"/>
              <a:gd name="connsiteY969" fmla="*/ 378108 h 6857995"/>
              <a:gd name="connsiteX970" fmla="*/ 8578171 w 9143994"/>
              <a:gd name="connsiteY970" fmla="*/ 428544 h 6857995"/>
              <a:gd name="connsiteX971" fmla="*/ 8619768 w 9143994"/>
              <a:gd name="connsiteY971" fmla="*/ 394487 h 6857995"/>
              <a:gd name="connsiteX972" fmla="*/ 8599434 w 9143994"/>
              <a:gd name="connsiteY972" fmla="*/ 394487 h 6857995"/>
              <a:gd name="connsiteX973" fmla="*/ 8578710 w 9143994"/>
              <a:gd name="connsiteY973" fmla="*/ 411553 h 6857995"/>
              <a:gd name="connsiteX974" fmla="*/ 8553826 w 9143994"/>
              <a:gd name="connsiteY974" fmla="*/ 377830 h 6857995"/>
              <a:gd name="connsiteX975" fmla="*/ 8578710 w 9143994"/>
              <a:gd name="connsiteY975" fmla="*/ 344070 h 6857995"/>
              <a:gd name="connsiteX976" fmla="*/ 8599434 w 9143994"/>
              <a:gd name="connsiteY976" fmla="*/ 360597 h 6857995"/>
              <a:gd name="connsiteX977" fmla="*/ 8619638 w 9143994"/>
              <a:gd name="connsiteY977" fmla="*/ 360597 h 6857995"/>
              <a:gd name="connsiteX978" fmla="*/ 8578171 w 9143994"/>
              <a:gd name="connsiteY978" fmla="*/ 327654 h 6857995"/>
              <a:gd name="connsiteX979" fmla="*/ 8693044 w 9143994"/>
              <a:gd name="connsiteY979" fmla="*/ 271350 h 6857995"/>
              <a:gd name="connsiteX980" fmla="*/ 8715588 w 9143994"/>
              <a:gd name="connsiteY980" fmla="*/ 271350 h 6857995"/>
              <a:gd name="connsiteX981" fmla="*/ 8730574 w 9143994"/>
              <a:gd name="connsiteY981" fmla="*/ 285388 h 6857995"/>
              <a:gd name="connsiteX982" fmla="*/ 8715830 w 9143994"/>
              <a:gd name="connsiteY982" fmla="*/ 299334 h 6857995"/>
              <a:gd name="connsiteX983" fmla="*/ 8693044 w 9143994"/>
              <a:gd name="connsiteY983" fmla="*/ 299334 h 6857995"/>
              <a:gd name="connsiteX984" fmla="*/ 8693026 w 9143994"/>
              <a:gd name="connsiteY984" fmla="*/ 232780 h 6857995"/>
              <a:gd name="connsiteX985" fmla="*/ 8717241 w 9143994"/>
              <a:gd name="connsiteY985" fmla="*/ 232780 h 6857995"/>
              <a:gd name="connsiteX986" fmla="*/ 8728476 w 9143994"/>
              <a:gd name="connsiteY986" fmla="*/ 244201 h 6857995"/>
              <a:gd name="connsiteX987" fmla="*/ 8716145 w 9143994"/>
              <a:gd name="connsiteY987" fmla="*/ 256326 h 6857995"/>
              <a:gd name="connsiteX988" fmla="*/ 8693026 w 9143994"/>
              <a:gd name="connsiteY988" fmla="*/ 256326 h 6857995"/>
              <a:gd name="connsiteX989" fmla="*/ 8947341 w 9143994"/>
              <a:gd name="connsiteY989" fmla="*/ 217442 h 6857995"/>
              <a:gd name="connsiteX990" fmla="*/ 8947341 w 9143994"/>
              <a:gd name="connsiteY990" fmla="*/ 313893 h 6857995"/>
              <a:gd name="connsiteX991" fmla="*/ 8966784 w 9143994"/>
              <a:gd name="connsiteY991" fmla="*/ 313893 h 6857995"/>
              <a:gd name="connsiteX992" fmla="*/ 8966784 w 9143994"/>
              <a:gd name="connsiteY992" fmla="*/ 217442 h 6857995"/>
              <a:gd name="connsiteX993" fmla="*/ 8862439 w 9143994"/>
              <a:gd name="connsiteY993" fmla="*/ 217442 h 6857995"/>
              <a:gd name="connsiteX994" fmla="*/ 8862439 w 9143994"/>
              <a:gd name="connsiteY994" fmla="*/ 313893 h 6857995"/>
              <a:gd name="connsiteX995" fmla="*/ 8881566 w 9143994"/>
              <a:gd name="connsiteY995" fmla="*/ 313893 h 6857995"/>
              <a:gd name="connsiteX996" fmla="*/ 8881566 w 9143994"/>
              <a:gd name="connsiteY996" fmla="*/ 271795 h 6857995"/>
              <a:gd name="connsiteX997" fmla="*/ 8920191 w 9143994"/>
              <a:gd name="connsiteY997" fmla="*/ 271795 h 6857995"/>
              <a:gd name="connsiteX998" fmla="*/ 8920191 w 9143994"/>
              <a:gd name="connsiteY998" fmla="*/ 313893 h 6857995"/>
              <a:gd name="connsiteX999" fmla="*/ 8939318 w 9143994"/>
              <a:gd name="connsiteY999" fmla="*/ 313893 h 6857995"/>
              <a:gd name="connsiteX1000" fmla="*/ 8939318 w 9143994"/>
              <a:gd name="connsiteY1000" fmla="*/ 217442 h 6857995"/>
              <a:gd name="connsiteX1001" fmla="*/ 8920191 w 9143994"/>
              <a:gd name="connsiteY1001" fmla="*/ 217442 h 6857995"/>
              <a:gd name="connsiteX1002" fmla="*/ 8920191 w 9143994"/>
              <a:gd name="connsiteY1002" fmla="*/ 255064 h 6857995"/>
              <a:gd name="connsiteX1003" fmla="*/ 8881566 w 9143994"/>
              <a:gd name="connsiteY1003" fmla="*/ 255064 h 6857995"/>
              <a:gd name="connsiteX1004" fmla="*/ 8881566 w 9143994"/>
              <a:gd name="connsiteY1004" fmla="*/ 217442 h 6857995"/>
              <a:gd name="connsiteX1005" fmla="*/ 8755161 w 9143994"/>
              <a:gd name="connsiteY1005" fmla="*/ 217442 h 6857995"/>
              <a:gd name="connsiteX1006" fmla="*/ 8755161 w 9143994"/>
              <a:gd name="connsiteY1006" fmla="*/ 313893 h 6857995"/>
              <a:gd name="connsiteX1007" fmla="*/ 8774604 w 9143994"/>
              <a:gd name="connsiteY1007" fmla="*/ 313893 h 6857995"/>
              <a:gd name="connsiteX1008" fmla="*/ 8774604 w 9143994"/>
              <a:gd name="connsiteY1008" fmla="*/ 217442 h 6857995"/>
              <a:gd name="connsiteX1009" fmla="*/ 8673713 w 9143994"/>
              <a:gd name="connsiteY1009" fmla="*/ 217442 h 6857995"/>
              <a:gd name="connsiteX1010" fmla="*/ 8673713 w 9143994"/>
              <a:gd name="connsiteY1010" fmla="*/ 313893 h 6857995"/>
              <a:gd name="connsiteX1011" fmla="*/ 8673806 w 9143994"/>
              <a:gd name="connsiteY1011" fmla="*/ 313893 h 6857995"/>
              <a:gd name="connsiteX1012" fmla="*/ 8693750 w 9143994"/>
              <a:gd name="connsiteY1012" fmla="*/ 313893 h 6857995"/>
              <a:gd name="connsiteX1013" fmla="*/ 8721605 w 9143994"/>
              <a:gd name="connsiteY1013" fmla="*/ 313893 h 6857995"/>
              <a:gd name="connsiteX1014" fmla="*/ 8750592 w 9143994"/>
              <a:gd name="connsiteY1014" fmla="*/ 287858 h 6857995"/>
              <a:gd name="connsiteX1015" fmla="*/ 8731967 w 9143994"/>
              <a:gd name="connsiteY1015" fmla="*/ 262623 h 6857995"/>
              <a:gd name="connsiteX1016" fmla="*/ 8747250 w 9143994"/>
              <a:gd name="connsiteY1016" fmla="*/ 241193 h 6857995"/>
              <a:gd name="connsiteX1017" fmla="*/ 8717185 w 9143994"/>
              <a:gd name="connsiteY1017" fmla="*/ 217442 h 6857995"/>
              <a:gd name="connsiteX1018" fmla="*/ 8693750 w 9143994"/>
              <a:gd name="connsiteY1018" fmla="*/ 217442 h 6857995"/>
              <a:gd name="connsiteX1019" fmla="*/ 8673806 w 9143994"/>
              <a:gd name="connsiteY1019" fmla="*/ 217442 h 6857995"/>
              <a:gd name="connsiteX1020" fmla="*/ 8590334 w 9143994"/>
              <a:gd name="connsiteY1020" fmla="*/ 217442 h 6857995"/>
              <a:gd name="connsiteX1021" fmla="*/ 8590334 w 9143994"/>
              <a:gd name="connsiteY1021" fmla="*/ 283811 h 6857995"/>
              <a:gd name="connsiteX1022" fmla="*/ 8628384 w 9143994"/>
              <a:gd name="connsiteY1022" fmla="*/ 316604 h 6857995"/>
              <a:gd name="connsiteX1023" fmla="*/ 8666842 w 9143994"/>
              <a:gd name="connsiteY1023" fmla="*/ 283811 h 6857995"/>
              <a:gd name="connsiteX1024" fmla="*/ 8666842 w 9143994"/>
              <a:gd name="connsiteY1024" fmla="*/ 217442 h 6857995"/>
              <a:gd name="connsiteX1025" fmla="*/ 8647418 w 9143994"/>
              <a:gd name="connsiteY1025" fmla="*/ 217442 h 6857995"/>
              <a:gd name="connsiteX1026" fmla="*/ 8647418 w 9143994"/>
              <a:gd name="connsiteY1026" fmla="*/ 285555 h 6857995"/>
              <a:gd name="connsiteX1027" fmla="*/ 8628365 w 9143994"/>
              <a:gd name="connsiteY1027" fmla="*/ 300783 h 6857995"/>
              <a:gd name="connsiteX1028" fmla="*/ 8609442 w 9143994"/>
              <a:gd name="connsiteY1028" fmla="*/ 285555 h 6857995"/>
              <a:gd name="connsiteX1029" fmla="*/ 8609442 w 9143994"/>
              <a:gd name="connsiteY1029" fmla="*/ 217442 h 6857995"/>
              <a:gd name="connsiteX1030" fmla="*/ 8440809 w 9143994"/>
              <a:gd name="connsiteY1030" fmla="*/ 217442 h 6857995"/>
              <a:gd name="connsiteX1031" fmla="*/ 8440809 w 9143994"/>
              <a:gd name="connsiteY1031" fmla="*/ 234155 h 6857995"/>
              <a:gd name="connsiteX1032" fmla="*/ 8464393 w 9143994"/>
              <a:gd name="connsiteY1032" fmla="*/ 234155 h 6857995"/>
              <a:gd name="connsiteX1033" fmla="*/ 8464393 w 9143994"/>
              <a:gd name="connsiteY1033" fmla="*/ 313893 h 6857995"/>
              <a:gd name="connsiteX1034" fmla="*/ 8484225 w 9143994"/>
              <a:gd name="connsiteY1034" fmla="*/ 313893 h 6857995"/>
              <a:gd name="connsiteX1035" fmla="*/ 8484225 w 9143994"/>
              <a:gd name="connsiteY1035" fmla="*/ 234155 h 6857995"/>
              <a:gd name="connsiteX1036" fmla="*/ 8507809 w 9143994"/>
              <a:gd name="connsiteY1036" fmla="*/ 234155 h 6857995"/>
              <a:gd name="connsiteX1037" fmla="*/ 8507809 w 9143994"/>
              <a:gd name="connsiteY1037" fmla="*/ 217442 h 6857995"/>
              <a:gd name="connsiteX1038" fmla="*/ 8484225 w 9143994"/>
              <a:gd name="connsiteY1038" fmla="*/ 217442 h 6857995"/>
              <a:gd name="connsiteX1039" fmla="*/ 8464393 w 9143994"/>
              <a:gd name="connsiteY1039" fmla="*/ 217442 h 6857995"/>
              <a:gd name="connsiteX1040" fmla="*/ 8416223 w 9143994"/>
              <a:gd name="connsiteY1040" fmla="*/ 217442 h 6857995"/>
              <a:gd name="connsiteX1041" fmla="*/ 8416223 w 9143994"/>
              <a:gd name="connsiteY1041" fmla="*/ 313893 h 6857995"/>
              <a:gd name="connsiteX1042" fmla="*/ 8435647 w 9143994"/>
              <a:gd name="connsiteY1042" fmla="*/ 313893 h 6857995"/>
              <a:gd name="connsiteX1043" fmla="*/ 8435647 w 9143994"/>
              <a:gd name="connsiteY1043" fmla="*/ 217442 h 6857995"/>
              <a:gd name="connsiteX1044" fmla="*/ 8312306 w 9143994"/>
              <a:gd name="connsiteY1044" fmla="*/ 217442 h 6857995"/>
              <a:gd name="connsiteX1045" fmla="*/ 8312306 w 9143994"/>
              <a:gd name="connsiteY1045" fmla="*/ 313893 h 6857995"/>
              <a:gd name="connsiteX1046" fmla="*/ 8330523 w 9143994"/>
              <a:gd name="connsiteY1046" fmla="*/ 313893 h 6857995"/>
              <a:gd name="connsiteX1047" fmla="*/ 8330523 w 9143994"/>
              <a:gd name="connsiteY1047" fmla="*/ 242196 h 6857995"/>
              <a:gd name="connsiteX1048" fmla="*/ 8350987 w 9143994"/>
              <a:gd name="connsiteY1048" fmla="*/ 313893 h 6857995"/>
              <a:gd name="connsiteX1049" fmla="*/ 8351823 w 9143994"/>
              <a:gd name="connsiteY1049" fmla="*/ 313893 h 6857995"/>
              <a:gd name="connsiteX1050" fmla="*/ 8368963 w 9143994"/>
              <a:gd name="connsiteY1050" fmla="*/ 313893 h 6857995"/>
              <a:gd name="connsiteX1051" fmla="*/ 8369780 w 9143994"/>
              <a:gd name="connsiteY1051" fmla="*/ 313893 h 6857995"/>
              <a:gd name="connsiteX1052" fmla="*/ 8390244 w 9143994"/>
              <a:gd name="connsiteY1052" fmla="*/ 242196 h 6857995"/>
              <a:gd name="connsiteX1053" fmla="*/ 8390244 w 9143994"/>
              <a:gd name="connsiteY1053" fmla="*/ 313893 h 6857995"/>
              <a:gd name="connsiteX1054" fmla="*/ 8408461 w 9143994"/>
              <a:gd name="connsiteY1054" fmla="*/ 313893 h 6857995"/>
              <a:gd name="connsiteX1055" fmla="*/ 8408461 w 9143994"/>
              <a:gd name="connsiteY1055" fmla="*/ 217442 h 6857995"/>
              <a:gd name="connsiteX1056" fmla="*/ 8398526 w 9143994"/>
              <a:gd name="connsiteY1056" fmla="*/ 217442 h 6857995"/>
              <a:gd name="connsiteX1057" fmla="*/ 8389965 w 9143994"/>
              <a:gd name="connsiteY1057" fmla="*/ 217442 h 6857995"/>
              <a:gd name="connsiteX1058" fmla="*/ 8380588 w 9143994"/>
              <a:gd name="connsiteY1058" fmla="*/ 217442 h 6857995"/>
              <a:gd name="connsiteX1059" fmla="*/ 8360383 w 9143994"/>
              <a:gd name="connsiteY1059" fmla="*/ 285147 h 6857995"/>
              <a:gd name="connsiteX1060" fmla="*/ 8340198 w 9143994"/>
              <a:gd name="connsiteY1060" fmla="*/ 217442 h 6857995"/>
              <a:gd name="connsiteX1061" fmla="*/ 8330839 w 9143994"/>
              <a:gd name="connsiteY1061" fmla="*/ 217442 h 6857995"/>
              <a:gd name="connsiteX1062" fmla="*/ 8322259 w 9143994"/>
              <a:gd name="connsiteY1062" fmla="*/ 217442 h 6857995"/>
              <a:gd name="connsiteX1063" fmla="*/ 8817073 w 9143994"/>
              <a:gd name="connsiteY1063" fmla="*/ 214507 h 6857995"/>
              <a:gd name="connsiteX1064" fmla="*/ 8781029 w 9143994"/>
              <a:gd name="connsiteY1064" fmla="*/ 243792 h 6857995"/>
              <a:gd name="connsiteX1065" fmla="*/ 8812394 w 9143994"/>
              <a:gd name="connsiteY1065" fmla="*/ 273151 h 6857995"/>
              <a:gd name="connsiteX1066" fmla="*/ 8836924 w 9143994"/>
              <a:gd name="connsiteY1066" fmla="*/ 288118 h 6857995"/>
              <a:gd name="connsiteX1067" fmla="*/ 8817686 w 9143994"/>
              <a:gd name="connsiteY1067" fmla="*/ 300430 h 6857995"/>
              <a:gd name="connsiteX1068" fmla="*/ 8798020 w 9143994"/>
              <a:gd name="connsiteY1068" fmla="*/ 284274 h 6857995"/>
              <a:gd name="connsiteX1069" fmla="*/ 8779302 w 9143994"/>
              <a:gd name="connsiteY1069" fmla="*/ 284274 h 6857995"/>
              <a:gd name="connsiteX1070" fmla="*/ 8818522 w 9143994"/>
              <a:gd name="connsiteY1070" fmla="*/ 316381 h 6857995"/>
              <a:gd name="connsiteX1071" fmla="*/ 8857221 w 9143994"/>
              <a:gd name="connsiteY1071" fmla="*/ 285797 h 6857995"/>
              <a:gd name="connsiteX1072" fmla="*/ 8829422 w 9143994"/>
              <a:gd name="connsiteY1072" fmla="*/ 257459 h 6857995"/>
              <a:gd name="connsiteX1073" fmla="*/ 8800565 w 9143994"/>
              <a:gd name="connsiteY1073" fmla="*/ 242548 h 6857995"/>
              <a:gd name="connsiteX1074" fmla="*/ 8817853 w 9143994"/>
              <a:gd name="connsiteY1074" fmla="*/ 230682 h 6857995"/>
              <a:gd name="connsiteX1075" fmla="*/ 8835383 w 9143994"/>
              <a:gd name="connsiteY1075" fmla="*/ 245408 h 6857995"/>
              <a:gd name="connsiteX1076" fmla="*/ 8854269 w 9143994"/>
              <a:gd name="connsiteY1076" fmla="*/ 245408 h 6857995"/>
              <a:gd name="connsiteX1077" fmla="*/ 8817073 w 9143994"/>
              <a:gd name="connsiteY1077" fmla="*/ 214507 h 6857995"/>
              <a:gd name="connsiteX1078" fmla="*/ 8545117 w 9143994"/>
              <a:gd name="connsiteY1078" fmla="*/ 214507 h 6857995"/>
              <a:gd name="connsiteX1079" fmla="*/ 8509035 w 9143994"/>
              <a:gd name="connsiteY1079" fmla="*/ 243792 h 6857995"/>
              <a:gd name="connsiteX1080" fmla="*/ 8540418 w 9143994"/>
              <a:gd name="connsiteY1080" fmla="*/ 273151 h 6857995"/>
              <a:gd name="connsiteX1081" fmla="*/ 8564968 w 9143994"/>
              <a:gd name="connsiteY1081" fmla="*/ 288118 h 6857995"/>
              <a:gd name="connsiteX1082" fmla="*/ 8545692 w 9143994"/>
              <a:gd name="connsiteY1082" fmla="*/ 300430 h 6857995"/>
              <a:gd name="connsiteX1083" fmla="*/ 8526082 w 9143994"/>
              <a:gd name="connsiteY1083" fmla="*/ 284274 h 6857995"/>
              <a:gd name="connsiteX1084" fmla="*/ 8507364 w 9143994"/>
              <a:gd name="connsiteY1084" fmla="*/ 284274 h 6857995"/>
              <a:gd name="connsiteX1085" fmla="*/ 8546565 w 9143994"/>
              <a:gd name="connsiteY1085" fmla="*/ 316381 h 6857995"/>
              <a:gd name="connsiteX1086" fmla="*/ 8585246 w 9143994"/>
              <a:gd name="connsiteY1086" fmla="*/ 285797 h 6857995"/>
              <a:gd name="connsiteX1087" fmla="*/ 8557447 w 9143994"/>
              <a:gd name="connsiteY1087" fmla="*/ 257459 h 6857995"/>
              <a:gd name="connsiteX1088" fmla="*/ 8528571 w 9143994"/>
              <a:gd name="connsiteY1088" fmla="*/ 242548 h 6857995"/>
              <a:gd name="connsiteX1089" fmla="*/ 8545859 w 9143994"/>
              <a:gd name="connsiteY1089" fmla="*/ 230682 h 6857995"/>
              <a:gd name="connsiteX1090" fmla="*/ 8563389 w 9143994"/>
              <a:gd name="connsiteY1090" fmla="*/ 245408 h 6857995"/>
              <a:gd name="connsiteX1091" fmla="*/ 8582294 w 9143994"/>
              <a:gd name="connsiteY1091" fmla="*/ 245408 h 6857995"/>
              <a:gd name="connsiteX1092" fmla="*/ 8545117 w 9143994"/>
              <a:gd name="connsiteY1092" fmla="*/ 214507 h 6857995"/>
              <a:gd name="connsiteX1093" fmla="*/ 8107442 w 9143994"/>
              <a:gd name="connsiteY1093" fmla="*/ 127322 h 6857995"/>
              <a:gd name="connsiteX1094" fmla="*/ 8049894 w 9143994"/>
              <a:gd name="connsiteY1094" fmla="*/ 227042 h 6857995"/>
              <a:gd name="connsiteX1095" fmla="*/ 8107442 w 9143994"/>
              <a:gd name="connsiteY1095" fmla="*/ 326762 h 6857995"/>
              <a:gd name="connsiteX1096" fmla="*/ 7992309 w 9143994"/>
              <a:gd name="connsiteY1096" fmla="*/ 326762 h 6857995"/>
              <a:gd name="connsiteX1097" fmla="*/ 7934724 w 9143994"/>
              <a:gd name="connsiteY1097" fmla="*/ 426482 h 6857995"/>
              <a:gd name="connsiteX1098" fmla="*/ 8049895 w 9143994"/>
              <a:gd name="connsiteY1098" fmla="*/ 426482 h 6857995"/>
              <a:gd name="connsiteX1099" fmla="*/ 8107443 w 9143994"/>
              <a:gd name="connsiteY1099" fmla="*/ 326763 h 6857995"/>
              <a:gd name="connsiteX1100" fmla="*/ 8165009 w 9143994"/>
              <a:gd name="connsiteY1100" fmla="*/ 426482 h 6857995"/>
              <a:gd name="connsiteX1101" fmla="*/ 8280161 w 9143994"/>
              <a:gd name="connsiteY1101" fmla="*/ 426482 h 6857995"/>
              <a:gd name="connsiteX1102" fmla="*/ 8222575 w 9143994"/>
              <a:gd name="connsiteY1102" fmla="*/ 326762 h 6857995"/>
              <a:gd name="connsiteX1103" fmla="*/ 8107443 w 9143994"/>
              <a:gd name="connsiteY1103" fmla="*/ 326762 h 6857995"/>
              <a:gd name="connsiteX1104" fmla="*/ 8165009 w 9143994"/>
              <a:gd name="connsiteY1104" fmla="*/ 227042 h 6857995"/>
              <a:gd name="connsiteX1105" fmla="*/ 0 w 9143994"/>
              <a:gd name="connsiteY1105" fmla="*/ 0 h 6857995"/>
              <a:gd name="connsiteX1106" fmla="*/ 9143994 w 9143994"/>
              <a:gd name="connsiteY1106" fmla="*/ 0 h 6857995"/>
              <a:gd name="connsiteX1107" fmla="*/ 9143994 w 9143994"/>
              <a:gd name="connsiteY1107" fmla="*/ 6857995 h 6857995"/>
              <a:gd name="connsiteX1108" fmla="*/ 8569595 w 9143994"/>
              <a:gd name="connsiteY1108" fmla="*/ 6857995 h 6857995"/>
              <a:gd name="connsiteX1109" fmla="*/ 8569595 w 9143994"/>
              <a:gd name="connsiteY1109" fmla="*/ 6587994 h 6857995"/>
              <a:gd name="connsiteX1110" fmla="*/ 8558795 w 9143994"/>
              <a:gd name="connsiteY1110" fmla="*/ 6587994 h 6857995"/>
              <a:gd name="connsiteX1111" fmla="*/ 8558795 w 9143994"/>
              <a:gd name="connsiteY1111" fmla="*/ 6857995 h 6857995"/>
              <a:gd name="connsiteX1112" fmla="*/ 0 w 9143994"/>
              <a:gd name="connsiteY1112"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Lst>
            <a:rect l="l" t="t" r="r" b="b"/>
            <a:pathLst>
              <a:path w="9143994" h="6857995">
                <a:moveTo>
                  <a:pt x="1134524" y="6714220"/>
                </a:moveTo>
                <a:lnTo>
                  <a:pt x="1134524" y="6718005"/>
                </a:lnTo>
                <a:cubicBezTo>
                  <a:pt x="1134524" y="6721248"/>
                  <a:pt x="1133540" y="6723923"/>
                  <a:pt x="1131565" y="6726041"/>
                </a:cubicBezTo>
                <a:cubicBezTo>
                  <a:pt x="1129591" y="6728160"/>
                  <a:pt x="1127087" y="6729216"/>
                  <a:pt x="1124060" y="6729216"/>
                </a:cubicBezTo>
                <a:cubicBezTo>
                  <a:pt x="1121844" y="6729216"/>
                  <a:pt x="1120076" y="6728633"/>
                  <a:pt x="1118749" y="6727454"/>
                </a:cubicBezTo>
                <a:cubicBezTo>
                  <a:pt x="1117421" y="6726281"/>
                  <a:pt x="1116753" y="6724766"/>
                  <a:pt x="1116753" y="6722908"/>
                </a:cubicBezTo>
                <a:cubicBezTo>
                  <a:pt x="1116753" y="6720357"/>
                  <a:pt x="1117475" y="6718581"/>
                  <a:pt x="1118913" y="6717580"/>
                </a:cubicBezTo>
                <a:cubicBezTo>
                  <a:pt x="1120352" y="6716579"/>
                  <a:pt x="1122484" y="6715879"/>
                  <a:pt x="1125319" y="6715481"/>
                </a:cubicBezTo>
                <a:close/>
                <a:moveTo>
                  <a:pt x="462640" y="6699731"/>
                </a:moveTo>
                <a:cubicBezTo>
                  <a:pt x="465990" y="6699731"/>
                  <a:pt x="468653" y="6700931"/>
                  <a:pt x="470613" y="6703331"/>
                </a:cubicBezTo>
                <a:cubicBezTo>
                  <a:pt x="472575" y="6705731"/>
                  <a:pt x="473558" y="6709050"/>
                  <a:pt x="473558" y="6713281"/>
                </a:cubicBezTo>
                <a:cubicBezTo>
                  <a:pt x="473558" y="6718307"/>
                  <a:pt x="472506" y="6722229"/>
                  <a:pt x="470408" y="6725055"/>
                </a:cubicBezTo>
                <a:cubicBezTo>
                  <a:pt x="468309" y="6727873"/>
                  <a:pt x="465412" y="6729285"/>
                  <a:pt x="461711" y="6729285"/>
                </a:cubicBezTo>
                <a:cubicBezTo>
                  <a:pt x="458560" y="6729285"/>
                  <a:pt x="455960" y="6728195"/>
                  <a:pt x="453909" y="6726001"/>
                </a:cubicBezTo>
                <a:cubicBezTo>
                  <a:pt x="451859" y="6723813"/>
                  <a:pt x="450834" y="6721139"/>
                  <a:pt x="450834" y="6717999"/>
                </a:cubicBezTo>
                <a:lnTo>
                  <a:pt x="450834" y="6712691"/>
                </a:lnTo>
                <a:cubicBezTo>
                  <a:pt x="450834" y="6708981"/>
                  <a:pt x="451914" y="6705896"/>
                  <a:pt x="454074" y="6703427"/>
                </a:cubicBezTo>
                <a:cubicBezTo>
                  <a:pt x="456235" y="6700965"/>
                  <a:pt x="459090" y="6699731"/>
                  <a:pt x="462640" y="6699731"/>
                </a:cubicBezTo>
                <a:close/>
                <a:moveTo>
                  <a:pt x="1212179" y="6699669"/>
                </a:moveTo>
                <a:cubicBezTo>
                  <a:pt x="1216128" y="6699669"/>
                  <a:pt x="1219162" y="6700952"/>
                  <a:pt x="1221288" y="6703523"/>
                </a:cubicBezTo>
                <a:cubicBezTo>
                  <a:pt x="1223414" y="6706101"/>
                  <a:pt x="1224473" y="6709763"/>
                  <a:pt x="1224473" y="6714515"/>
                </a:cubicBezTo>
                <a:cubicBezTo>
                  <a:pt x="1224473" y="6719219"/>
                  <a:pt x="1223414" y="6722846"/>
                  <a:pt x="1221288" y="6725397"/>
                </a:cubicBezTo>
                <a:cubicBezTo>
                  <a:pt x="1219162" y="6727948"/>
                  <a:pt x="1216128" y="6729223"/>
                  <a:pt x="1212179" y="6729223"/>
                </a:cubicBezTo>
                <a:cubicBezTo>
                  <a:pt x="1208307" y="6729223"/>
                  <a:pt x="1205217" y="6727921"/>
                  <a:pt x="1202905" y="6725322"/>
                </a:cubicBezTo>
                <a:cubicBezTo>
                  <a:pt x="1200593" y="6722723"/>
                  <a:pt x="1199437" y="6719171"/>
                  <a:pt x="1199437" y="6714666"/>
                </a:cubicBezTo>
                <a:cubicBezTo>
                  <a:pt x="1199437" y="6709989"/>
                  <a:pt x="1200579" y="6706321"/>
                  <a:pt x="1202864" y="6703660"/>
                </a:cubicBezTo>
                <a:cubicBezTo>
                  <a:pt x="1205148" y="6701000"/>
                  <a:pt x="1208259" y="6699669"/>
                  <a:pt x="1212179" y="6699669"/>
                </a:cubicBezTo>
                <a:close/>
                <a:moveTo>
                  <a:pt x="1059406" y="6699669"/>
                </a:moveTo>
                <a:cubicBezTo>
                  <a:pt x="1063355" y="6699669"/>
                  <a:pt x="1066390" y="6700952"/>
                  <a:pt x="1068516" y="6703523"/>
                </a:cubicBezTo>
                <a:cubicBezTo>
                  <a:pt x="1070642" y="6706101"/>
                  <a:pt x="1071701" y="6709763"/>
                  <a:pt x="1071701" y="6714515"/>
                </a:cubicBezTo>
                <a:cubicBezTo>
                  <a:pt x="1071701" y="6719219"/>
                  <a:pt x="1070642" y="6722846"/>
                  <a:pt x="1068516" y="6725397"/>
                </a:cubicBezTo>
                <a:cubicBezTo>
                  <a:pt x="1066390" y="6727948"/>
                  <a:pt x="1063355" y="6729223"/>
                  <a:pt x="1059406" y="6729223"/>
                </a:cubicBezTo>
                <a:cubicBezTo>
                  <a:pt x="1055534" y="6729223"/>
                  <a:pt x="1052444" y="6727921"/>
                  <a:pt x="1050133" y="6725322"/>
                </a:cubicBezTo>
                <a:cubicBezTo>
                  <a:pt x="1047820" y="6722723"/>
                  <a:pt x="1046664" y="6719171"/>
                  <a:pt x="1046664" y="6714666"/>
                </a:cubicBezTo>
                <a:cubicBezTo>
                  <a:pt x="1046664" y="6709989"/>
                  <a:pt x="1047807" y="6706321"/>
                  <a:pt x="1050091" y="6703660"/>
                </a:cubicBezTo>
                <a:cubicBezTo>
                  <a:pt x="1052376" y="6701000"/>
                  <a:pt x="1055485" y="6699669"/>
                  <a:pt x="1059406" y="6699669"/>
                </a:cubicBezTo>
                <a:close/>
                <a:moveTo>
                  <a:pt x="944778" y="6699669"/>
                </a:moveTo>
                <a:cubicBezTo>
                  <a:pt x="948727" y="6699669"/>
                  <a:pt x="951761" y="6700952"/>
                  <a:pt x="953887" y="6703523"/>
                </a:cubicBezTo>
                <a:cubicBezTo>
                  <a:pt x="956013" y="6706101"/>
                  <a:pt x="957072" y="6709763"/>
                  <a:pt x="957072" y="6714515"/>
                </a:cubicBezTo>
                <a:cubicBezTo>
                  <a:pt x="957072" y="6719219"/>
                  <a:pt x="956013" y="6722846"/>
                  <a:pt x="953887" y="6725397"/>
                </a:cubicBezTo>
                <a:cubicBezTo>
                  <a:pt x="951761" y="6727948"/>
                  <a:pt x="948727" y="6729223"/>
                  <a:pt x="944778" y="6729223"/>
                </a:cubicBezTo>
                <a:cubicBezTo>
                  <a:pt x="940904" y="6729223"/>
                  <a:pt x="937814" y="6727921"/>
                  <a:pt x="935504" y="6725322"/>
                </a:cubicBezTo>
                <a:cubicBezTo>
                  <a:pt x="933192" y="6722723"/>
                  <a:pt x="932036" y="6719171"/>
                  <a:pt x="932036" y="6714666"/>
                </a:cubicBezTo>
                <a:cubicBezTo>
                  <a:pt x="932036" y="6709989"/>
                  <a:pt x="933178" y="6706321"/>
                  <a:pt x="935463" y="6703660"/>
                </a:cubicBezTo>
                <a:cubicBezTo>
                  <a:pt x="937745" y="6701000"/>
                  <a:pt x="940856" y="6699669"/>
                  <a:pt x="944778" y="6699669"/>
                </a:cubicBezTo>
                <a:close/>
                <a:moveTo>
                  <a:pt x="1016612" y="6699662"/>
                </a:moveTo>
                <a:cubicBezTo>
                  <a:pt x="1019962" y="6699662"/>
                  <a:pt x="1022625" y="6700862"/>
                  <a:pt x="1024585" y="6703262"/>
                </a:cubicBezTo>
                <a:cubicBezTo>
                  <a:pt x="1026547" y="6705662"/>
                  <a:pt x="1027531" y="6708981"/>
                  <a:pt x="1027531" y="6713212"/>
                </a:cubicBezTo>
                <a:cubicBezTo>
                  <a:pt x="1027531" y="6718238"/>
                  <a:pt x="1026478" y="6722167"/>
                  <a:pt x="1024380" y="6724986"/>
                </a:cubicBezTo>
                <a:cubicBezTo>
                  <a:pt x="1022282" y="6727804"/>
                  <a:pt x="1019384" y="6729216"/>
                  <a:pt x="1015683" y="6729216"/>
                </a:cubicBezTo>
                <a:cubicBezTo>
                  <a:pt x="1012533" y="6729216"/>
                  <a:pt x="1009932" y="6728126"/>
                  <a:pt x="1007881" y="6725932"/>
                </a:cubicBezTo>
                <a:cubicBezTo>
                  <a:pt x="1005831" y="6723744"/>
                  <a:pt x="1004805" y="6721070"/>
                  <a:pt x="1004805" y="6717930"/>
                </a:cubicBezTo>
                <a:lnTo>
                  <a:pt x="1004805" y="6712622"/>
                </a:lnTo>
                <a:cubicBezTo>
                  <a:pt x="1004805" y="6708913"/>
                  <a:pt x="1005887" y="6705827"/>
                  <a:pt x="1008046" y="6703358"/>
                </a:cubicBezTo>
                <a:cubicBezTo>
                  <a:pt x="1010207" y="6700897"/>
                  <a:pt x="1013062" y="6699662"/>
                  <a:pt x="1016612" y="6699662"/>
                </a:cubicBezTo>
                <a:close/>
                <a:moveTo>
                  <a:pt x="693067" y="6699662"/>
                </a:moveTo>
                <a:cubicBezTo>
                  <a:pt x="696046" y="6699662"/>
                  <a:pt x="698372" y="6700642"/>
                  <a:pt x="700051" y="6702597"/>
                </a:cubicBezTo>
                <a:cubicBezTo>
                  <a:pt x="701729" y="6704551"/>
                  <a:pt x="702576" y="6707287"/>
                  <a:pt x="702603" y="6710805"/>
                </a:cubicBezTo>
                <a:lnTo>
                  <a:pt x="682005" y="6710805"/>
                </a:lnTo>
                <a:cubicBezTo>
                  <a:pt x="682472" y="6707486"/>
                  <a:pt x="683710" y="6704805"/>
                  <a:pt x="685727" y="6702747"/>
                </a:cubicBezTo>
                <a:cubicBezTo>
                  <a:pt x="687743" y="6700690"/>
                  <a:pt x="690185" y="6699662"/>
                  <a:pt x="693067" y="6699662"/>
                </a:cubicBezTo>
                <a:close/>
                <a:moveTo>
                  <a:pt x="1177463" y="6695500"/>
                </a:moveTo>
                <a:lnTo>
                  <a:pt x="1177463" y="6733523"/>
                </a:lnTo>
                <a:lnTo>
                  <a:pt x="1183572" y="6733523"/>
                </a:lnTo>
                <a:lnTo>
                  <a:pt x="1183572" y="6695500"/>
                </a:lnTo>
                <a:close/>
                <a:moveTo>
                  <a:pt x="805034" y="6695500"/>
                </a:moveTo>
                <a:lnTo>
                  <a:pt x="805034" y="6733523"/>
                </a:lnTo>
                <a:lnTo>
                  <a:pt x="811144" y="6733523"/>
                </a:lnTo>
                <a:lnTo>
                  <a:pt x="811144" y="6695500"/>
                </a:lnTo>
                <a:close/>
                <a:moveTo>
                  <a:pt x="582230" y="6695500"/>
                </a:moveTo>
                <a:lnTo>
                  <a:pt x="582230" y="6733523"/>
                </a:lnTo>
                <a:lnTo>
                  <a:pt x="588340" y="6733523"/>
                </a:lnTo>
                <a:lnTo>
                  <a:pt x="588340" y="6695500"/>
                </a:lnTo>
                <a:close/>
                <a:moveTo>
                  <a:pt x="489040" y="6695500"/>
                </a:moveTo>
                <a:lnTo>
                  <a:pt x="489040" y="6733523"/>
                </a:lnTo>
                <a:lnTo>
                  <a:pt x="495149" y="6733523"/>
                </a:lnTo>
                <a:lnTo>
                  <a:pt x="495149" y="6695500"/>
                </a:lnTo>
                <a:close/>
                <a:moveTo>
                  <a:pt x="325602" y="6695500"/>
                </a:moveTo>
                <a:lnTo>
                  <a:pt x="325602" y="6733523"/>
                </a:lnTo>
                <a:lnTo>
                  <a:pt x="331712" y="6733523"/>
                </a:lnTo>
                <a:lnTo>
                  <a:pt x="331712" y="6695500"/>
                </a:lnTo>
                <a:close/>
                <a:moveTo>
                  <a:pt x="401105" y="6695431"/>
                </a:moveTo>
                <a:lnTo>
                  <a:pt x="401105" y="6718155"/>
                </a:lnTo>
                <a:cubicBezTo>
                  <a:pt x="401105" y="6728949"/>
                  <a:pt x="405653" y="6734345"/>
                  <a:pt x="414742" y="6734345"/>
                </a:cubicBezTo>
                <a:cubicBezTo>
                  <a:pt x="420054" y="6734345"/>
                  <a:pt x="423982" y="6732048"/>
                  <a:pt x="426513" y="6727440"/>
                </a:cubicBezTo>
                <a:lnTo>
                  <a:pt x="426665" y="6727440"/>
                </a:lnTo>
                <a:lnTo>
                  <a:pt x="426665" y="6733454"/>
                </a:lnTo>
                <a:lnTo>
                  <a:pt x="432774" y="6733454"/>
                </a:lnTo>
                <a:lnTo>
                  <a:pt x="432781" y="6733454"/>
                </a:lnTo>
                <a:lnTo>
                  <a:pt x="432781" y="6695431"/>
                </a:lnTo>
                <a:lnTo>
                  <a:pt x="426672" y="6695431"/>
                </a:lnTo>
                <a:lnTo>
                  <a:pt x="426672" y="6717333"/>
                </a:lnTo>
                <a:cubicBezTo>
                  <a:pt x="426672" y="6720878"/>
                  <a:pt x="425709" y="6723744"/>
                  <a:pt x="423782" y="6725931"/>
                </a:cubicBezTo>
                <a:cubicBezTo>
                  <a:pt x="421856" y="6728119"/>
                  <a:pt x="419399" y="6729216"/>
                  <a:pt x="416421" y="6729216"/>
                </a:cubicBezTo>
                <a:cubicBezTo>
                  <a:pt x="410263" y="6729216"/>
                  <a:pt x="407181" y="6725211"/>
                  <a:pt x="407181" y="6717189"/>
                </a:cubicBezTo>
                <a:lnTo>
                  <a:pt x="407181" y="6695431"/>
                </a:lnTo>
                <a:close/>
                <a:moveTo>
                  <a:pt x="1103585" y="6694835"/>
                </a:moveTo>
                <a:cubicBezTo>
                  <a:pt x="1101376" y="6694835"/>
                  <a:pt x="1099374" y="6695589"/>
                  <a:pt x="1097585" y="6697084"/>
                </a:cubicBezTo>
                <a:cubicBezTo>
                  <a:pt x="1095797" y="6698579"/>
                  <a:pt x="1094468" y="6700664"/>
                  <a:pt x="1093602" y="6703338"/>
                </a:cubicBezTo>
                <a:lnTo>
                  <a:pt x="1093450" y="6703338"/>
                </a:lnTo>
                <a:lnTo>
                  <a:pt x="1093450" y="6695500"/>
                </a:lnTo>
                <a:lnTo>
                  <a:pt x="1087341" y="6695500"/>
                </a:lnTo>
                <a:lnTo>
                  <a:pt x="1087341" y="6733523"/>
                </a:lnTo>
                <a:lnTo>
                  <a:pt x="1093450" y="6733523"/>
                </a:lnTo>
                <a:lnTo>
                  <a:pt x="1093450" y="6714138"/>
                </a:lnTo>
                <a:cubicBezTo>
                  <a:pt x="1093450" y="6709907"/>
                  <a:pt x="1094324" y="6706568"/>
                  <a:pt x="1096079" y="6704113"/>
                </a:cubicBezTo>
                <a:cubicBezTo>
                  <a:pt x="1097826" y="6701665"/>
                  <a:pt x="1100008" y="6700437"/>
                  <a:pt x="1102615" y="6700437"/>
                </a:cubicBezTo>
                <a:cubicBezTo>
                  <a:pt x="1104624" y="6700437"/>
                  <a:pt x="1106165" y="6700849"/>
                  <a:pt x="1107231" y="6701665"/>
                </a:cubicBezTo>
                <a:lnTo>
                  <a:pt x="1107239" y="6701665"/>
                </a:lnTo>
                <a:lnTo>
                  <a:pt x="1107239" y="6695356"/>
                </a:lnTo>
                <a:cubicBezTo>
                  <a:pt x="1106391" y="6695006"/>
                  <a:pt x="1105174" y="6694835"/>
                  <a:pt x="1103585" y="6694835"/>
                </a:cubicBezTo>
                <a:close/>
                <a:moveTo>
                  <a:pt x="988955" y="6694835"/>
                </a:moveTo>
                <a:cubicBezTo>
                  <a:pt x="986746" y="6694835"/>
                  <a:pt x="984744" y="6695589"/>
                  <a:pt x="982954" y="6697084"/>
                </a:cubicBezTo>
                <a:cubicBezTo>
                  <a:pt x="981165" y="6698579"/>
                  <a:pt x="979838" y="6700664"/>
                  <a:pt x="978971" y="6703338"/>
                </a:cubicBezTo>
                <a:lnTo>
                  <a:pt x="978820" y="6703338"/>
                </a:lnTo>
                <a:lnTo>
                  <a:pt x="978820" y="6695500"/>
                </a:lnTo>
                <a:lnTo>
                  <a:pt x="972710" y="6695500"/>
                </a:lnTo>
                <a:lnTo>
                  <a:pt x="972710" y="6733523"/>
                </a:lnTo>
                <a:lnTo>
                  <a:pt x="978820" y="6733523"/>
                </a:lnTo>
                <a:lnTo>
                  <a:pt x="978820" y="6714138"/>
                </a:lnTo>
                <a:cubicBezTo>
                  <a:pt x="978820" y="6709907"/>
                  <a:pt x="979693" y="6706568"/>
                  <a:pt x="981448" y="6704113"/>
                </a:cubicBezTo>
                <a:cubicBezTo>
                  <a:pt x="983196" y="6701665"/>
                  <a:pt x="985376" y="6700437"/>
                  <a:pt x="987984" y="6700437"/>
                </a:cubicBezTo>
                <a:cubicBezTo>
                  <a:pt x="989993" y="6700437"/>
                  <a:pt x="991535" y="6700849"/>
                  <a:pt x="992600" y="6701665"/>
                </a:cubicBezTo>
                <a:lnTo>
                  <a:pt x="992608" y="6701665"/>
                </a:lnTo>
                <a:lnTo>
                  <a:pt x="992608" y="6695356"/>
                </a:lnTo>
                <a:cubicBezTo>
                  <a:pt x="991760" y="6695006"/>
                  <a:pt x="990544" y="6694835"/>
                  <a:pt x="988955" y="6694835"/>
                </a:cubicBezTo>
                <a:close/>
                <a:moveTo>
                  <a:pt x="795293" y="6694835"/>
                </a:moveTo>
                <a:cubicBezTo>
                  <a:pt x="793084" y="6694835"/>
                  <a:pt x="791082" y="6695589"/>
                  <a:pt x="789293" y="6697084"/>
                </a:cubicBezTo>
                <a:cubicBezTo>
                  <a:pt x="787503" y="6698579"/>
                  <a:pt x="786176" y="6700664"/>
                  <a:pt x="785309" y="6703338"/>
                </a:cubicBezTo>
                <a:lnTo>
                  <a:pt x="785158" y="6703338"/>
                </a:lnTo>
                <a:lnTo>
                  <a:pt x="785158" y="6695500"/>
                </a:lnTo>
                <a:lnTo>
                  <a:pt x="779049" y="6695500"/>
                </a:lnTo>
                <a:lnTo>
                  <a:pt x="779049" y="6733523"/>
                </a:lnTo>
                <a:lnTo>
                  <a:pt x="785158" y="6733523"/>
                </a:lnTo>
                <a:lnTo>
                  <a:pt x="785158" y="6714138"/>
                </a:lnTo>
                <a:cubicBezTo>
                  <a:pt x="785158" y="6709907"/>
                  <a:pt x="786032" y="6706568"/>
                  <a:pt x="787786" y="6704113"/>
                </a:cubicBezTo>
                <a:cubicBezTo>
                  <a:pt x="789534" y="6701665"/>
                  <a:pt x="791714" y="6700437"/>
                  <a:pt x="794323" y="6700437"/>
                </a:cubicBezTo>
                <a:cubicBezTo>
                  <a:pt x="796331" y="6700437"/>
                  <a:pt x="797871" y="6700849"/>
                  <a:pt x="798939" y="6701665"/>
                </a:cubicBezTo>
                <a:lnTo>
                  <a:pt x="798946" y="6701665"/>
                </a:lnTo>
                <a:lnTo>
                  <a:pt x="798946" y="6695356"/>
                </a:lnTo>
                <a:cubicBezTo>
                  <a:pt x="798098" y="6695006"/>
                  <a:pt x="796882" y="6694835"/>
                  <a:pt x="795293" y="6694835"/>
                </a:cubicBezTo>
                <a:close/>
                <a:moveTo>
                  <a:pt x="693178" y="6694560"/>
                </a:moveTo>
                <a:cubicBezTo>
                  <a:pt x="688189" y="6694560"/>
                  <a:pt x="684006" y="6696425"/>
                  <a:pt x="680642" y="6700149"/>
                </a:cubicBezTo>
                <a:cubicBezTo>
                  <a:pt x="677278" y="6703872"/>
                  <a:pt x="675592" y="6708693"/>
                  <a:pt x="675592" y="6714610"/>
                </a:cubicBezTo>
                <a:cubicBezTo>
                  <a:pt x="675592" y="6720871"/>
                  <a:pt x="677126" y="6725732"/>
                  <a:pt x="680209" y="6729182"/>
                </a:cubicBezTo>
                <a:cubicBezTo>
                  <a:pt x="683291" y="6732631"/>
                  <a:pt x="687529" y="6734359"/>
                  <a:pt x="692916" y="6734359"/>
                </a:cubicBezTo>
                <a:cubicBezTo>
                  <a:pt x="698427" y="6734359"/>
                  <a:pt x="702865" y="6733145"/>
                  <a:pt x="706215" y="6730718"/>
                </a:cubicBezTo>
                <a:lnTo>
                  <a:pt x="706215" y="6724999"/>
                </a:lnTo>
                <a:cubicBezTo>
                  <a:pt x="702610" y="6727817"/>
                  <a:pt x="698661" y="6729230"/>
                  <a:pt x="694368" y="6729230"/>
                </a:cubicBezTo>
                <a:cubicBezTo>
                  <a:pt x="690549" y="6729230"/>
                  <a:pt x="687543" y="6728078"/>
                  <a:pt x="685355" y="6725774"/>
                </a:cubicBezTo>
                <a:cubicBezTo>
                  <a:pt x="683167" y="6723470"/>
                  <a:pt x="682025" y="6720199"/>
                  <a:pt x="681928" y="6715968"/>
                </a:cubicBezTo>
                <a:lnTo>
                  <a:pt x="708864" y="6715968"/>
                </a:lnTo>
                <a:lnTo>
                  <a:pt x="708864" y="6712793"/>
                </a:lnTo>
                <a:cubicBezTo>
                  <a:pt x="708864" y="6707074"/>
                  <a:pt x="707496" y="6702603"/>
                  <a:pt x="704764" y="6699387"/>
                </a:cubicBezTo>
                <a:cubicBezTo>
                  <a:pt x="702032" y="6696171"/>
                  <a:pt x="698165" y="6694560"/>
                  <a:pt x="693178" y="6694560"/>
                </a:cubicBezTo>
                <a:close/>
                <a:moveTo>
                  <a:pt x="1212619" y="6694547"/>
                </a:moveTo>
                <a:cubicBezTo>
                  <a:pt x="1206661" y="6694547"/>
                  <a:pt x="1201928" y="6696344"/>
                  <a:pt x="1198426" y="6699930"/>
                </a:cubicBezTo>
                <a:cubicBezTo>
                  <a:pt x="1194925" y="6703516"/>
                  <a:pt x="1193176" y="6708508"/>
                  <a:pt x="1193176" y="6714892"/>
                </a:cubicBezTo>
                <a:cubicBezTo>
                  <a:pt x="1193176" y="6720755"/>
                  <a:pt x="1194863" y="6725466"/>
                  <a:pt x="1198226" y="6729018"/>
                </a:cubicBezTo>
                <a:cubicBezTo>
                  <a:pt x="1201590" y="6732570"/>
                  <a:pt x="1206090" y="6734346"/>
                  <a:pt x="1211733" y="6734346"/>
                </a:cubicBezTo>
                <a:cubicBezTo>
                  <a:pt x="1217519" y="6734346"/>
                  <a:pt x="1222128" y="6732522"/>
                  <a:pt x="1225567" y="6728874"/>
                </a:cubicBezTo>
                <a:cubicBezTo>
                  <a:pt x="1229008" y="6725226"/>
                  <a:pt x="1230729" y="6720371"/>
                  <a:pt x="1230729" y="6714302"/>
                </a:cubicBezTo>
                <a:cubicBezTo>
                  <a:pt x="1230729" y="6708117"/>
                  <a:pt x="1229132" y="6703276"/>
                  <a:pt x="1225939" y="6699786"/>
                </a:cubicBezTo>
                <a:cubicBezTo>
                  <a:pt x="1222747" y="6696296"/>
                  <a:pt x="1218310" y="6694547"/>
                  <a:pt x="1212619" y="6694547"/>
                </a:cubicBezTo>
                <a:close/>
                <a:moveTo>
                  <a:pt x="1059848" y="6694547"/>
                </a:moveTo>
                <a:cubicBezTo>
                  <a:pt x="1053890" y="6694547"/>
                  <a:pt x="1049155" y="6696344"/>
                  <a:pt x="1045652" y="6699930"/>
                </a:cubicBezTo>
                <a:cubicBezTo>
                  <a:pt x="1042151" y="6703516"/>
                  <a:pt x="1040403" y="6708508"/>
                  <a:pt x="1040403" y="6714892"/>
                </a:cubicBezTo>
                <a:cubicBezTo>
                  <a:pt x="1040403" y="6720755"/>
                  <a:pt x="1042089" y="6725466"/>
                  <a:pt x="1045454" y="6729018"/>
                </a:cubicBezTo>
                <a:cubicBezTo>
                  <a:pt x="1048818" y="6732570"/>
                  <a:pt x="1053318" y="6734346"/>
                  <a:pt x="1058960" y="6734346"/>
                </a:cubicBezTo>
                <a:cubicBezTo>
                  <a:pt x="1064746" y="6734346"/>
                  <a:pt x="1069356" y="6732522"/>
                  <a:pt x="1072795" y="6728874"/>
                </a:cubicBezTo>
                <a:cubicBezTo>
                  <a:pt x="1076235" y="6725226"/>
                  <a:pt x="1077955" y="6720371"/>
                  <a:pt x="1077955" y="6714302"/>
                </a:cubicBezTo>
                <a:cubicBezTo>
                  <a:pt x="1077955" y="6708117"/>
                  <a:pt x="1076360" y="6703276"/>
                  <a:pt x="1073168" y="6699786"/>
                </a:cubicBezTo>
                <a:cubicBezTo>
                  <a:pt x="1069974" y="6696296"/>
                  <a:pt x="1065537" y="6694547"/>
                  <a:pt x="1059848" y="6694547"/>
                </a:cubicBezTo>
                <a:close/>
                <a:moveTo>
                  <a:pt x="945218" y="6694547"/>
                </a:moveTo>
                <a:cubicBezTo>
                  <a:pt x="939259" y="6694547"/>
                  <a:pt x="934525" y="6696344"/>
                  <a:pt x="931025" y="6699930"/>
                </a:cubicBezTo>
                <a:cubicBezTo>
                  <a:pt x="927522" y="6703516"/>
                  <a:pt x="925774" y="6708508"/>
                  <a:pt x="925774" y="6714892"/>
                </a:cubicBezTo>
                <a:cubicBezTo>
                  <a:pt x="925774" y="6720755"/>
                  <a:pt x="927460" y="6725466"/>
                  <a:pt x="930825" y="6729018"/>
                </a:cubicBezTo>
                <a:cubicBezTo>
                  <a:pt x="934189" y="6732570"/>
                  <a:pt x="938689" y="6734346"/>
                  <a:pt x="944330" y="6734346"/>
                </a:cubicBezTo>
                <a:cubicBezTo>
                  <a:pt x="950116" y="6734346"/>
                  <a:pt x="954727" y="6732522"/>
                  <a:pt x="958166" y="6728874"/>
                </a:cubicBezTo>
                <a:cubicBezTo>
                  <a:pt x="961607" y="6725226"/>
                  <a:pt x="963326" y="6720371"/>
                  <a:pt x="963326" y="6714302"/>
                </a:cubicBezTo>
                <a:cubicBezTo>
                  <a:pt x="963326" y="6708117"/>
                  <a:pt x="961729" y="6703276"/>
                  <a:pt x="958538" y="6699786"/>
                </a:cubicBezTo>
                <a:cubicBezTo>
                  <a:pt x="955345" y="6696296"/>
                  <a:pt x="950907" y="6694547"/>
                  <a:pt x="945218" y="6694547"/>
                </a:cubicBezTo>
                <a:close/>
                <a:moveTo>
                  <a:pt x="840570" y="6694547"/>
                </a:moveTo>
                <a:cubicBezTo>
                  <a:pt x="834557" y="6694547"/>
                  <a:pt x="829748" y="6696446"/>
                  <a:pt x="826150" y="6700245"/>
                </a:cubicBezTo>
                <a:cubicBezTo>
                  <a:pt x="822552" y="6704044"/>
                  <a:pt x="820748" y="6709077"/>
                  <a:pt x="820748" y="6715338"/>
                </a:cubicBezTo>
                <a:cubicBezTo>
                  <a:pt x="820748" y="6720954"/>
                  <a:pt x="822426" y="6725527"/>
                  <a:pt x="825764" y="6729059"/>
                </a:cubicBezTo>
                <a:cubicBezTo>
                  <a:pt x="829102" y="6732590"/>
                  <a:pt x="833490" y="6734353"/>
                  <a:pt x="838931" y="6734353"/>
                </a:cubicBezTo>
                <a:cubicBezTo>
                  <a:pt x="842958" y="6734353"/>
                  <a:pt x="846432" y="6733468"/>
                  <a:pt x="849363" y="6731713"/>
                </a:cubicBezTo>
                <a:lnTo>
                  <a:pt x="849377" y="6731713"/>
                </a:lnTo>
                <a:lnTo>
                  <a:pt x="849377" y="6725925"/>
                </a:lnTo>
                <a:cubicBezTo>
                  <a:pt x="846446" y="6728126"/>
                  <a:pt x="843315" y="6729230"/>
                  <a:pt x="839986" y="6729230"/>
                </a:cubicBezTo>
                <a:cubicBezTo>
                  <a:pt x="836037" y="6729230"/>
                  <a:pt x="832885" y="6727941"/>
                  <a:pt x="830538" y="6725370"/>
                </a:cubicBezTo>
                <a:cubicBezTo>
                  <a:pt x="828185" y="6722798"/>
                  <a:pt x="827017" y="6719281"/>
                  <a:pt x="827017" y="6714823"/>
                </a:cubicBezTo>
                <a:cubicBezTo>
                  <a:pt x="827017" y="6710298"/>
                  <a:pt x="828268" y="6706636"/>
                  <a:pt x="830759" y="6703852"/>
                </a:cubicBezTo>
                <a:cubicBezTo>
                  <a:pt x="833248" y="6701068"/>
                  <a:pt x="836448" y="6699676"/>
                  <a:pt x="840349" y="6699676"/>
                </a:cubicBezTo>
                <a:cubicBezTo>
                  <a:pt x="843577" y="6699676"/>
                  <a:pt x="846603" y="6700664"/>
                  <a:pt x="849439" y="6702645"/>
                </a:cubicBezTo>
                <a:lnTo>
                  <a:pt x="849439" y="6696405"/>
                </a:lnTo>
                <a:cubicBezTo>
                  <a:pt x="846878" y="6695164"/>
                  <a:pt x="843920" y="6694547"/>
                  <a:pt x="840570" y="6694547"/>
                </a:cubicBezTo>
                <a:close/>
                <a:moveTo>
                  <a:pt x="735167" y="6694547"/>
                </a:moveTo>
                <a:cubicBezTo>
                  <a:pt x="729154" y="6694547"/>
                  <a:pt x="724345" y="6696446"/>
                  <a:pt x="720747" y="6700245"/>
                </a:cubicBezTo>
                <a:cubicBezTo>
                  <a:pt x="717149" y="6704044"/>
                  <a:pt x="715346" y="6709077"/>
                  <a:pt x="715346" y="6715338"/>
                </a:cubicBezTo>
                <a:cubicBezTo>
                  <a:pt x="715346" y="6720961"/>
                  <a:pt x="717018" y="6725527"/>
                  <a:pt x="720355" y="6729059"/>
                </a:cubicBezTo>
                <a:cubicBezTo>
                  <a:pt x="723692" y="6732590"/>
                  <a:pt x="728082" y="6734353"/>
                  <a:pt x="733524" y="6734353"/>
                </a:cubicBezTo>
                <a:cubicBezTo>
                  <a:pt x="737547" y="6734353"/>
                  <a:pt x="741023" y="6733468"/>
                  <a:pt x="743954" y="6731713"/>
                </a:cubicBezTo>
                <a:lnTo>
                  <a:pt x="743975" y="6731713"/>
                </a:lnTo>
                <a:lnTo>
                  <a:pt x="743975" y="6725925"/>
                </a:lnTo>
                <a:cubicBezTo>
                  <a:pt x="741043" y="6728126"/>
                  <a:pt x="737912" y="6729230"/>
                  <a:pt x="734583" y="6729230"/>
                </a:cubicBezTo>
                <a:cubicBezTo>
                  <a:pt x="730634" y="6729230"/>
                  <a:pt x="727483" y="6727941"/>
                  <a:pt x="725137" y="6725370"/>
                </a:cubicBezTo>
                <a:cubicBezTo>
                  <a:pt x="722784" y="6722798"/>
                  <a:pt x="721614" y="6719281"/>
                  <a:pt x="721614" y="6714823"/>
                </a:cubicBezTo>
                <a:cubicBezTo>
                  <a:pt x="721614" y="6710298"/>
                  <a:pt x="722866" y="6706636"/>
                  <a:pt x="725357" y="6703852"/>
                </a:cubicBezTo>
                <a:cubicBezTo>
                  <a:pt x="727847" y="6701068"/>
                  <a:pt x="731047" y="6699676"/>
                  <a:pt x="734948" y="6699676"/>
                </a:cubicBezTo>
                <a:cubicBezTo>
                  <a:pt x="738174" y="6699676"/>
                  <a:pt x="741202" y="6700664"/>
                  <a:pt x="744036" y="6702645"/>
                </a:cubicBezTo>
                <a:lnTo>
                  <a:pt x="744036" y="6696405"/>
                </a:lnTo>
                <a:cubicBezTo>
                  <a:pt x="741477" y="6695164"/>
                  <a:pt x="738519" y="6694547"/>
                  <a:pt x="735167" y="6694547"/>
                </a:cubicBezTo>
                <a:close/>
                <a:moveTo>
                  <a:pt x="1258897" y="6694540"/>
                </a:moveTo>
                <a:cubicBezTo>
                  <a:pt x="1253427" y="6694540"/>
                  <a:pt x="1249257" y="6696947"/>
                  <a:pt x="1246374" y="6701747"/>
                </a:cubicBezTo>
                <a:lnTo>
                  <a:pt x="1246223" y="6701747"/>
                </a:lnTo>
                <a:lnTo>
                  <a:pt x="1246223" y="6695431"/>
                </a:lnTo>
                <a:lnTo>
                  <a:pt x="1240113" y="6695431"/>
                </a:lnTo>
                <a:lnTo>
                  <a:pt x="1240113" y="6733454"/>
                </a:lnTo>
                <a:lnTo>
                  <a:pt x="1246223" y="6733454"/>
                </a:lnTo>
                <a:lnTo>
                  <a:pt x="1246223" y="6711772"/>
                </a:lnTo>
                <a:cubicBezTo>
                  <a:pt x="1246223" y="6708282"/>
                  <a:pt x="1247220" y="6705395"/>
                  <a:pt x="1249224" y="6703105"/>
                </a:cubicBezTo>
                <a:cubicBezTo>
                  <a:pt x="1251224" y="6700814"/>
                  <a:pt x="1253751" y="6699669"/>
                  <a:pt x="1256804" y="6699669"/>
                </a:cubicBezTo>
                <a:cubicBezTo>
                  <a:pt x="1262716" y="6699669"/>
                  <a:pt x="1265674" y="6703701"/>
                  <a:pt x="1265674" y="6711772"/>
                </a:cubicBezTo>
                <a:lnTo>
                  <a:pt x="1265674" y="6733454"/>
                </a:lnTo>
                <a:lnTo>
                  <a:pt x="1271783" y="6733454"/>
                </a:lnTo>
                <a:lnTo>
                  <a:pt x="1271789" y="6733454"/>
                </a:lnTo>
                <a:lnTo>
                  <a:pt x="1271789" y="6710215"/>
                </a:lnTo>
                <a:cubicBezTo>
                  <a:pt x="1271789" y="6705141"/>
                  <a:pt x="1270690" y="6701260"/>
                  <a:pt x="1268474" y="6698572"/>
                </a:cubicBezTo>
                <a:cubicBezTo>
                  <a:pt x="1266258" y="6695884"/>
                  <a:pt x="1263067" y="6694540"/>
                  <a:pt x="1258897" y="6694540"/>
                </a:cubicBezTo>
                <a:close/>
                <a:moveTo>
                  <a:pt x="1018139" y="6694540"/>
                </a:moveTo>
                <a:cubicBezTo>
                  <a:pt x="1012353" y="6694540"/>
                  <a:pt x="1007957" y="6697070"/>
                  <a:pt x="1004950" y="6702117"/>
                </a:cubicBezTo>
                <a:lnTo>
                  <a:pt x="1004799" y="6702117"/>
                </a:lnTo>
                <a:lnTo>
                  <a:pt x="1004799" y="6695431"/>
                </a:lnTo>
                <a:lnTo>
                  <a:pt x="998689" y="6695431"/>
                </a:lnTo>
                <a:lnTo>
                  <a:pt x="998689" y="6750947"/>
                </a:lnTo>
                <a:lnTo>
                  <a:pt x="1004799" y="6750947"/>
                </a:lnTo>
                <a:lnTo>
                  <a:pt x="1004799" y="6727962"/>
                </a:lnTo>
                <a:lnTo>
                  <a:pt x="1004950" y="6727962"/>
                </a:lnTo>
                <a:cubicBezTo>
                  <a:pt x="1007633" y="6732220"/>
                  <a:pt x="1011445" y="6734346"/>
                  <a:pt x="1016385" y="6734346"/>
                </a:cubicBezTo>
                <a:cubicBezTo>
                  <a:pt x="1021772" y="6734346"/>
                  <a:pt x="1026024" y="6732426"/>
                  <a:pt x="1029126" y="6728606"/>
                </a:cubicBezTo>
                <a:cubicBezTo>
                  <a:pt x="1032230" y="6724787"/>
                  <a:pt x="1033784" y="6719692"/>
                  <a:pt x="1033784" y="6713329"/>
                </a:cubicBezTo>
                <a:cubicBezTo>
                  <a:pt x="1033784" y="6707617"/>
                  <a:pt x="1032408" y="6703050"/>
                  <a:pt x="1029649" y="6699649"/>
                </a:cubicBezTo>
                <a:cubicBezTo>
                  <a:pt x="1026891" y="6696241"/>
                  <a:pt x="1023058" y="6694540"/>
                  <a:pt x="1018139" y="6694540"/>
                </a:cubicBezTo>
                <a:close/>
                <a:moveTo>
                  <a:pt x="519745" y="6694540"/>
                </a:moveTo>
                <a:cubicBezTo>
                  <a:pt x="517881" y="6694540"/>
                  <a:pt x="516078" y="6694773"/>
                  <a:pt x="514324" y="6695246"/>
                </a:cubicBezTo>
                <a:cubicBezTo>
                  <a:pt x="512569" y="6695719"/>
                  <a:pt x="511007" y="6696419"/>
                  <a:pt x="509645" y="6697345"/>
                </a:cubicBezTo>
                <a:cubicBezTo>
                  <a:pt x="508276" y="6698277"/>
                  <a:pt x="507182" y="6699429"/>
                  <a:pt x="506363" y="6700801"/>
                </a:cubicBezTo>
                <a:cubicBezTo>
                  <a:pt x="505544" y="6702172"/>
                  <a:pt x="505131" y="6703749"/>
                  <a:pt x="505131" y="6705532"/>
                </a:cubicBezTo>
                <a:cubicBezTo>
                  <a:pt x="505131" y="6706993"/>
                  <a:pt x="505352" y="6708268"/>
                  <a:pt x="505785" y="6709358"/>
                </a:cubicBezTo>
                <a:cubicBezTo>
                  <a:pt x="506226" y="6710449"/>
                  <a:pt x="506865" y="6711415"/>
                  <a:pt x="507726" y="6712273"/>
                </a:cubicBezTo>
                <a:cubicBezTo>
                  <a:pt x="508586" y="6713130"/>
                  <a:pt x="509652" y="6713898"/>
                  <a:pt x="510932" y="6714576"/>
                </a:cubicBezTo>
                <a:cubicBezTo>
                  <a:pt x="512211" y="6715255"/>
                  <a:pt x="513691" y="6715927"/>
                  <a:pt x="515384" y="6716599"/>
                </a:cubicBezTo>
                <a:cubicBezTo>
                  <a:pt x="516594" y="6717072"/>
                  <a:pt x="517729" y="6717525"/>
                  <a:pt x="518789" y="6717957"/>
                </a:cubicBezTo>
                <a:cubicBezTo>
                  <a:pt x="519849" y="6718389"/>
                  <a:pt x="520764" y="6718883"/>
                  <a:pt x="521548" y="6719424"/>
                </a:cubicBezTo>
                <a:cubicBezTo>
                  <a:pt x="522332" y="6719966"/>
                  <a:pt x="522951" y="6720590"/>
                  <a:pt x="523413" y="6721296"/>
                </a:cubicBezTo>
                <a:cubicBezTo>
                  <a:pt x="523873" y="6722003"/>
                  <a:pt x="524101" y="6722860"/>
                  <a:pt x="524101" y="6723875"/>
                </a:cubicBezTo>
                <a:cubicBezTo>
                  <a:pt x="524101" y="6727440"/>
                  <a:pt x="521417" y="6729223"/>
                  <a:pt x="516051" y="6729223"/>
                </a:cubicBezTo>
                <a:cubicBezTo>
                  <a:pt x="512046" y="6729223"/>
                  <a:pt x="508386" y="6728003"/>
                  <a:pt x="505056" y="6725548"/>
                </a:cubicBezTo>
                <a:lnTo>
                  <a:pt x="505056" y="6732083"/>
                </a:lnTo>
                <a:cubicBezTo>
                  <a:pt x="507938" y="6733591"/>
                  <a:pt x="511338" y="6734346"/>
                  <a:pt x="515273" y="6734352"/>
                </a:cubicBezTo>
                <a:cubicBezTo>
                  <a:pt x="517255" y="6734352"/>
                  <a:pt x="519153" y="6734126"/>
                  <a:pt x="520970" y="6733680"/>
                </a:cubicBezTo>
                <a:cubicBezTo>
                  <a:pt x="522786" y="6733235"/>
                  <a:pt x="524390" y="6732556"/>
                  <a:pt x="525779" y="6731637"/>
                </a:cubicBezTo>
                <a:cubicBezTo>
                  <a:pt x="527169" y="6730718"/>
                  <a:pt x="528284" y="6729566"/>
                  <a:pt x="529116" y="6728181"/>
                </a:cubicBezTo>
                <a:cubicBezTo>
                  <a:pt x="529949" y="6726796"/>
                  <a:pt x="530362" y="6725157"/>
                  <a:pt x="530362" y="6723278"/>
                </a:cubicBezTo>
                <a:cubicBezTo>
                  <a:pt x="530362" y="6721749"/>
                  <a:pt x="530107" y="6720419"/>
                  <a:pt x="529597" y="6719308"/>
                </a:cubicBezTo>
                <a:cubicBezTo>
                  <a:pt x="529089" y="6718197"/>
                  <a:pt x="528359" y="6717216"/>
                  <a:pt x="527417" y="6716359"/>
                </a:cubicBezTo>
                <a:cubicBezTo>
                  <a:pt x="526474" y="6715502"/>
                  <a:pt x="525332" y="6714734"/>
                  <a:pt x="523990" y="6714055"/>
                </a:cubicBezTo>
                <a:cubicBezTo>
                  <a:pt x="522649" y="6713370"/>
                  <a:pt x="521135" y="6712711"/>
                  <a:pt x="519449" y="6712067"/>
                </a:cubicBezTo>
                <a:cubicBezTo>
                  <a:pt x="518183" y="6711573"/>
                  <a:pt x="517048" y="6711114"/>
                  <a:pt x="516058" y="6710695"/>
                </a:cubicBezTo>
                <a:cubicBezTo>
                  <a:pt x="515066" y="6710277"/>
                  <a:pt x="514221" y="6709804"/>
                  <a:pt x="513525" y="6709283"/>
                </a:cubicBezTo>
                <a:cubicBezTo>
                  <a:pt x="512831" y="6708762"/>
                  <a:pt x="512301" y="6708172"/>
                  <a:pt x="511943" y="6707500"/>
                </a:cubicBezTo>
                <a:cubicBezTo>
                  <a:pt x="511585" y="6706828"/>
                  <a:pt x="511406" y="6706005"/>
                  <a:pt x="511406" y="6705011"/>
                </a:cubicBezTo>
                <a:cubicBezTo>
                  <a:pt x="511406" y="6704215"/>
                  <a:pt x="511585" y="6703489"/>
                  <a:pt x="511943" y="6702837"/>
                </a:cubicBezTo>
                <a:cubicBezTo>
                  <a:pt x="512301" y="6702186"/>
                  <a:pt x="512810" y="6701623"/>
                  <a:pt x="513470" y="6701150"/>
                </a:cubicBezTo>
                <a:cubicBezTo>
                  <a:pt x="514131" y="6700677"/>
                  <a:pt x="514915" y="6700314"/>
                  <a:pt x="515837" y="6700053"/>
                </a:cubicBezTo>
                <a:cubicBezTo>
                  <a:pt x="516752" y="6699793"/>
                  <a:pt x="517785" y="6699662"/>
                  <a:pt x="518926" y="6699662"/>
                </a:cubicBezTo>
                <a:cubicBezTo>
                  <a:pt x="522580" y="6699662"/>
                  <a:pt x="525807" y="6700581"/>
                  <a:pt x="528614" y="6702412"/>
                </a:cubicBezTo>
                <a:lnTo>
                  <a:pt x="528614" y="6696247"/>
                </a:lnTo>
                <a:cubicBezTo>
                  <a:pt x="526006" y="6695109"/>
                  <a:pt x="523047" y="6694540"/>
                  <a:pt x="519745" y="6694540"/>
                </a:cubicBezTo>
                <a:close/>
                <a:moveTo>
                  <a:pt x="382239" y="6694540"/>
                </a:moveTo>
                <a:cubicBezTo>
                  <a:pt x="380375" y="6694540"/>
                  <a:pt x="378572" y="6694773"/>
                  <a:pt x="376818" y="6695246"/>
                </a:cubicBezTo>
                <a:cubicBezTo>
                  <a:pt x="375063" y="6695719"/>
                  <a:pt x="373501" y="6696419"/>
                  <a:pt x="372140" y="6697345"/>
                </a:cubicBezTo>
                <a:cubicBezTo>
                  <a:pt x="370770" y="6698277"/>
                  <a:pt x="369676" y="6699429"/>
                  <a:pt x="368858" y="6700801"/>
                </a:cubicBezTo>
                <a:cubicBezTo>
                  <a:pt x="368039" y="6702172"/>
                  <a:pt x="367625" y="6703749"/>
                  <a:pt x="367625" y="6705532"/>
                </a:cubicBezTo>
                <a:cubicBezTo>
                  <a:pt x="367625" y="6706993"/>
                  <a:pt x="367846" y="6708268"/>
                  <a:pt x="368280" y="6709358"/>
                </a:cubicBezTo>
                <a:cubicBezTo>
                  <a:pt x="368720" y="6710449"/>
                  <a:pt x="369359" y="6711415"/>
                  <a:pt x="370220" y="6712273"/>
                </a:cubicBezTo>
                <a:cubicBezTo>
                  <a:pt x="371080" y="6713130"/>
                  <a:pt x="372147" y="6713898"/>
                  <a:pt x="373426" y="6714576"/>
                </a:cubicBezTo>
                <a:cubicBezTo>
                  <a:pt x="374705" y="6715255"/>
                  <a:pt x="376185" y="6715927"/>
                  <a:pt x="377878" y="6716599"/>
                </a:cubicBezTo>
                <a:cubicBezTo>
                  <a:pt x="379088" y="6717072"/>
                  <a:pt x="380224" y="6717525"/>
                  <a:pt x="381283" y="6717957"/>
                </a:cubicBezTo>
                <a:cubicBezTo>
                  <a:pt x="382343" y="6718389"/>
                  <a:pt x="383258" y="6718883"/>
                  <a:pt x="384043" y="6719424"/>
                </a:cubicBezTo>
                <a:cubicBezTo>
                  <a:pt x="384826" y="6719966"/>
                  <a:pt x="385445" y="6720590"/>
                  <a:pt x="385907" y="6721296"/>
                </a:cubicBezTo>
                <a:cubicBezTo>
                  <a:pt x="386367" y="6722003"/>
                  <a:pt x="386595" y="6722860"/>
                  <a:pt x="386595" y="6723875"/>
                </a:cubicBezTo>
                <a:cubicBezTo>
                  <a:pt x="386595" y="6727440"/>
                  <a:pt x="383911" y="6729223"/>
                  <a:pt x="378545" y="6729223"/>
                </a:cubicBezTo>
                <a:cubicBezTo>
                  <a:pt x="374541" y="6729223"/>
                  <a:pt x="370880" y="6728003"/>
                  <a:pt x="367550" y="6725548"/>
                </a:cubicBezTo>
                <a:lnTo>
                  <a:pt x="367550" y="6732083"/>
                </a:lnTo>
                <a:cubicBezTo>
                  <a:pt x="370426" y="6733591"/>
                  <a:pt x="373832" y="6734346"/>
                  <a:pt x="377768" y="6734352"/>
                </a:cubicBezTo>
                <a:cubicBezTo>
                  <a:pt x="379749" y="6734352"/>
                  <a:pt x="381648" y="6734126"/>
                  <a:pt x="383465" y="6733680"/>
                </a:cubicBezTo>
                <a:cubicBezTo>
                  <a:pt x="385281" y="6733235"/>
                  <a:pt x="386884" y="6732556"/>
                  <a:pt x="388274" y="6731637"/>
                </a:cubicBezTo>
                <a:cubicBezTo>
                  <a:pt x="389663" y="6730718"/>
                  <a:pt x="390778" y="6729566"/>
                  <a:pt x="391610" y="6728181"/>
                </a:cubicBezTo>
                <a:cubicBezTo>
                  <a:pt x="392443" y="6726796"/>
                  <a:pt x="392856" y="6725157"/>
                  <a:pt x="392856" y="6723278"/>
                </a:cubicBezTo>
                <a:cubicBezTo>
                  <a:pt x="392856" y="6721749"/>
                  <a:pt x="392601" y="6720419"/>
                  <a:pt x="392092" y="6719308"/>
                </a:cubicBezTo>
                <a:cubicBezTo>
                  <a:pt x="391583" y="6718197"/>
                  <a:pt x="390853" y="6717216"/>
                  <a:pt x="389911" y="6716359"/>
                </a:cubicBezTo>
                <a:cubicBezTo>
                  <a:pt x="388968" y="6715502"/>
                  <a:pt x="387826" y="6714734"/>
                  <a:pt x="386485" y="6714055"/>
                </a:cubicBezTo>
                <a:cubicBezTo>
                  <a:pt x="385143" y="6713370"/>
                  <a:pt x="383629" y="6712711"/>
                  <a:pt x="381943" y="6712067"/>
                </a:cubicBezTo>
                <a:cubicBezTo>
                  <a:pt x="380677" y="6711573"/>
                  <a:pt x="379542" y="6711114"/>
                  <a:pt x="378552" y="6710695"/>
                </a:cubicBezTo>
                <a:cubicBezTo>
                  <a:pt x="377561" y="6710277"/>
                  <a:pt x="376715" y="6709804"/>
                  <a:pt x="376020" y="6709283"/>
                </a:cubicBezTo>
                <a:cubicBezTo>
                  <a:pt x="375325" y="6708762"/>
                  <a:pt x="374795" y="6708172"/>
                  <a:pt x="374437" y="6707500"/>
                </a:cubicBezTo>
                <a:cubicBezTo>
                  <a:pt x="374079" y="6706828"/>
                  <a:pt x="373901" y="6706005"/>
                  <a:pt x="373901" y="6705011"/>
                </a:cubicBezTo>
                <a:cubicBezTo>
                  <a:pt x="373901" y="6704215"/>
                  <a:pt x="374079" y="6703489"/>
                  <a:pt x="374437" y="6702837"/>
                </a:cubicBezTo>
                <a:cubicBezTo>
                  <a:pt x="374795" y="6702186"/>
                  <a:pt x="375304" y="6701623"/>
                  <a:pt x="375964" y="6701150"/>
                </a:cubicBezTo>
                <a:cubicBezTo>
                  <a:pt x="376626" y="6700677"/>
                  <a:pt x="377409" y="6700314"/>
                  <a:pt x="378331" y="6700053"/>
                </a:cubicBezTo>
                <a:cubicBezTo>
                  <a:pt x="379246" y="6699793"/>
                  <a:pt x="380279" y="6699662"/>
                  <a:pt x="381421" y="6699662"/>
                </a:cubicBezTo>
                <a:cubicBezTo>
                  <a:pt x="385074" y="6699662"/>
                  <a:pt x="388301" y="6700581"/>
                  <a:pt x="391108" y="6702412"/>
                </a:cubicBezTo>
                <a:lnTo>
                  <a:pt x="391108" y="6696247"/>
                </a:lnTo>
                <a:cubicBezTo>
                  <a:pt x="388501" y="6695109"/>
                  <a:pt x="385542" y="6694540"/>
                  <a:pt x="382239" y="6694540"/>
                </a:cubicBezTo>
                <a:close/>
                <a:moveTo>
                  <a:pt x="1127171" y="6694533"/>
                </a:moveTo>
                <a:cubicBezTo>
                  <a:pt x="1122278" y="6694533"/>
                  <a:pt x="1117958" y="6695719"/>
                  <a:pt x="1114208" y="6698099"/>
                </a:cubicBezTo>
                <a:lnTo>
                  <a:pt x="1114208" y="6704339"/>
                </a:lnTo>
                <a:cubicBezTo>
                  <a:pt x="1117909" y="6701226"/>
                  <a:pt x="1122058" y="6699662"/>
                  <a:pt x="1126654" y="6699662"/>
                </a:cubicBezTo>
                <a:cubicBezTo>
                  <a:pt x="1131897" y="6699662"/>
                  <a:pt x="1134518" y="6702892"/>
                  <a:pt x="1134518" y="6709351"/>
                </a:cubicBezTo>
                <a:lnTo>
                  <a:pt x="1123083" y="6710949"/>
                </a:lnTo>
                <a:cubicBezTo>
                  <a:pt x="1114689" y="6712115"/>
                  <a:pt x="1110492" y="6716249"/>
                  <a:pt x="1110492" y="6723353"/>
                </a:cubicBezTo>
                <a:cubicBezTo>
                  <a:pt x="1110492" y="6726665"/>
                  <a:pt x="1111565" y="6729326"/>
                  <a:pt x="1113711" y="6731335"/>
                </a:cubicBezTo>
                <a:cubicBezTo>
                  <a:pt x="1115859" y="6733344"/>
                  <a:pt x="1118838" y="6734345"/>
                  <a:pt x="1122636" y="6734345"/>
                </a:cubicBezTo>
                <a:cubicBezTo>
                  <a:pt x="1127805" y="6734345"/>
                  <a:pt x="1131718" y="6732069"/>
                  <a:pt x="1134374" y="6727516"/>
                </a:cubicBezTo>
                <a:lnTo>
                  <a:pt x="1134524" y="6727516"/>
                </a:lnTo>
                <a:lnTo>
                  <a:pt x="1134524" y="6733454"/>
                </a:lnTo>
                <a:lnTo>
                  <a:pt x="1140620" y="6733454"/>
                </a:lnTo>
                <a:lnTo>
                  <a:pt x="1140620" y="6708720"/>
                </a:lnTo>
                <a:cubicBezTo>
                  <a:pt x="1140620" y="6699264"/>
                  <a:pt x="1136135" y="6694533"/>
                  <a:pt x="1127171" y="6694533"/>
                </a:cubicBezTo>
                <a:close/>
                <a:moveTo>
                  <a:pt x="217997" y="6689864"/>
                </a:moveTo>
                <a:cubicBezTo>
                  <a:pt x="212706" y="6689864"/>
                  <a:pt x="208406" y="6691475"/>
                  <a:pt x="205104" y="6694691"/>
                </a:cubicBezTo>
                <a:cubicBezTo>
                  <a:pt x="201801" y="6697907"/>
                  <a:pt x="200150" y="6702213"/>
                  <a:pt x="200150" y="6707610"/>
                </a:cubicBezTo>
                <a:cubicBezTo>
                  <a:pt x="200150" y="6712259"/>
                  <a:pt x="201760" y="6716140"/>
                  <a:pt x="204993" y="6719233"/>
                </a:cubicBezTo>
                <a:cubicBezTo>
                  <a:pt x="208227" y="6722325"/>
                  <a:pt x="212225" y="6723875"/>
                  <a:pt x="216993" y="6723875"/>
                </a:cubicBezTo>
                <a:cubicBezTo>
                  <a:pt x="220542" y="6723875"/>
                  <a:pt x="223625" y="6723018"/>
                  <a:pt x="226232" y="6721310"/>
                </a:cubicBezTo>
                <a:lnTo>
                  <a:pt x="226232" y="6716250"/>
                </a:lnTo>
                <a:cubicBezTo>
                  <a:pt x="223894" y="6718177"/>
                  <a:pt x="221093" y="6719144"/>
                  <a:pt x="217811" y="6719144"/>
                </a:cubicBezTo>
                <a:cubicBezTo>
                  <a:pt x="214233" y="6719144"/>
                  <a:pt x="211282" y="6718040"/>
                  <a:pt x="208964" y="6715838"/>
                </a:cubicBezTo>
                <a:cubicBezTo>
                  <a:pt x="206645" y="6713637"/>
                  <a:pt x="205482" y="6710702"/>
                  <a:pt x="205482" y="6707041"/>
                </a:cubicBezTo>
                <a:cubicBezTo>
                  <a:pt x="205482" y="6703283"/>
                  <a:pt x="206617" y="6700286"/>
                  <a:pt x="208887" y="6698058"/>
                </a:cubicBezTo>
                <a:cubicBezTo>
                  <a:pt x="211158" y="6695836"/>
                  <a:pt x="214048" y="6694719"/>
                  <a:pt x="217549" y="6694719"/>
                </a:cubicBezTo>
                <a:cubicBezTo>
                  <a:pt x="221100" y="6694719"/>
                  <a:pt x="223942" y="6695610"/>
                  <a:pt x="226081" y="6697393"/>
                </a:cubicBezTo>
                <a:lnTo>
                  <a:pt x="226081" y="6691832"/>
                </a:lnTo>
                <a:cubicBezTo>
                  <a:pt x="223701" y="6690522"/>
                  <a:pt x="221004" y="6689864"/>
                  <a:pt x="217997" y="6689864"/>
                </a:cubicBezTo>
                <a:close/>
                <a:moveTo>
                  <a:pt x="1159616" y="6684247"/>
                </a:moveTo>
                <a:lnTo>
                  <a:pt x="1153507" y="6686215"/>
                </a:lnTo>
                <a:lnTo>
                  <a:pt x="1153507" y="6695500"/>
                </a:lnTo>
                <a:lnTo>
                  <a:pt x="1146951" y="6695500"/>
                </a:lnTo>
                <a:lnTo>
                  <a:pt x="1146951" y="6700697"/>
                </a:lnTo>
                <a:lnTo>
                  <a:pt x="1153507" y="6700697"/>
                </a:lnTo>
                <a:lnTo>
                  <a:pt x="1153507" y="6723202"/>
                </a:lnTo>
                <a:cubicBezTo>
                  <a:pt x="1153507" y="6730629"/>
                  <a:pt x="1156850" y="6734338"/>
                  <a:pt x="1163532" y="6734338"/>
                </a:cubicBezTo>
                <a:cubicBezTo>
                  <a:pt x="1165891" y="6734338"/>
                  <a:pt x="1167796" y="6733941"/>
                  <a:pt x="1169235" y="6733152"/>
                </a:cubicBezTo>
                <a:lnTo>
                  <a:pt x="1169235" y="6727954"/>
                </a:lnTo>
                <a:cubicBezTo>
                  <a:pt x="1168114" y="6728798"/>
                  <a:pt x="1166784" y="6729216"/>
                  <a:pt x="1165243" y="6729216"/>
                </a:cubicBezTo>
                <a:cubicBezTo>
                  <a:pt x="1163235" y="6729216"/>
                  <a:pt x="1161790" y="6728674"/>
                  <a:pt x="1160923" y="6727584"/>
                </a:cubicBezTo>
                <a:cubicBezTo>
                  <a:pt x="1160049" y="6726494"/>
                  <a:pt x="1159616" y="6724677"/>
                  <a:pt x="1159616" y="6722126"/>
                </a:cubicBezTo>
                <a:lnTo>
                  <a:pt x="1159616" y="6700697"/>
                </a:lnTo>
                <a:lnTo>
                  <a:pt x="1169227" y="6700697"/>
                </a:lnTo>
                <a:lnTo>
                  <a:pt x="1169227" y="6695500"/>
                </a:lnTo>
                <a:lnTo>
                  <a:pt x="1159616" y="6695500"/>
                </a:lnTo>
                <a:close/>
                <a:moveTo>
                  <a:pt x="761188" y="6684247"/>
                </a:moveTo>
                <a:lnTo>
                  <a:pt x="755078" y="6686215"/>
                </a:lnTo>
                <a:lnTo>
                  <a:pt x="755078" y="6695500"/>
                </a:lnTo>
                <a:lnTo>
                  <a:pt x="748522" y="6695500"/>
                </a:lnTo>
                <a:lnTo>
                  <a:pt x="748522" y="6700697"/>
                </a:lnTo>
                <a:lnTo>
                  <a:pt x="755078" y="6700697"/>
                </a:lnTo>
                <a:lnTo>
                  <a:pt x="755078" y="6723202"/>
                </a:lnTo>
                <a:cubicBezTo>
                  <a:pt x="755078" y="6730629"/>
                  <a:pt x="758422" y="6734338"/>
                  <a:pt x="765103" y="6734338"/>
                </a:cubicBezTo>
                <a:cubicBezTo>
                  <a:pt x="767463" y="6734338"/>
                  <a:pt x="769368" y="6733941"/>
                  <a:pt x="770806" y="6733152"/>
                </a:cubicBezTo>
                <a:lnTo>
                  <a:pt x="770806" y="6727954"/>
                </a:lnTo>
                <a:cubicBezTo>
                  <a:pt x="769685" y="6728798"/>
                  <a:pt x="768357" y="6729216"/>
                  <a:pt x="766816" y="6729216"/>
                </a:cubicBezTo>
                <a:cubicBezTo>
                  <a:pt x="764806" y="6729216"/>
                  <a:pt x="763361" y="6728674"/>
                  <a:pt x="762494" y="6727584"/>
                </a:cubicBezTo>
                <a:cubicBezTo>
                  <a:pt x="761621" y="6726494"/>
                  <a:pt x="761188" y="6724677"/>
                  <a:pt x="761188" y="6722126"/>
                </a:cubicBezTo>
                <a:lnTo>
                  <a:pt x="761188" y="6700697"/>
                </a:lnTo>
                <a:lnTo>
                  <a:pt x="770798" y="6700697"/>
                </a:lnTo>
                <a:lnTo>
                  <a:pt x="770798" y="6695500"/>
                </a:lnTo>
                <a:lnTo>
                  <a:pt x="761188" y="6695500"/>
                </a:lnTo>
                <a:close/>
                <a:moveTo>
                  <a:pt x="352007" y="6684247"/>
                </a:moveTo>
                <a:lnTo>
                  <a:pt x="345898" y="6686215"/>
                </a:lnTo>
                <a:lnTo>
                  <a:pt x="345898" y="6695500"/>
                </a:lnTo>
                <a:lnTo>
                  <a:pt x="339341" y="6695500"/>
                </a:lnTo>
                <a:lnTo>
                  <a:pt x="339341" y="6700697"/>
                </a:lnTo>
                <a:lnTo>
                  <a:pt x="345898" y="6700697"/>
                </a:lnTo>
                <a:lnTo>
                  <a:pt x="345898" y="6723202"/>
                </a:lnTo>
                <a:cubicBezTo>
                  <a:pt x="345898" y="6730629"/>
                  <a:pt x="349241" y="6734338"/>
                  <a:pt x="355922" y="6734338"/>
                </a:cubicBezTo>
                <a:cubicBezTo>
                  <a:pt x="358282" y="6734338"/>
                  <a:pt x="360187" y="6733941"/>
                  <a:pt x="361625" y="6733152"/>
                </a:cubicBezTo>
                <a:lnTo>
                  <a:pt x="361625" y="6727954"/>
                </a:lnTo>
                <a:cubicBezTo>
                  <a:pt x="360505" y="6728798"/>
                  <a:pt x="359176" y="6729216"/>
                  <a:pt x="357635" y="6729216"/>
                </a:cubicBezTo>
                <a:cubicBezTo>
                  <a:pt x="355626" y="6729216"/>
                  <a:pt x="354182" y="6728674"/>
                  <a:pt x="353315" y="6727584"/>
                </a:cubicBezTo>
                <a:cubicBezTo>
                  <a:pt x="352441" y="6726494"/>
                  <a:pt x="352007" y="6724677"/>
                  <a:pt x="352007" y="6722126"/>
                </a:cubicBezTo>
                <a:lnTo>
                  <a:pt x="352007" y="6700697"/>
                </a:lnTo>
                <a:lnTo>
                  <a:pt x="361618" y="6700697"/>
                </a:lnTo>
                <a:lnTo>
                  <a:pt x="361618" y="6695500"/>
                </a:lnTo>
                <a:lnTo>
                  <a:pt x="352007" y="6695500"/>
                </a:lnTo>
                <a:close/>
                <a:moveTo>
                  <a:pt x="216133" y="6682321"/>
                </a:moveTo>
                <a:cubicBezTo>
                  <a:pt x="222938" y="6682321"/>
                  <a:pt x="228744" y="6684721"/>
                  <a:pt x="233546" y="6689528"/>
                </a:cubicBezTo>
                <a:cubicBezTo>
                  <a:pt x="238355" y="6694328"/>
                  <a:pt x="240757" y="6700122"/>
                  <a:pt x="240757" y="6706904"/>
                </a:cubicBezTo>
                <a:cubicBezTo>
                  <a:pt x="240757" y="6713692"/>
                  <a:pt x="238349" y="6719480"/>
                  <a:pt x="233546" y="6724266"/>
                </a:cubicBezTo>
                <a:cubicBezTo>
                  <a:pt x="228744" y="6729059"/>
                  <a:pt x="222938" y="6731452"/>
                  <a:pt x="216133" y="6731452"/>
                </a:cubicBezTo>
                <a:cubicBezTo>
                  <a:pt x="209328" y="6731452"/>
                  <a:pt x="203514" y="6729059"/>
                  <a:pt x="198698" y="6724266"/>
                </a:cubicBezTo>
                <a:cubicBezTo>
                  <a:pt x="193882" y="6719473"/>
                  <a:pt x="191474" y="6713685"/>
                  <a:pt x="191474" y="6706904"/>
                </a:cubicBezTo>
                <a:cubicBezTo>
                  <a:pt x="191474" y="6700122"/>
                  <a:pt x="193882" y="6694335"/>
                  <a:pt x="198698" y="6689528"/>
                </a:cubicBezTo>
                <a:cubicBezTo>
                  <a:pt x="203514" y="6684721"/>
                  <a:pt x="209328" y="6682321"/>
                  <a:pt x="216133" y="6682321"/>
                </a:cubicBezTo>
                <a:close/>
                <a:moveTo>
                  <a:pt x="622486" y="6680277"/>
                </a:moveTo>
                <a:lnTo>
                  <a:pt x="622486" y="6733523"/>
                </a:lnTo>
                <a:lnTo>
                  <a:pt x="650798" y="6733523"/>
                </a:lnTo>
                <a:lnTo>
                  <a:pt x="650804" y="6733523"/>
                </a:lnTo>
                <a:lnTo>
                  <a:pt x="650804" y="6727879"/>
                </a:lnTo>
                <a:lnTo>
                  <a:pt x="628746" y="6727879"/>
                </a:lnTo>
                <a:lnTo>
                  <a:pt x="628746" y="6709241"/>
                </a:lnTo>
                <a:lnTo>
                  <a:pt x="648045" y="6709241"/>
                </a:lnTo>
                <a:lnTo>
                  <a:pt x="648045" y="6703632"/>
                </a:lnTo>
                <a:lnTo>
                  <a:pt x="628746" y="6703632"/>
                </a:lnTo>
                <a:lnTo>
                  <a:pt x="628746" y="6685920"/>
                </a:lnTo>
                <a:lnTo>
                  <a:pt x="649607" y="6685920"/>
                </a:lnTo>
                <a:lnTo>
                  <a:pt x="649607" y="6680277"/>
                </a:lnTo>
                <a:close/>
                <a:moveTo>
                  <a:pt x="257757" y="6680277"/>
                </a:moveTo>
                <a:lnTo>
                  <a:pt x="257757" y="6733523"/>
                </a:lnTo>
                <a:lnTo>
                  <a:pt x="263791" y="6733523"/>
                </a:lnTo>
                <a:lnTo>
                  <a:pt x="263791" y="6697879"/>
                </a:lnTo>
                <a:cubicBezTo>
                  <a:pt x="263791" y="6693052"/>
                  <a:pt x="263695" y="6689568"/>
                  <a:pt x="263495" y="6687443"/>
                </a:cubicBezTo>
                <a:lnTo>
                  <a:pt x="263647" y="6687443"/>
                </a:lnTo>
                <a:cubicBezTo>
                  <a:pt x="264197" y="6689898"/>
                  <a:pt x="264726" y="6691715"/>
                  <a:pt x="265249" y="6692901"/>
                </a:cubicBezTo>
                <a:lnTo>
                  <a:pt x="283468" y="6733523"/>
                </a:lnTo>
                <a:lnTo>
                  <a:pt x="286523" y="6733523"/>
                </a:lnTo>
                <a:lnTo>
                  <a:pt x="304776" y="6692606"/>
                </a:lnTo>
                <a:cubicBezTo>
                  <a:pt x="305251" y="6691564"/>
                  <a:pt x="305781" y="6689843"/>
                  <a:pt x="306379" y="6687443"/>
                </a:cubicBezTo>
                <a:lnTo>
                  <a:pt x="306530" y="6687443"/>
                </a:lnTo>
                <a:cubicBezTo>
                  <a:pt x="306180" y="6691530"/>
                  <a:pt x="306007" y="6694979"/>
                  <a:pt x="306007" y="6697804"/>
                </a:cubicBezTo>
                <a:lnTo>
                  <a:pt x="306007" y="6733523"/>
                </a:lnTo>
                <a:lnTo>
                  <a:pt x="312227" y="6733523"/>
                </a:lnTo>
                <a:lnTo>
                  <a:pt x="312227" y="6680277"/>
                </a:lnTo>
                <a:lnTo>
                  <a:pt x="304404" y="6680277"/>
                </a:lnTo>
                <a:lnTo>
                  <a:pt x="287679" y="6717257"/>
                </a:lnTo>
                <a:cubicBezTo>
                  <a:pt x="287032" y="6718691"/>
                  <a:pt x="286172" y="6720871"/>
                  <a:pt x="285106" y="6723792"/>
                </a:cubicBezTo>
                <a:lnTo>
                  <a:pt x="284879" y="6723792"/>
                </a:lnTo>
                <a:cubicBezTo>
                  <a:pt x="284507" y="6722387"/>
                  <a:pt x="283689" y="6720254"/>
                  <a:pt x="282423" y="6717408"/>
                </a:cubicBezTo>
                <a:lnTo>
                  <a:pt x="266027" y="6680277"/>
                </a:lnTo>
                <a:close/>
                <a:moveTo>
                  <a:pt x="905739" y="6679379"/>
                </a:moveTo>
                <a:cubicBezTo>
                  <a:pt x="897842" y="6679379"/>
                  <a:pt x="891319" y="6681998"/>
                  <a:pt x="886179" y="6687251"/>
                </a:cubicBezTo>
                <a:cubicBezTo>
                  <a:pt x="881040" y="6692504"/>
                  <a:pt x="878466" y="6699381"/>
                  <a:pt x="878466" y="6707898"/>
                </a:cubicBezTo>
                <a:cubicBezTo>
                  <a:pt x="878466" y="6715825"/>
                  <a:pt x="880751" y="6722215"/>
                  <a:pt x="885319" y="6727098"/>
                </a:cubicBezTo>
                <a:cubicBezTo>
                  <a:pt x="889889" y="6731980"/>
                  <a:pt x="895970" y="6734414"/>
                  <a:pt x="903572" y="6734414"/>
                </a:cubicBezTo>
                <a:cubicBezTo>
                  <a:pt x="909455" y="6734414"/>
                  <a:pt x="914373" y="6733372"/>
                  <a:pt x="918322" y="6731294"/>
                </a:cubicBezTo>
                <a:lnTo>
                  <a:pt x="918330" y="6731294"/>
                </a:lnTo>
                <a:lnTo>
                  <a:pt x="918330" y="6725233"/>
                </a:lnTo>
                <a:cubicBezTo>
                  <a:pt x="914409" y="6727612"/>
                  <a:pt x="909764" y="6728798"/>
                  <a:pt x="904398" y="6728798"/>
                </a:cubicBezTo>
                <a:cubicBezTo>
                  <a:pt x="898612" y="6728798"/>
                  <a:pt x="893934" y="6726871"/>
                  <a:pt x="890370" y="6723025"/>
                </a:cubicBezTo>
                <a:cubicBezTo>
                  <a:pt x="886805" y="6719178"/>
                  <a:pt x="885024" y="6714007"/>
                  <a:pt x="885024" y="6707521"/>
                </a:cubicBezTo>
                <a:cubicBezTo>
                  <a:pt x="885024" y="6700691"/>
                  <a:pt x="886929" y="6695233"/>
                  <a:pt x="890741" y="6691146"/>
                </a:cubicBezTo>
                <a:cubicBezTo>
                  <a:pt x="894553" y="6687066"/>
                  <a:pt x="899528" y="6685022"/>
                  <a:pt x="905663" y="6685022"/>
                </a:cubicBezTo>
                <a:cubicBezTo>
                  <a:pt x="910280" y="6685022"/>
                  <a:pt x="914506" y="6686092"/>
                  <a:pt x="918330" y="6688218"/>
                </a:cubicBezTo>
                <a:lnTo>
                  <a:pt x="918330" y="6681573"/>
                </a:lnTo>
                <a:cubicBezTo>
                  <a:pt x="915007" y="6680113"/>
                  <a:pt x="910803" y="6679379"/>
                  <a:pt x="905739" y="6679379"/>
                </a:cubicBezTo>
                <a:close/>
                <a:moveTo>
                  <a:pt x="216140" y="6679050"/>
                </a:moveTo>
                <a:cubicBezTo>
                  <a:pt x="208413" y="6679050"/>
                  <a:pt x="201822" y="6681772"/>
                  <a:pt x="196372" y="6687203"/>
                </a:cubicBezTo>
                <a:cubicBezTo>
                  <a:pt x="190916" y="6692641"/>
                  <a:pt x="188192" y="6699203"/>
                  <a:pt x="188192" y="6706904"/>
                </a:cubicBezTo>
                <a:cubicBezTo>
                  <a:pt x="188192" y="6714597"/>
                  <a:pt x="190916" y="6721166"/>
                  <a:pt x="196366" y="6726597"/>
                </a:cubicBezTo>
                <a:cubicBezTo>
                  <a:pt x="201822" y="6732035"/>
                  <a:pt x="208406" y="6734750"/>
                  <a:pt x="216133" y="6734750"/>
                </a:cubicBezTo>
                <a:cubicBezTo>
                  <a:pt x="223832" y="6734750"/>
                  <a:pt x="230408" y="6732035"/>
                  <a:pt x="235865" y="6726604"/>
                </a:cubicBezTo>
                <a:cubicBezTo>
                  <a:pt x="241321" y="6721166"/>
                  <a:pt x="244045" y="6714604"/>
                  <a:pt x="244045" y="6706904"/>
                </a:cubicBezTo>
                <a:cubicBezTo>
                  <a:pt x="244045" y="6699203"/>
                  <a:pt x="241314" y="6692641"/>
                  <a:pt x="235865" y="6687203"/>
                </a:cubicBezTo>
                <a:cubicBezTo>
                  <a:pt x="230416" y="6681765"/>
                  <a:pt x="223838" y="6679050"/>
                  <a:pt x="216140" y="6679050"/>
                </a:cubicBezTo>
                <a:close/>
                <a:moveTo>
                  <a:pt x="1180594" y="6677939"/>
                </a:moveTo>
                <a:cubicBezTo>
                  <a:pt x="1179500" y="6677939"/>
                  <a:pt x="1178571" y="6678316"/>
                  <a:pt x="1177799" y="6679070"/>
                </a:cubicBezTo>
                <a:cubicBezTo>
                  <a:pt x="1177029" y="6679825"/>
                  <a:pt x="1176643" y="6680771"/>
                  <a:pt x="1176643" y="6681909"/>
                </a:cubicBezTo>
                <a:cubicBezTo>
                  <a:pt x="1176643" y="6683054"/>
                  <a:pt x="1177029" y="6683994"/>
                  <a:pt x="1177799" y="6684734"/>
                </a:cubicBezTo>
                <a:cubicBezTo>
                  <a:pt x="1178571" y="6685475"/>
                  <a:pt x="1179500" y="6685845"/>
                  <a:pt x="1180594" y="6685845"/>
                </a:cubicBezTo>
                <a:cubicBezTo>
                  <a:pt x="1181715" y="6685845"/>
                  <a:pt x="1182658" y="6685461"/>
                  <a:pt x="1183442" y="6684693"/>
                </a:cubicBezTo>
                <a:cubicBezTo>
                  <a:pt x="1184227" y="6683925"/>
                  <a:pt x="1184617" y="6683000"/>
                  <a:pt x="1184617" y="6681909"/>
                </a:cubicBezTo>
                <a:cubicBezTo>
                  <a:pt x="1184617" y="6680771"/>
                  <a:pt x="1184227" y="6679825"/>
                  <a:pt x="1183442" y="6679070"/>
                </a:cubicBezTo>
                <a:cubicBezTo>
                  <a:pt x="1182658" y="6678316"/>
                  <a:pt x="1181715" y="6677939"/>
                  <a:pt x="1180594" y="6677939"/>
                </a:cubicBezTo>
                <a:close/>
                <a:moveTo>
                  <a:pt x="808166" y="6677939"/>
                </a:moveTo>
                <a:cubicBezTo>
                  <a:pt x="807072" y="6677939"/>
                  <a:pt x="806143" y="6678316"/>
                  <a:pt x="805373" y="6679070"/>
                </a:cubicBezTo>
                <a:cubicBezTo>
                  <a:pt x="804602" y="6679825"/>
                  <a:pt x="804217" y="6680771"/>
                  <a:pt x="804217" y="6681909"/>
                </a:cubicBezTo>
                <a:cubicBezTo>
                  <a:pt x="804217" y="6683054"/>
                  <a:pt x="804602" y="6683994"/>
                  <a:pt x="805373" y="6684734"/>
                </a:cubicBezTo>
                <a:cubicBezTo>
                  <a:pt x="806143" y="6685475"/>
                  <a:pt x="807072" y="6685845"/>
                  <a:pt x="808166" y="6685845"/>
                </a:cubicBezTo>
                <a:cubicBezTo>
                  <a:pt x="809280" y="6685845"/>
                  <a:pt x="810230" y="6685461"/>
                  <a:pt x="811014" y="6684693"/>
                </a:cubicBezTo>
                <a:cubicBezTo>
                  <a:pt x="811799" y="6683925"/>
                  <a:pt x="812191" y="6683000"/>
                  <a:pt x="812191" y="6681909"/>
                </a:cubicBezTo>
                <a:cubicBezTo>
                  <a:pt x="812191" y="6680771"/>
                  <a:pt x="811799" y="6679825"/>
                  <a:pt x="811014" y="6679070"/>
                </a:cubicBezTo>
                <a:cubicBezTo>
                  <a:pt x="810230" y="6678316"/>
                  <a:pt x="809288" y="6677939"/>
                  <a:pt x="808166" y="6677939"/>
                </a:cubicBezTo>
                <a:close/>
                <a:moveTo>
                  <a:pt x="585361" y="6677939"/>
                </a:moveTo>
                <a:cubicBezTo>
                  <a:pt x="584267" y="6677939"/>
                  <a:pt x="583338" y="6678316"/>
                  <a:pt x="582568" y="6679070"/>
                </a:cubicBezTo>
                <a:cubicBezTo>
                  <a:pt x="581797" y="6679825"/>
                  <a:pt x="581412" y="6680771"/>
                  <a:pt x="581412" y="6681909"/>
                </a:cubicBezTo>
                <a:cubicBezTo>
                  <a:pt x="581412" y="6683054"/>
                  <a:pt x="581797" y="6683994"/>
                  <a:pt x="582568" y="6684734"/>
                </a:cubicBezTo>
                <a:cubicBezTo>
                  <a:pt x="583338" y="6685475"/>
                  <a:pt x="584267" y="6685845"/>
                  <a:pt x="585361" y="6685845"/>
                </a:cubicBezTo>
                <a:cubicBezTo>
                  <a:pt x="586476" y="6685845"/>
                  <a:pt x="587425" y="6685461"/>
                  <a:pt x="588210" y="6684693"/>
                </a:cubicBezTo>
                <a:cubicBezTo>
                  <a:pt x="588994" y="6683925"/>
                  <a:pt x="589386" y="6683000"/>
                  <a:pt x="589386" y="6681909"/>
                </a:cubicBezTo>
                <a:cubicBezTo>
                  <a:pt x="589386" y="6680771"/>
                  <a:pt x="588994" y="6679825"/>
                  <a:pt x="588210" y="6679070"/>
                </a:cubicBezTo>
                <a:cubicBezTo>
                  <a:pt x="587425" y="6678316"/>
                  <a:pt x="586483" y="6677939"/>
                  <a:pt x="585361" y="6677939"/>
                </a:cubicBezTo>
                <a:close/>
                <a:moveTo>
                  <a:pt x="492170" y="6677939"/>
                </a:moveTo>
                <a:cubicBezTo>
                  <a:pt x="491077" y="6677939"/>
                  <a:pt x="490148" y="6678316"/>
                  <a:pt x="489377" y="6679070"/>
                </a:cubicBezTo>
                <a:cubicBezTo>
                  <a:pt x="488606" y="6679825"/>
                  <a:pt x="488221" y="6680771"/>
                  <a:pt x="488221" y="6681909"/>
                </a:cubicBezTo>
                <a:cubicBezTo>
                  <a:pt x="488221" y="6683054"/>
                  <a:pt x="488606" y="6683994"/>
                  <a:pt x="489377" y="6684734"/>
                </a:cubicBezTo>
                <a:cubicBezTo>
                  <a:pt x="490148" y="6685475"/>
                  <a:pt x="491077" y="6685845"/>
                  <a:pt x="492170" y="6685845"/>
                </a:cubicBezTo>
                <a:cubicBezTo>
                  <a:pt x="493285" y="6685845"/>
                  <a:pt x="494234" y="6685461"/>
                  <a:pt x="495019" y="6684693"/>
                </a:cubicBezTo>
                <a:cubicBezTo>
                  <a:pt x="495804" y="6683925"/>
                  <a:pt x="496195" y="6683000"/>
                  <a:pt x="496195" y="6681909"/>
                </a:cubicBezTo>
                <a:cubicBezTo>
                  <a:pt x="496195" y="6680771"/>
                  <a:pt x="495804" y="6679825"/>
                  <a:pt x="495019" y="6679070"/>
                </a:cubicBezTo>
                <a:cubicBezTo>
                  <a:pt x="494234" y="6678316"/>
                  <a:pt x="493292" y="6677939"/>
                  <a:pt x="492170" y="6677939"/>
                </a:cubicBezTo>
                <a:close/>
                <a:moveTo>
                  <a:pt x="328733" y="6677939"/>
                </a:moveTo>
                <a:cubicBezTo>
                  <a:pt x="327639" y="6677939"/>
                  <a:pt x="326710" y="6678316"/>
                  <a:pt x="325939" y="6679070"/>
                </a:cubicBezTo>
                <a:cubicBezTo>
                  <a:pt x="325169" y="6679825"/>
                  <a:pt x="324783" y="6680771"/>
                  <a:pt x="324783" y="6681909"/>
                </a:cubicBezTo>
                <a:cubicBezTo>
                  <a:pt x="324783" y="6683054"/>
                  <a:pt x="325169" y="6683994"/>
                  <a:pt x="325939" y="6684734"/>
                </a:cubicBezTo>
                <a:cubicBezTo>
                  <a:pt x="326710" y="6685475"/>
                  <a:pt x="327639" y="6685845"/>
                  <a:pt x="328733" y="6685845"/>
                </a:cubicBezTo>
                <a:cubicBezTo>
                  <a:pt x="329847" y="6685845"/>
                  <a:pt x="330797" y="6685461"/>
                  <a:pt x="331581" y="6684693"/>
                </a:cubicBezTo>
                <a:cubicBezTo>
                  <a:pt x="332366" y="6683925"/>
                  <a:pt x="332757" y="6683000"/>
                  <a:pt x="332757" y="6681909"/>
                </a:cubicBezTo>
                <a:cubicBezTo>
                  <a:pt x="332757" y="6680771"/>
                  <a:pt x="332366" y="6679825"/>
                  <a:pt x="331581" y="6679070"/>
                </a:cubicBezTo>
                <a:cubicBezTo>
                  <a:pt x="330797" y="6678316"/>
                  <a:pt x="329854" y="6677939"/>
                  <a:pt x="328733" y="6677939"/>
                </a:cubicBezTo>
                <a:close/>
                <a:moveTo>
                  <a:pt x="659878" y="6677233"/>
                </a:moveTo>
                <a:lnTo>
                  <a:pt x="659878" y="6733523"/>
                </a:lnTo>
                <a:lnTo>
                  <a:pt x="665987" y="6733523"/>
                </a:lnTo>
                <a:lnTo>
                  <a:pt x="665987" y="6677233"/>
                </a:lnTo>
                <a:close/>
                <a:moveTo>
                  <a:pt x="539430" y="6677233"/>
                </a:moveTo>
                <a:lnTo>
                  <a:pt x="539430" y="6733523"/>
                </a:lnTo>
                <a:lnTo>
                  <a:pt x="545539" y="6733523"/>
                </a:lnTo>
                <a:lnTo>
                  <a:pt x="545539" y="6711985"/>
                </a:lnTo>
                <a:cubicBezTo>
                  <a:pt x="545539" y="6708399"/>
                  <a:pt x="546558" y="6705457"/>
                  <a:pt x="548594" y="6703167"/>
                </a:cubicBezTo>
                <a:cubicBezTo>
                  <a:pt x="550630" y="6700876"/>
                  <a:pt x="553142" y="6699731"/>
                  <a:pt x="556121" y="6699731"/>
                </a:cubicBezTo>
                <a:cubicBezTo>
                  <a:pt x="562031" y="6699731"/>
                  <a:pt x="564989" y="6703695"/>
                  <a:pt x="564989" y="6711615"/>
                </a:cubicBezTo>
                <a:lnTo>
                  <a:pt x="564989" y="6733523"/>
                </a:lnTo>
                <a:lnTo>
                  <a:pt x="571099" y="6733523"/>
                </a:lnTo>
                <a:lnTo>
                  <a:pt x="571106" y="6733523"/>
                </a:lnTo>
                <a:lnTo>
                  <a:pt x="571106" y="6710092"/>
                </a:lnTo>
                <a:cubicBezTo>
                  <a:pt x="571106" y="6699772"/>
                  <a:pt x="566806" y="6694609"/>
                  <a:pt x="558213" y="6694609"/>
                </a:cubicBezTo>
                <a:cubicBezTo>
                  <a:pt x="552797" y="6694609"/>
                  <a:pt x="548621" y="6697016"/>
                  <a:pt x="545691" y="6701816"/>
                </a:cubicBezTo>
                <a:lnTo>
                  <a:pt x="545539" y="6701816"/>
                </a:lnTo>
                <a:lnTo>
                  <a:pt x="545539" y="6677233"/>
                </a:lnTo>
                <a:close/>
                <a:moveTo>
                  <a:pt x="444717" y="6677233"/>
                </a:moveTo>
                <a:lnTo>
                  <a:pt x="444717" y="6733523"/>
                </a:lnTo>
                <a:lnTo>
                  <a:pt x="450826" y="6733523"/>
                </a:lnTo>
                <a:lnTo>
                  <a:pt x="450826" y="6728031"/>
                </a:lnTo>
                <a:lnTo>
                  <a:pt x="450978" y="6728031"/>
                </a:lnTo>
                <a:cubicBezTo>
                  <a:pt x="453565" y="6732289"/>
                  <a:pt x="457376" y="6734414"/>
                  <a:pt x="462413" y="6734414"/>
                </a:cubicBezTo>
                <a:cubicBezTo>
                  <a:pt x="467800" y="6734414"/>
                  <a:pt x="472051" y="6732495"/>
                  <a:pt x="475155" y="6728675"/>
                </a:cubicBezTo>
                <a:cubicBezTo>
                  <a:pt x="478258" y="6724856"/>
                  <a:pt x="479812" y="6719761"/>
                  <a:pt x="479812" y="6713397"/>
                </a:cubicBezTo>
                <a:cubicBezTo>
                  <a:pt x="479812" y="6707685"/>
                  <a:pt x="478423" y="6703125"/>
                  <a:pt x="475657" y="6699717"/>
                </a:cubicBezTo>
                <a:cubicBezTo>
                  <a:pt x="472891" y="6696309"/>
                  <a:pt x="469059" y="6694609"/>
                  <a:pt x="464167" y="6694609"/>
                </a:cubicBezTo>
                <a:cubicBezTo>
                  <a:pt x="458381" y="6694609"/>
                  <a:pt x="453985" y="6697139"/>
                  <a:pt x="450978" y="6702186"/>
                </a:cubicBezTo>
                <a:lnTo>
                  <a:pt x="450826" y="6702186"/>
                </a:lnTo>
                <a:lnTo>
                  <a:pt x="450826" y="6677233"/>
                </a:lnTo>
                <a:close/>
                <a:moveTo>
                  <a:pt x="2408393" y="2908794"/>
                </a:moveTo>
                <a:lnTo>
                  <a:pt x="2408393" y="3477594"/>
                </a:lnTo>
                <a:lnTo>
                  <a:pt x="2408393" y="3495594"/>
                </a:lnTo>
                <a:lnTo>
                  <a:pt x="2408393" y="3934794"/>
                </a:lnTo>
                <a:lnTo>
                  <a:pt x="2419193" y="3934794"/>
                </a:lnTo>
                <a:lnTo>
                  <a:pt x="2419193" y="3495594"/>
                </a:lnTo>
                <a:lnTo>
                  <a:pt x="7747193" y="3495594"/>
                </a:lnTo>
                <a:lnTo>
                  <a:pt x="7747193" y="3477594"/>
                </a:lnTo>
                <a:lnTo>
                  <a:pt x="2419193" y="3477594"/>
                </a:lnTo>
                <a:lnTo>
                  <a:pt x="2419193" y="2908794"/>
                </a:lnTo>
                <a:close/>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8569595" y="6857995"/>
                </a:lnTo>
                <a:lnTo>
                  <a:pt x="8569595" y="6587994"/>
                </a:lnTo>
                <a:lnTo>
                  <a:pt x="8558795" y="6587994"/>
                </a:lnTo>
                <a:lnTo>
                  <a:pt x="8558795" y="6857995"/>
                </a:lnTo>
                <a:lnTo>
                  <a:pt x="0" y="6857995"/>
                </a:lnTo>
                <a:close/>
              </a:path>
            </a:pathLst>
          </a:custGeom>
        </p:spPr>
        <p:txBody>
          <a:bodyPr wrap="square">
            <a:noAutofit/>
          </a:bodyPr>
          <a:lstStyle/>
          <a:p>
            <a:endParaRPr kumimoji="1" lang="ja-JP" altLang="en-US"/>
          </a:p>
        </p:txBody>
      </p:sp>
      <p:sp>
        <p:nvSpPr>
          <p:cNvPr id="164" name="スライド番号区切り線　0.1pt回し">
            <a:extLst>
              <a:ext uri="{FF2B5EF4-FFF2-40B4-BE49-F238E27FC236}">
                <a16:creationId xmlns:a16="http://schemas.microsoft.com/office/drawing/2014/main" id="{EAA95C09-303A-4ADC-8797-4316EF2424A0}"/>
              </a:ext>
            </a:extLst>
          </p:cNvPr>
          <p:cNvSpPr/>
          <p:nvPr userDrawn="1"/>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grpSp>
        <p:nvGrpSpPr>
          <p:cNvPr id="130" name="コピーライト　0.1pt回し">
            <a:extLst>
              <a:ext uri="{FF2B5EF4-FFF2-40B4-BE49-F238E27FC236}">
                <a16:creationId xmlns:a16="http://schemas.microsoft.com/office/drawing/2014/main" id="{309F512F-8CBA-43C2-AB7A-C9B478FD2953}"/>
              </a:ext>
            </a:extLst>
          </p:cNvPr>
          <p:cNvGrpSpPr/>
          <p:nvPr userDrawn="1"/>
        </p:nvGrpSpPr>
        <p:grpSpPr>
          <a:xfrm>
            <a:off x="188192" y="6677238"/>
            <a:ext cx="1083600" cy="73714"/>
            <a:chOff x="190499" y="6731818"/>
            <a:chExt cx="1079979" cy="73714"/>
          </a:xfrm>
          <a:solidFill>
            <a:srgbClr val="000000"/>
          </a:solidFill>
        </p:grpSpPr>
        <p:grpSp>
          <p:nvGrpSpPr>
            <p:cNvPr id="131" name="グラフィックス 64">
              <a:extLst>
                <a:ext uri="{FF2B5EF4-FFF2-40B4-BE49-F238E27FC236}">
                  <a16:creationId xmlns:a16="http://schemas.microsoft.com/office/drawing/2014/main" id="{69382C9D-6C48-46DE-BDE6-6072E9814235}"/>
                </a:ext>
              </a:extLst>
            </p:cNvPr>
            <p:cNvGrpSpPr/>
            <p:nvPr/>
          </p:nvGrpSpPr>
          <p:grpSpPr>
            <a:xfrm>
              <a:off x="190499" y="6731818"/>
              <a:ext cx="399853" cy="57517"/>
              <a:chOff x="190499" y="6731818"/>
              <a:chExt cx="399853" cy="57517"/>
            </a:xfrm>
            <a:grpFill/>
          </p:grpSpPr>
          <p:sp>
            <p:nvSpPr>
              <p:cNvPr id="153" name="フリーフォーム: 図形 152">
                <a:extLst>
                  <a:ext uri="{FF2B5EF4-FFF2-40B4-BE49-F238E27FC236}">
                    <a16:creationId xmlns:a16="http://schemas.microsoft.com/office/drawing/2014/main" id="{188D8FA8-8D8C-462D-B51C-F205C95021F5}"/>
                  </a:ext>
                </a:extLst>
              </p:cNvPr>
              <p:cNvSpPr/>
              <p:nvPr/>
            </p:nvSpPr>
            <p:spPr>
              <a:xfrm>
                <a:off x="190499" y="6733635"/>
                <a:ext cx="55666" cy="55700"/>
              </a:xfrm>
              <a:custGeom>
                <a:avLst/>
                <a:gdLst>
                  <a:gd name="connsiteX0" fmla="*/ 27847 w 55666"/>
                  <a:gd name="connsiteY0" fmla="*/ 55700 h 55700"/>
                  <a:gd name="connsiteX1" fmla="*/ 8146 w 55666"/>
                  <a:gd name="connsiteY1" fmla="*/ 47547 h 55700"/>
                  <a:gd name="connsiteX2" fmla="*/ 0 w 55666"/>
                  <a:gd name="connsiteY2" fmla="*/ 27854 h 55700"/>
                  <a:gd name="connsiteX3" fmla="*/ 8153 w 55666"/>
                  <a:gd name="connsiteY3" fmla="*/ 8153 h 55700"/>
                  <a:gd name="connsiteX4" fmla="*/ 27854 w 55666"/>
                  <a:gd name="connsiteY4" fmla="*/ 0 h 55700"/>
                  <a:gd name="connsiteX5" fmla="*/ 47513 w 55666"/>
                  <a:gd name="connsiteY5" fmla="*/ 8153 h 55700"/>
                  <a:gd name="connsiteX6" fmla="*/ 55666 w 55666"/>
                  <a:gd name="connsiteY6" fmla="*/ 27854 h 55700"/>
                  <a:gd name="connsiteX7" fmla="*/ 47513 w 55666"/>
                  <a:gd name="connsiteY7" fmla="*/ 47554 h 55700"/>
                  <a:gd name="connsiteX8" fmla="*/ 27847 w 55666"/>
                  <a:gd name="connsiteY8" fmla="*/ 55700 h 55700"/>
                  <a:gd name="connsiteX9" fmla="*/ 27847 w 55666"/>
                  <a:gd name="connsiteY9" fmla="*/ 3271 h 55700"/>
                  <a:gd name="connsiteX10" fmla="*/ 10471 w 55666"/>
                  <a:gd name="connsiteY10" fmla="*/ 10478 h 55700"/>
                  <a:gd name="connsiteX11" fmla="*/ 3271 w 55666"/>
                  <a:gd name="connsiteY11" fmla="*/ 27854 h 55700"/>
                  <a:gd name="connsiteX12" fmla="*/ 10471 w 55666"/>
                  <a:gd name="connsiteY12" fmla="*/ 45216 h 55700"/>
                  <a:gd name="connsiteX13" fmla="*/ 27847 w 55666"/>
                  <a:gd name="connsiteY13" fmla="*/ 52402 h 55700"/>
                  <a:gd name="connsiteX14" fmla="*/ 45202 w 55666"/>
                  <a:gd name="connsiteY14" fmla="*/ 45216 h 55700"/>
                  <a:gd name="connsiteX15" fmla="*/ 52389 w 55666"/>
                  <a:gd name="connsiteY15" fmla="*/ 27854 h 55700"/>
                  <a:gd name="connsiteX16" fmla="*/ 45202 w 55666"/>
                  <a:gd name="connsiteY16" fmla="*/ 10478 h 55700"/>
                  <a:gd name="connsiteX17" fmla="*/ 27847 w 55666"/>
                  <a:gd name="connsiteY17" fmla="*/ 3271 h 55700"/>
                  <a:gd name="connsiteX18" fmla="*/ 37913 w 55666"/>
                  <a:gd name="connsiteY18" fmla="*/ 42260 h 55700"/>
                  <a:gd name="connsiteX19" fmla="*/ 28704 w 55666"/>
                  <a:gd name="connsiteY19" fmla="*/ 44825 h 55700"/>
                  <a:gd name="connsiteX20" fmla="*/ 16745 w 55666"/>
                  <a:gd name="connsiteY20" fmla="*/ 40183 h 55700"/>
                  <a:gd name="connsiteX21" fmla="*/ 11918 w 55666"/>
                  <a:gd name="connsiteY21" fmla="*/ 28560 h 55700"/>
                  <a:gd name="connsiteX22" fmla="*/ 16855 w 55666"/>
                  <a:gd name="connsiteY22" fmla="*/ 15641 h 55700"/>
                  <a:gd name="connsiteX23" fmla="*/ 29705 w 55666"/>
                  <a:gd name="connsiteY23" fmla="*/ 10814 h 55700"/>
                  <a:gd name="connsiteX24" fmla="*/ 37762 w 55666"/>
                  <a:gd name="connsiteY24" fmla="*/ 12782 h 55700"/>
                  <a:gd name="connsiteX25" fmla="*/ 37762 w 55666"/>
                  <a:gd name="connsiteY25" fmla="*/ 18343 h 55700"/>
                  <a:gd name="connsiteX26" fmla="*/ 29259 w 55666"/>
                  <a:gd name="connsiteY26" fmla="*/ 15669 h 55700"/>
                  <a:gd name="connsiteX27" fmla="*/ 20626 w 55666"/>
                  <a:gd name="connsiteY27" fmla="*/ 19008 h 55700"/>
                  <a:gd name="connsiteX28" fmla="*/ 17232 w 55666"/>
                  <a:gd name="connsiteY28" fmla="*/ 27991 h 55700"/>
                  <a:gd name="connsiteX29" fmla="*/ 20702 w 55666"/>
                  <a:gd name="connsiteY29" fmla="*/ 36788 h 55700"/>
                  <a:gd name="connsiteX30" fmla="*/ 29520 w 55666"/>
                  <a:gd name="connsiteY30" fmla="*/ 40094 h 55700"/>
                  <a:gd name="connsiteX31" fmla="*/ 37913 w 55666"/>
                  <a:gd name="connsiteY31" fmla="*/ 37200 h 55700"/>
                  <a:gd name="connsiteX32" fmla="*/ 37913 w 55666"/>
                  <a:gd name="connsiteY32" fmla="*/ 42260 h 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666" h="55700">
                    <a:moveTo>
                      <a:pt x="27847" y="55700"/>
                    </a:moveTo>
                    <a:cubicBezTo>
                      <a:pt x="20146" y="55700"/>
                      <a:pt x="13584" y="52985"/>
                      <a:pt x="8146" y="47547"/>
                    </a:cubicBezTo>
                    <a:cubicBezTo>
                      <a:pt x="2715" y="42116"/>
                      <a:pt x="0" y="35547"/>
                      <a:pt x="0" y="27854"/>
                    </a:cubicBezTo>
                    <a:cubicBezTo>
                      <a:pt x="0" y="20153"/>
                      <a:pt x="2715" y="13591"/>
                      <a:pt x="8153" y="8153"/>
                    </a:cubicBezTo>
                    <a:cubicBezTo>
                      <a:pt x="13584" y="2722"/>
                      <a:pt x="20153" y="0"/>
                      <a:pt x="27854" y="0"/>
                    </a:cubicBezTo>
                    <a:cubicBezTo>
                      <a:pt x="35527" y="0"/>
                      <a:pt x="42082" y="2715"/>
                      <a:pt x="47513" y="8153"/>
                    </a:cubicBezTo>
                    <a:cubicBezTo>
                      <a:pt x="52944" y="13591"/>
                      <a:pt x="55666" y="20153"/>
                      <a:pt x="55666" y="27854"/>
                    </a:cubicBezTo>
                    <a:cubicBezTo>
                      <a:pt x="55666" y="35554"/>
                      <a:pt x="52951" y="42116"/>
                      <a:pt x="47513" y="47554"/>
                    </a:cubicBezTo>
                    <a:cubicBezTo>
                      <a:pt x="42075" y="52985"/>
                      <a:pt x="35520" y="55700"/>
                      <a:pt x="27847" y="55700"/>
                    </a:cubicBezTo>
                    <a:close/>
                    <a:moveTo>
                      <a:pt x="27847" y="3271"/>
                    </a:moveTo>
                    <a:cubicBezTo>
                      <a:pt x="21065" y="3271"/>
                      <a:pt x="15271" y="5671"/>
                      <a:pt x="10471" y="10478"/>
                    </a:cubicBezTo>
                    <a:cubicBezTo>
                      <a:pt x="5671" y="15285"/>
                      <a:pt x="3271" y="21072"/>
                      <a:pt x="3271" y="27854"/>
                    </a:cubicBezTo>
                    <a:cubicBezTo>
                      <a:pt x="3271" y="34635"/>
                      <a:pt x="5671" y="40423"/>
                      <a:pt x="10471" y="45216"/>
                    </a:cubicBezTo>
                    <a:cubicBezTo>
                      <a:pt x="15271" y="50009"/>
                      <a:pt x="21065" y="52402"/>
                      <a:pt x="27847" y="52402"/>
                    </a:cubicBezTo>
                    <a:cubicBezTo>
                      <a:pt x="34629" y="52402"/>
                      <a:pt x="40416" y="50009"/>
                      <a:pt x="45202" y="45216"/>
                    </a:cubicBezTo>
                    <a:cubicBezTo>
                      <a:pt x="49989" y="40430"/>
                      <a:pt x="52389" y="34642"/>
                      <a:pt x="52389" y="27854"/>
                    </a:cubicBezTo>
                    <a:cubicBezTo>
                      <a:pt x="52389" y="21072"/>
                      <a:pt x="49995" y="15278"/>
                      <a:pt x="45202" y="10478"/>
                    </a:cubicBezTo>
                    <a:cubicBezTo>
                      <a:pt x="40416" y="5671"/>
                      <a:pt x="34629" y="3271"/>
                      <a:pt x="27847" y="3271"/>
                    </a:cubicBezTo>
                    <a:close/>
                    <a:moveTo>
                      <a:pt x="37913" y="42260"/>
                    </a:moveTo>
                    <a:cubicBezTo>
                      <a:pt x="35314" y="43968"/>
                      <a:pt x="32242" y="44825"/>
                      <a:pt x="28704" y="44825"/>
                    </a:cubicBezTo>
                    <a:cubicBezTo>
                      <a:pt x="23952" y="44825"/>
                      <a:pt x="19968" y="43275"/>
                      <a:pt x="16745" y="40183"/>
                    </a:cubicBezTo>
                    <a:cubicBezTo>
                      <a:pt x="13522" y="37090"/>
                      <a:pt x="11918" y="33209"/>
                      <a:pt x="11918" y="28560"/>
                    </a:cubicBezTo>
                    <a:cubicBezTo>
                      <a:pt x="11918" y="23163"/>
                      <a:pt x="13563" y="18857"/>
                      <a:pt x="16855" y="15641"/>
                    </a:cubicBezTo>
                    <a:cubicBezTo>
                      <a:pt x="20146" y="12425"/>
                      <a:pt x="24432" y="10814"/>
                      <a:pt x="29705" y="10814"/>
                    </a:cubicBezTo>
                    <a:cubicBezTo>
                      <a:pt x="32702" y="10814"/>
                      <a:pt x="35390" y="11472"/>
                      <a:pt x="37762" y="12782"/>
                    </a:cubicBezTo>
                    <a:lnTo>
                      <a:pt x="37762" y="18343"/>
                    </a:lnTo>
                    <a:cubicBezTo>
                      <a:pt x="35630" y="16560"/>
                      <a:pt x="32798" y="15669"/>
                      <a:pt x="29259" y="15669"/>
                    </a:cubicBezTo>
                    <a:cubicBezTo>
                      <a:pt x="25769" y="15669"/>
                      <a:pt x="22889" y="16786"/>
                      <a:pt x="20626" y="19008"/>
                    </a:cubicBezTo>
                    <a:cubicBezTo>
                      <a:pt x="18363" y="21236"/>
                      <a:pt x="17232" y="24233"/>
                      <a:pt x="17232" y="27991"/>
                    </a:cubicBezTo>
                    <a:cubicBezTo>
                      <a:pt x="17232" y="31652"/>
                      <a:pt x="18391" y="34587"/>
                      <a:pt x="20702" y="36788"/>
                    </a:cubicBezTo>
                    <a:cubicBezTo>
                      <a:pt x="23013" y="38990"/>
                      <a:pt x="25954" y="40094"/>
                      <a:pt x="29520" y="40094"/>
                    </a:cubicBezTo>
                    <a:cubicBezTo>
                      <a:pt x="32791" y="40094"/>
                      <a:pt x="35582" y="39127"/>
                      <a:pt x="37913" y="37200"/>
                    </a:cubicBezTo>
                    <a:lnTo>
                      <a:pt x="37913" y="42260"/>
                    </a:lnTo>
                    <a:close/>
                  </a:path>
                </a:pathLst>
              </a:custGeom>
              <a:grpFill/>
              <a:ln w="1270" cap="flat">
                <a:solidFill>
                  <a:srgbClr val="000000"/>
                </a:solid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148185D0-E699-43A5-8B88-BE3F3AE848E5}"/>
                  </a:ext>
                </a:extLst>
              </p:cNvPr>
              <p:cNvSpPr/>
              <p:nvPr/>
            </p:nvSpPr>
            <p:spPr>
              <a:xfrm>
                <a:off x="259831" y="6734862"/>
                <a:ext cx="54288" cy="53245"/>
              </a:xfrm>
              <a:custGeom>
                <a:avLst/>
                <a:gdLst>
                  <a:gd name="connsiteX0" fmla="*/ 54288 w 54288"/>
                  <a:gd name="connsiteY0" fmla="*/ 53246 h 53245"/>
                  <a:gd name="connsiteX1" fmla="*/ 48089 w 54288"/>
                  <a:gd name="connsiteY1" fmla="*/ 53246 h 53245"/>
                  <a:gd name="connsiteX2" fmla="*/ 48089 w 54288"/>
                  <a:gd name="connsiteY2" fmla="*/ 17527 h 53245"/>
                  <a:gd name="connsiteX3" fmla="*/ 48610 w 54288"/>
                  <a:gd name="connsiteY3" fmla="*/ 7166 h 53245"/>
                  <a:gd name="connsiteX4" fmla="*/ 48459 w 54288"/>
                  <a:gd name="connsiteY4" fmla="*/ 7166 h 53245"/>
                  <a:gd name="connsiteX5" fmla="*/ 46862 w 54288"/>
                  <a:gd name="connsiteY5" fmla="*/ 12329 h 53245"/>
                  <a:gd name="connsiteX6" fmla="*/ 28670 w 54288"/>
                  <a:gd name="connsiteY6" fmla="*/ 53246 h 53245"/>
                  <a:gd name="connsiteX7" fmla="*/ 25625 w 54288"/>
                  <a:gd name="connsiteY7" fmla="*/ 53246 h 53245"/>
                  <a:gd name="connsiteX8" fmla="*/ 7467 w 54288"/>
                  <a:gd name="connsiteY8" fmla="*/ 12624 h 53245"/>
                  <a:gd name="connsiteX9" fmla="*/ 5870 w 54288"/>
                  <a:gd name="connsiteY9" fmla="*/ 7166 h 53245"/>
                  <a:gd name="connsiteX10" fmla="*/ 5719 w 54288"/>
                  <a:gd name="connsiteY10" fmla="*/ 7166 h 53245"/>
                  <a:gd name="connsiteX11" fmla="*/ 6014 w 54288"/>
                  <a:gd name="connsiteY11" fmla="*/ 17602 h 53245"/>
                  <a:gd name="connsiteX12" fmla="*/ 6014 w 54288"/>
                  <a:gd name="connsiteY12" fmla="*/ 53246 h 53245"/>
                  <a:gd name="connsiteX13" fmla="*/ 0 w 54288"/>
                  <a:gd name="connsiteY13" fmla="*/ 53246 h 53245"/>
                  <a:gd name="connsiteX14" fmla="*/ 0 w 54288"/>
                  <a:gd name="connsiteY14" fmla="*/ 0 h 53245"/>
                  <a:gd name="connsiteX15" fmla="*/ 8242 w 54288"/>
                  <a:gd name="connsiteY15" fmla="*/ 0 h 53245"/>
                  <a:gd name="connsiteX16" fmla="*/ 24583 w 54288"/>
                  <a:gd name="connsiteY16" fmla="*/ 37131 h 53245"/>
                  <a:gd name="connsiteX17" fmla="*/ 27031 w 54288"/>
                  <a:gd name="connsiteY17" fmla="*/ 43515 h 53245"/>
                  <a:gd name="connsiteX18" fmla="*/ 27257 w 54288"/>
                  <a:gd name="connsiteY18" fmla="*/ 43515 h 53245"/>
                  <a:gd name="connsiteX19" fmla="*/ 29822 w 54288"/>
                  <a:gd name="connsiteY19" fmla="*/ 36980 h 53245"/>
                  <a:gd name="connsiteX20" fmla="*/ 46491 w 54288"/>
                  <a:gd name="connsiteY20" fmla="*/ 0 h 53245"/>
                  <a:gd name="connsiteX21" fmla="*/ 54288 w 54288"/>
                  <a:gd name="connsiteY21" fmla="*/ 0 h 53245"/>
                  <a:gd name="connsiteX22" fmla="*/ 54288 w 54288"/>
                  <a:gd name="connsiteY2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88" h="53245">
                    <a:moveTo>
                      <a:pt x="54288" y="53246"/>
                    </a:moveTo>
                    <a:lnTo>
                      <a:pt x="48089" y="53246"/>
                    </a:lnTo>
                    <a:lnTo>
                      <a:pt x="48089" y="17527"/>
                    </a:lnTo>
                    <a:cubicBezTo>
                      <a:pt x="48089" y="14702"/>
                      <a:pt x="48261" y="11253"/>
                      <a:pt x="48610" y="7166"/>
                    </a:cubicBezTo>
                    <a:lnTo>
                      <a:pt x="48459" y="7166"/>
                    </a:lnTo>
                    <a:cubicBezTo>
                      <a:pt x="47863" y="9566"/>
                      <a:pt x="47335" y="11287"/>
                      <a:pt x="46862" y="12329"/>
                    </a:cubicBezTo>
                    <a:lnTo>
                      <a:pt x="28670" y="53246"/>
                    </a:lnTo>
                    <a:lnTo>
                      <a:pt x="25625" y="53246"/>
                    </a:lnTo>
                    <a:lnTo>
                      <a:pt x="7467" y="12624"/>
                    </a:lnTo>
                    <a:cubicBezTo>
                      <a:pt x="6946" y="11438"/>
                      <a:pt x="6418" y="9621"/>
                      <a:pt x="5870" y="7166"/>
                    </a:cubicBezTo>
                    <a:lnTo>
                      <a:pt x="5719" y="7166"/>
                    </a:lnTo>
                    <a:cubicBezTo>
                      <a:pt x="5918" y="9291"/>
                      <a:pt x="6014" y="12775"/>
                      <a:pt x="6014" y="17602"/>
                    </a:cubicBezTo>
                    <a:lnTo>
                      <a:pt x="6014" y="53246"/>
                    </a:lnTo>
                    <a:lnTo>
                      <a:pt x="0" y="53246"/>
                    </a:lnTo>
                    <a:lnTo>
                      <a:pt x="0" y="0"/>
                    </a:lnTo>
                    <a:lnTo>
                      <a:pt x="8242" y="0"/>
                    </a:lnTo>
                    <a:lnTo>
                      <a:pt x="24583" y="37131"/>
                    </a:lnTo>
                    <a:cubicBezTo>
                      <a:pt x="25845" y="39977"/>
                      <a:pt x="26661" y="42110"/>
                      <a:pt x="27031" y="43515"/>
                    </a:cubicBezTo>
                    <a:lnTo>
                      <a:pt x="27257" y="43515"/>
                    </a:lnTo>
                    <a:cubicBezTo>
                      <a:pt x="28320" y="40594"/>
                      <a:pt x="29177" y="38414"/>
                      <a:pt x="29822" y="36980"/>
                    </a:cubicBezTo>
                    <a:lnTo>
                      <a:pt x="46491" y="0"/>
                    </a:lnTo>
                    <a:lnTo>
                      <a:pt x="54288" y="0"/>
                    </a:lnTo>
                    <a:lnTo>
                      <a:pt x="54288" y="53246"/>
                    </a:lnTo>
                    <a:close/>
                  </a:path>
                </a:pathLst>
              </a:custGeom>
              <a:grpFill/>
              <a:ln w="1270" cap="flat">
                <a:solidFill>
                  <a:srgbClr val="000000"/>
                </a:solid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6A25C77F-F050-45B5-B140-D8CE09D4FAB2}"/>
                  </a:ext>
                </a:extLst>
              </p:cNvPr>
              <p:cNvSpPr/>
              <p:nvPr/>
            </p:nvSpPr>
            <p:spPr>
              <a:xfrm>
                <a:off x="326633"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873CF1E7-59A3-43C3-9E4E-4A9A1D3B878D}"/>
                  </a:ext>
                </a:extLst>
              </p:cNvPr>
              <p:cNvSpPr/>
              <p:nvPr/>
            </p:nvSpPr>
            <p:spPr>
              <a:xfrm>
                <a:off x="341143"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BB4FE0BD-7213-4D00-8A02-6DE3FB7A69BF}"/>
                  </a:ext>
                </a:extLst>
              </p:cNvPr>
              <p:cNvSpPr/>
              <p:nvPr/>
            </p:nvSpPr>
            <p:spPr>
              <a:xfrm>
                <a:off x="369257"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66"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342EDE53-9A3A-4866-AF65-0932F9C18586}"/>
                  </a:ext>
                </a:extLst>
              </p:cNvPr>
              <p:cNvSpPr/>
              <p:nvPr/>
            </p:nvSpPr>
            <p:spPr>
              <a:xfrm>
                <a:off x="402700" y="6750016"/>
                <a:ext cx="31570" cy="38914"/>
              </a:xfrm>
              <a:custGeom>
                <a:avLst/>
                <a:gdLst>
                  <a:gd name="connsiteX0" fmla="*/ 31563 w 31570"/>
                  <a:gd name="connsiteY0" fmla="*/ 38023 h 38914"/>
                  <a:gd name="connsiteX1" fmla="*/ 25474 w 31570"/>
                  <a:gd name="connsiteY1" fmla="*/ 38023 h 38914"/>
                  <a:gd name="connsiteX2" fmla="*/ 25474 w 31570"/>
                  <a:gd name="connsiteY2" fmla="*/ 32009 h 38914"/>
                  <a:gd name="connsiteX3" fmla="*/ 25323 w 31570"/>
                  <a:gd name="connsiteY3" fmla="*/ 32009 h 38914"/>
                  <a:gd name="connsiteX4" fmla="*/ 13591 w 31570"/>
                  <a:gd name="connsiteY4" fmla="*/ 38914 h 38914"/>
                  <a:gd name="connsiteX5" fmla="*/ 0 w 31570"/>
                  <a:gd name="connsiteY5" fmla="*/ 22724 h 38914"/>
                  <a:gd name="connsiteX6" fmla="*/ 0 w 31570"/>
                  <a:gd name="connsiteY6" fmla="*/ 0 h 38914"/>
                  <a:gd name="connsiteX7" fmla="*/ 6055 w 31570"/>
                  <a:gd name="connsiteY7" fmla="*/ 0 h 38914"/>
                  <a:gd name="connsiteX8" fmla="*/ 6055 w 31570"/>
                  <a:gd name="connsiteY8" fmla="*/ 21758 h 38914"/>
                  <a:gd name="connsiteX9" fmla="*/ 15264 w 31570"/>
                  <a:gd name="connsiteY9" fmla="*/ 33785 h 38914"/>
                  <a:gd name="connsiteX10" fmla="*/ 22601 w 31570"/>
                  <a:gd name="connsiteY10" fmla="*/ 30500 h 38914"/>
                  <a:gd name="connsiteX11" fmla="*/ 25481 w 31570"/>
                  <a:gd name="connsiteY11" fmla="*/ 21902 h 38914"/>
                  <a:gd name="connsiteX12" fmla="*/ 25481 w 31570"/>
                  <a:gd name="connsiteY12" fmla="*/ 0 h 38914"/>
                  <a:gd name="connsiteX13" fmla="*/ 31570 w 31570"/>
                  <a:gd name="connsiteY13" fmla="*/ 0 h 38914"/>
                  <a:gd name="connsiteX14" fmla="*/ 31570 w 31570"/>
                  <a:gd name="connsiteY14" fmla="*/ 38023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38914">
                    <a:moveTo>
                      <a:pt x="31563" y="38023"/>
                    </a:moveTo>
                    <a:lnTo>
                      <a:pt x="25474" y="38023"/>
                    </a:lnTo>
                    <a:lnTo>
                      <a:pt x="25474" y="32009"/>
                    </a:lnTo>
                    <a:lnTo>
                      <a:pt x="25323" y="32009"/>
                    </a:lnTo>
                    <a:cubicBezTo>
                      <a:pt x="22800" y="36617"/>
                      <a:pt x="18885" y="38914"/>
                      <a:pt x="13591" y="38914"/>
                    </a:cubicBezTo>
                    <a:cubicBezTo>
                      <a:pt x="4533" y="38914"/>
                      <a:pt x="0" y="33518"/>
                      <a:pt x="0" y="22724"/>
                    </a:cubicBezTo>
                    <a:lnTo>
                      <a:pt x="0" y="0"/>
                    </a:lnTo>
                    <a:lnTo>
                      <a:pt x="6055" y="0"/>
                    </a:lnTo>
                    <a:lnTo>
                      <a:pt x="6055" y="21758"/>
                    </a:lnTo>
                    <a:cubicBezTo>
                      <a:pt x="6055" y="29780"/>
                      <a:pt x="9127" y="33785"/>
                      <a:pt x="15264" y="33785"/>
                    </a:cubicBezTo>
                    <a:cubicBezTo>
                      <a:pt x="18233" y="33785"/>
                      <a:pt x="20681" y="32688"/>
                      <a:pt x="22601" y="30500"/>
                    </a:cubicBezTo>
                    <a:cubicBezTo>
                      <a:pt x="24521" y="28313"/>
                      <a:pt x="25481" y="25447"/>
                      <a:pt x="25481" y="21902"/>
                    </a:cubicBezTo>
                    <a:lnTo>
                      <a:pt x="25481" y="0"/>
                    </a:lnTo>
                    <a:lnTo>
                      <a:pt x="31570" y="0"/>
                    </a:lnTo>
                    <a:lnTo>
                      <a:pt x="31570" y="38023"/>
                    </a:lnTo>
                    <a:close/>
                  </a:path>
                </a:pathLst>
              </a:custGeom>
              <a:grpFill/>
              <a:ln w="1270" cap="flat">
                <a:solidFill>
                  <a:srgbClr val="000000"/>
                </a:solidFill>
                <a:prstDash val="solid"/>
                <a:miter/>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40946A6B-C9B7-41B7-A498-D9892063FDFD}"/>
                  </a:ext>
                </a:extLst>
              </p:cNvPr>
              <p:cNvSpPr/>
              <p:nvPr/>
            </p:nvSpPr>
            <p:spPr>
              <a:xfrm>
                <a:off x="446167" y="6731818"/>
                <a:ext cx="34978" cy="57181"/>
              </a:xfrm>
              <a:custGeom>
                <a:avLst/>
                <a:gdLst>
                  <a:gd name="connsiteX0" fmla="*/ 6240 w 34978"/>
                  <a:gd name="connsiteY0" fmla="*/ 50798 h 57181"/>
                  <a:gd name="connsiteX1" fmla="*/ 6089 w 34978"/>
                  <a:gd name="connsiteY1" fmla="*/ 50798 h 57181"/>
                  <a:gd name="connsiteX2" fmla="*/ 6089 w 34978"/>
                  <a:gd name="connsiteY2" fmla="*/ 56290 h 57181"/>
                  <a:gd name="connsiteX3" fmla="*/ 0 w 34978"/>
                  <a:gd name="connsiteY3" fmla="*/ 56290 h 57181"/>
                  <a:gd name="connsiteX4" fmla="*/ 0 w 34978"/>
                  <a:gd name="connsiteY4" fmla="*/ 0 h 57181"/>
                  <a:gd name="connsiteX5" fmla="*/ 6089 w 34978"/>
                  <a:gd name="connsiteY5" fmla="*/ 0 h 57181"/>
                  <a:gd name="connsiteX6" fmla="*/ 6089 w 34978"/>
                  <a:gd name="connsiteY6" fmla="*/ 24953 h 57181"/>
                  <a:gd name="connsiteX7" fmla="*/ 6240 w 34978"/>
                  <a:gd name="connsiteY7" fmla="*/ 24953 h 57181"/>
                  <a:gd name="connsiteX8" fmla="*/ 19385 w 34978"/>
                  <a:gd name="connsiteY8" fmla="*/ 17376 h 57181"/>
                  <a:gd name="connsiteX9" fmla="*/ 30837 w 34978"/>
                  <a:gd name="connsiteY9" fmla="*/ 22484 h 57181"/>
                  <a:gd name="connsiteX10" fmla="*/ 34978 w 34978"/>
                  <a:gd name="connsiteY10" fmla="*/ 36164 h 57181"/>
                  <a:gd name="connsiteX11" fmla="*/ 30336 w 34978"/>
                  <a:gd name="connsiteY11" fmla="*/ 51442 h 57181"/>
                  <a:gd name="connsiteX12" fmla="*/ 17637 w 34978"/>
                  <a:gd name="connsiteY12" fmla="*/ 57181 h 57181"/>
                  <a:gd name="connsiteX13" fmla="*/ 6240 w 34978"/>
                  <a:gd name="connsiteY13" fmla="*/ 50798 h 57181"/>
                  <a:gd name="connsiteX14" fmla="*/ 6096 w 34978"/>
                  <a:gd name="connsiteY14" fmla="*/ 35458 h 57181"/>
                  <a:gd name="connsiteX15" fmla="*/ 6096 w 34978"/>
                  <a:gd name="connsiteY15" fmla="*/ 40766 h 57181"/>
                  <a:gd name="connsiteX16" fmla="*/ 9161 w 34978"/>
                  <a:gd name="connsiteY16" fmla="*/ 48768 h 57181"/>
                  <a:gd name="connsiteX17" fmla="*/ 16937 w 34978"/>
                  <a:gd name="connsiteY17" fmla="*/ 52052 h 57181"/>
                  <a:gd name="connsiteX18" fmla="*/ 25605 w 34978"/>
                  <a:gd name="connsiteY18" fmla="*/ 47822 h 57181"/>
                  <a:gd name="connsiteX19" fmla="*/ 28745 w 34978"/>
                  <a:gd name="connsiteY19" fmla="*/ 36048 h 57181"/>
                  <a:gd name="connsiteX20" fmla="*/ 25810 w 34978"/>
                  <a:gd name="connsiteY20" fmla="*/ 26098 h 57181"/>
                  <a:gd name="connsiteX21" fmla="*/ 17863 w 34978"/>
                  <a:gd name="connsiteY21" fmla="*/ 22498 h 57181"/>
                  <a:gd name="connsiteX22" fmla="*/ 9326 w 34978"/>
                  <a:gd name="connsiteY22" fmla="*/ 26194 h 57181"/>
                  <a:gd name="connsiteX23" fmla="*/ 6096 w 34978"/>
                  <a:gd name="connsiteY23" fmla="*/ 35458 h 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7181">
                    <a:moveTo>
                      <a:pt x="6240" y="50798"/>
                    </a:moveTo>
                    <a:lnTo>
                      <a:pt x="6089" y="50798"/>
                    </a:lnTo>
                    <a:lnTo>
                      <a:pt x="6089" y="56290"/>
                    </a:lnTo>
                    <a:lnTo>
                      <a:pt x="0" y="56290"/>
                    </a:lnTo>
                    <a:lnTo>
                      <a:pt x="0" y="0"/>
                    </a:lnTo>
                    <a:lnTo>
                      <a:pt x="6089" y="0"/>
                    </a:lnTo>
                    <a:lnTo>
                      <a:pt x="6089" y="24953"/>
                    </a:lnTo>
                    <a:lnTo>
                      <a:pt x="6240" y="24953"/>
                    </a:lnTo>
                    <a:cubicBezTo>
                      <a:pt x="9237" y="19906"/>
                      <a:pt x="13618" y="17376"/>
                      <a:pt x="19385" y="17376"/>
                    </a:cubicBezTo>
                    <a:cubicBezTo>
                      <a:pt x="24261" y="17376"/>
                      <a:pt x="28080" y="19076"/>
                      <a:pt x="30837" y="22484"/>
                    </a:cubicBezTo>
                    <a:cubicBezTo>
                      <a:pt x="33593" y="25892"/>
                      <a:pt x="34978" y="30452"/>
                      <a:pt x="34978" y="36164"/>
                    </a:cubicBezTo>
                    <a:cubicBezTo>
                      <a:pt x="34978" y="42528"/>
                      <a:pt x="33429" y="47623"/>
                      <a:pt x="30336" y="51442"/>
                    </a:cubicBezTo>
                    <a:cubicBezTo>
                      <a:pt x="27243" y="55262"/>
                      <a:pt x="23006" y="57181"/>
                      <a:pt x="17637" y="57181"/>
                    </a:cubicBezTo>
                    <a:cubicBezTo>
                      <a:pt x="12617" y="57181"/>
                      <a:pt x="8818" y="55056"/>
                      <a:pt x="6240" y="50798"/>
                    </a:cubicBezTo>
                    <a:close/>
                    <a:moveTo>
                      <a:pt x="6096" y="35458"/>
                    </a:moveTo>
                    <a:lnTo>
                      <a:pt x="6096" y="40766"/>
                    </a:lnTo>
                    <a:cubicBezTo>
                      <a:pt x="6096" y="43906"/>
                      <a:pt x="7118" y="46580"/>
                      <a:pt x="9161" y="48768"/>
                    </a:cubicBezTo>
                    <a:cubicBezTo>
                      <a:pt x="11205" y="50962"/>
                      <a:pt x="13797" y="52052"/>
                      <a:pt x="16937" y="52052"/>
                    </a:cubicBezTo>
                    <a:cubicBezTo>
                      <a:pt x="20626" y="52052"/>
                      <a:pt x="23513" y="50640"/>
                      <a:pt x="25605" y="47822"/>
                    </a:cubicBezTo>
                    <a:cubicBezTo>
                      <a:pt x="27696" y="44996"/>
                      <a:pt x="28745" y="41074"/>
                      <a:pt x="28745" y="36048"/>
                    </a:cubicBezTo>
                    <a:cubicBezTo>
                      <a:pt x="28745" y="31817"/>
                      <a:pt x="27765" y="28498"/>
                      <a:pt x="25810" y="26098"/>
                    </a:cubicBezTo>
                    <a:cubicBezTo>
                      <a:pt x="23856" y="23698"/>
                      <a:pt x="21202" y="22498"/>
                      <a:pt x="17863" y="22498"/>
                    </a:cubicBezTo>
                    <a:cubicBezTo>
                      <a:pt x="14325" y="22498"/>
                      <a:pt x="11479" y="23732"/>
                      <a:pt x="9326" y="26194"/>
                    </a:cubicBezTo>
                    <a:cubicBezTo>
                      <a:pt x="7173" y="28663"/>
                      <a:pt x="6096" y="31748"/>
                      <a:pt x="6096" y="35458"/>
                    </a:cubicBezTo>
                    <a:close/>
                  </a:path>
                </a:pathLst>
              </a:custGeom>
              <a:grpFill/>
              <a:ln w="1270" cap="flat">
                <a:solidFill>
                  <a:srgbClr val="000000"/>
                </a:solid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33224FE0-3CA3-4D62-9574-3E343D6EE27A}"/>
                  </a:ext>
                </a:extLst>
              </p:cNvPr>
              <p:cNvSpPr/>
              <p:nvPr/>
            </p:nvSpPr>
            <p:spPr>
              <a:xfrm>
                <a:off x="48952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8ACEB5E3-9760-468E-8DBD-591DF9B12297}"/>
                  </a:ext>
                </a:extLst>
              </p:cNvPr>
              <p:cNvSpPr/>
              <p:nvPr/>
            </p:nvSpPr>
            <p:spPr>
              <a:xfrm>
                <a:off x="506304"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73"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6B44FAE3-4246-416B-B01B-EF31224D1B4E}"/>
                  </a:ext>
                </a:extLst>
              </p:cNvPr>
              <p:cNvSpPr/>
              <p:nvPr/>
            </p:nvSpPr>
            <p:spPr>
              <a:xfrm>
                <a:off x="540563" y="6731818"/>
                <a:ext cx="31570" cy="56290"/>
              </a:xfrm>
              <a:custGeom>
                <a:avLst/>
                <a:gdLst>
                  <a:gd name="connsiteX0" fmla="*/ 31563 w 31570"/>
                  <a:gd name="connsiteY0" fmla="*/ 56290 h 56290"/>
                  <a:gd name="connsiteX1" fmla="*/ 25474 w 31570"/>
                  <a:gd name="connsiteY1" fmla="*/ 56290 h 56290"/>
                  <a:gd name="connsiteX2" fmla="*/ 25474 w 31570"/>
                  <a:gd name="connsiteY2" fmla="*/ 34382 h 56290"/>
                  <a:gd name="connsiteX3" fmla="*/ 16635 w 31570"/>
                  <a:gd name="connsiteY3" fmla="*/ 22498 h 56290"/>
                  <a:gd name="connsiteX4" fmla="*/ 9134 w 31570"/>
                  <a:gd name="connsiteY4" fmla="*/ 25934 h 56290"/>
                  <a:gd name="connsiteX5" fmla="*/ 6089 w 31570"/>
                  <a:gd name="connsiteY5" fmla="*/ 34752 h 56290"/>
                  <a:gd name="connsiteX6" fmla="*/ 6089 w 31570"/>
                  <a:gd name="connsiteY6" fmla="*/ 56290 h 56290"/>
                  <a:gd name="connsiteX7" fmla="*/ 0 w 31570"/>
                  <a:gd name="connsiteY7" fmla="*/ 56290 h 56290"/>
                  <a:gd name="connsiteX8" fmla="*/ 0 w 31570"/>
                  <a:gd name="connsiteY8" fmla="*/ 0 h 56290"/>
                  <a:gd name="connsiteX9" fmla="*/ 6089 w 31570"/>
                  <a:gd name="connsiteY9" fmla="*/ 0 h 56290"/>
                  <a:gd name="connsiteX10" fmla="*/ 6089 w 31570"/>
                  <a:gd name="connsiteY10" fmla="*/ 24583 h 56290"/>
                  <a:gd name="connsiteX11" fmla="*/ 6240 w 31570"/>
                  <a:gd name="connsiteY11" fmla="*/ 24583 h 56290"/>
                  <a:gd name="connsiteX12" fmla="*/ 18720 w 31570"/>
                  <a:gd name="connsiteY12" fmla="*/ 17376 h 56290"/>
                  <a:gd name="connsiteX13" fmla="*/ 31570 w 31570"/>
                  <a:gd name="connsiteY13" fmla="*/ 32859 h 56290"/>
                  <a:gd name="connsiteX14" fmla="*/ 31570 w 31570"/>
                  <a:gd name="connsiteY14" fmla="*/ 56290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56290">
                    <a:moveTo>
                      <a:pt x="31563" y="56290"/>
                    </a:moveTo>
                    <a:lnTo>
                      <a:pt x="25474" y="56290"/>
                    </a:lnTo>
                    <a:lnTo>
                      <a:pt x="25474" y="34382"/>
                    </a:lnTo>
                    <a:cubicBezTo>
                      <a:pt x="25474" y="26462"/>
                      <a:pt x="22526" y="22498"/>
                      <a:pt x="16635" y="22498"/>
                    </a:cubicBezTo>
                    <a:cubicBezTo>
                      <a:pt x="13666" y="22498"/>
                      <a:pt x="11163" y="23643"/>
                      <a:pt x="9134" y="25934"/>
                    </a:cubicBezTo>
                    <a:cubicBezTo>
                      <a:pt x="7104" y="28224"/>
                      <a:pt x="6089" y="31166"/>
                      <a:pt x="6089" y="34752"/>
                    </a:cubicBezTo>
                    <a:lnTo>
                      <a:pt x="6089" y="56290"/>
                    </a:lnTo>
                    <a:lnTo>
                      <a:pt x="0" y="56290"/>
                    </a:lnTo>
                    <a:lnTo>
                      <a:pt x="0" y="0"/>
                    </a:lnTo>
                    <a:lnTo>
                      <a:pt x="6089" y="0"/>
                    </a:lnTo>
                    <a:lnTo>
                      <a:pt x="6089" y="24583"/>
                    </a:lnTo>
                    <a:lnTo>
                      <a:pt x="6240" y="24583"/>
                    </a:lnTo>
                    <a:cubicBezTo>
                      <a:pt x="9161" y="19783"/>
                      <a:pt x="13323" y="17376"/>
                      <a:pt x="18720" y="17376"/>
                    </a:cubicBezTo>
                    <a:cubicBezTo>
                      <a:pt x="27285" y="17376"/>
                      <a:pt x="31570" y="22539"/>
                      <a:pt x="31570" y="32859"/>
                    </a:cubicBezTo>
                    <a:lnTo>
                      <a:pt x="31570" y="56290"/>
                    </a:lnTo>
                    <a:close/>
                  </a:path>
                </a:pathLst>
              </a:custGeom>
              <a:grpFill/>
              <a:ln w="1270" cap="flat">
                <a:solidFill>
                  <a:srgbClr val="000000"/>
                </a:solid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E7077496-50AA-49B5-8505-75EA86D718E1}"/>
                  </a:ext>
                </a:extLst>
              </p:cNvPr>
              <p:cNvSpPr/>
              <p:nvPr/>
            </p:nvSpPr>
            <p:spPr>
              <a:xfrm>
                <a:off x="58240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grpSp>
        <p:grpSp>
          <p:nvGrpSpPr>
            <p:cNvPr id="132" name="グラフィックス 64">
              <a:extLst>
                <a:ext uri="{FF2B5EF4-FFF2-40B4-BE49-F238E27FC236}">
                  <a16:creationId xmlns:a16="http://schemas.microsoft.com/office/drawing/2014/main" id="{A36DA597-8868-4092-AAA0-0D374A2B6A3E}"/>
                </a:ext>
              </a:extLst>
            </p:cNvPr>
            <p:cNvGrpSpPr/>
            <p:nvPr/>
          </p:nvGrpSpPr>
          <p:grpSpPr>
            <a:xfrm>
              <a:off x="623342" y="6731818"/>
              <a:ext cx="226196" cy="57126"/>
              <a:chOff x="623342" y="6731818"/>
              <a:chExt cx="226196" cy="57126"/>
            </a:xfrm>
            <a:grpFill/>
          </p:grpSpPr>
          <p:sp>
            <p:nvSpPr>
              <p:cNvPr id="145" name="フリーフォーム: 図形 144">
                <a:extLst>
                  <a:ext uri="{FF2B5EF4-FFF2-40B4-BE49-F238E27FC236}">
                    <a16:creationId xmlns:a16="http://schemas.microsoft.com/office/drawing/2014/main" id="{8BC619C0-5CB8-4881-97B1-4C1AB3EA15E8}"/>
                  </a:ext>
                </a:extLst>
              </p:cNvPr>
              <p:cNvSpPr/>
              <p:nvPr/>
            </p:nvSpPr>
            <p:spPr>
              <a:xfrm>
                <a:off x="623342" y="6734862"/>
                <a:ext cx="28224" cy="53245"/>
              </a:xfrm>
              <a:custGeom>
                <a:avLst/>
                <a:gdLst>
                  <a:gd name="connsiteX0" fmla="*/ 28217 w 28224"/>
                  <a:gd name="connsiteY0" fmla="*/ 53246 h 53245"/>
                  <a:gd name="connsiteX1" fmla="*/ 0 w 28224"/>
                  <a:gd name="connsiteY1" fmla="*/ 53246 h 53245"/>
                  <a:gd name="connsiteX2" fmla="*/ 0 w 28224"/>
                  <a:gd name="connsiteY2" fmla="*/ 0 h 53245"/>
                  <a:gd name="connsiteX3" fmla="*/ 27031 w 28224"/>
                  <a:gd name="connsiteY3" fmla="*/ 0 h 53245"/>
                  <a:gd name="connsiteX4" fmla="*/ 27031 w 28224"/>
                  <a:gd name="connsiteY4" fmla="*/ 5643 h 53245"/>
                  <a:gd name="connsiteX5" fmla="*/ 6240 w 28224"/>
                  <a:gd name="connsiteY5" fmla="*/ 5643 h 53245"/>
                  <a:gd name="connsiteX6" fmla="*/ 6240 w 28224"/>
                  <a:gd name="connsiteY6" fmla="*/ 23355 h 53245"/>
                  <a:gd name="connsiteX7" fmla="*/ 25474 w 28224"/>
                  <a:gd name="connsiteY7" fmla="*/ 23355 h 53245"/>
                  <a:gd name="connsiteX8" fmla="*/ 25474 w 28224"/>
                  <a:gd name="connsiteY8" fmla="*/ 28964 h 53245"/>
                  <a:gd name="connsiteX9" fmla="*/ 6240 w 28224"/>
                  <a:gd name="connsiteY9" fmla="*/ 28964 h 53245"/>
                  <a:gd name="connsiteX10" fmla="*/ 6240 w 28224"/>
                  <a:gd name="connsiteY10" fmla="*/ 47602 h 53245"/>
                  <a:gd name="connsiteX11" fmla="*/ 28224 w 28224"/>
                  <a:gd name="connsiteY11" fmla="*/ 47602 h 53245"/>
                  <a:gd name="connsiteX12" fmla="*/ 28224 w 28224"/>
                  <a:gd name="connsiteY1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4" h="53245">
                    <a:moveTo>
                      <a:pt x="28217" y="53246"/>
                    </a:moveTo>
                    <a:lnTo>
                      <a:pt x="0" y="53246"/>
                    </a:lnTo>
                    <a:lnTo>
                      <a:pt x="0" y="0"/>
                    </a:lnTo>
                    <a:lnTo>
                      <a:pt x="27031" y="0"/>
                    </a:lnTo>
                    <a:lnTo>
                      <a:pt x="27031" y="5643"/>
                    </a:lnTo>
                    <a:lnTo>
                      <a:pt x="6240" y="5643"/>
                    </a:lnTo>
                    <a:lnTo>
                      <a:pt x="6240" y="23355"/>
                    </a:lnTo>
                    <a:lnTo>
                      <a:pt x="25474" y="23355"/>
                    </a:lnTo>
                    <a:lnTo>
                      <a:pt x="25474" y="28964"/>
                    </a:lnTo>
                    <a:lnTo>
                      <a:pt x="6240" y="28964"/>
                    </a:lnTo>
                    <a:lnTo>
                      <a:pt x="6240" y="47602"/>
                    </a:lnTo>
                    <a:lnTo>
                      <a:pt x="28224" y="47602"/>
                    </a:lnTo>
                    <a:lnTo>
                      <a:pt x="28224" y="53246"/>
                    </a:lnTo>
                    <a:close/>
                  </a:path>
                </a:pathLst>
              </a:custGeom>
              <a:grpFill/>
              <a:ln w="1270" cap="flat">
                <a:solidFill>
                  <a:srgbClr val="000000"/>
                </a:solid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80E5843E-A317-417F-9CF0-85D1F65EDAE6}"/>
                  </a:ext>
                </a:extLst>
              </p:cNvPr>
              <p:cNvSpPr/>
              <p:nvPr/>
            </p:nvSpPr>
            <p:spPr>
              <a:xfrm>
                <a:off x="660610" y="6731818"/>
                <a:ext cx="6089" cy="56290"/>
              </a:xfrm>
              <a:custGeom>
                <a:avLst/>
                <a:gdLst>
                  <a:gd name="connsiteX0" fmla="*/ 6089 w 6089"/>
                  <a:gd name="connsiteY0" fmla="*/ 56290 h 56290"/>
                  <a:gd name="connsiteX1" fmla="*/ 0 w 6089"/>
                  <a:gd name="connsiteY1" fmla="*/ 56290 h 56290"/>
                  <a:gd name="connsiteX2" fmla="*/ 0 w 6089"/>
                  <a:gd name="connsiteY2" fmla="*/ 0 h 56290"/>
                  <a:gd name="connsiteX3" fmla="*/ 6089 w 6089"/>
                  <a:gd name="connsiteY3" fmla="*/ 0 h 56290"/>
                  <a:gd name="connsiteX4" fmla="*/ 6089 w 6089"/>
                  <a:gd name="connsiteY4" fmla="*/ 56290 h 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 h="56290">
                    <a:moveTo>
                      <a:pt x="6089" y="56290"/>
                    </a:moveTo>
                    <a:lnTo>
                      <a:pt x="0" y="56290"/>
                    </a:lnTo>
                    <a:lnTo>
                      <a:pt x="0" y="0"/>
                    </a:lnTo>
                    <a:lnTo>
                      <a:pt x="6089" y="0"/>
                    </a:lnTo>
                    <a:lnTo>
                      <a:pt x="6089" y="56290"/>
                    </a:lnTo>
                    <a:close/>
                  </a:path>
                </a:pathLst>
              </a:custGeom>
              <a:grpFill/>
              <a:ln w="1270" cap="flat">
                <a:solidFill>
                  <a:srgbClr val="000000"/>
                </a:solidFill>
                <a:prstDash val="solid"/>
                <a:miter/>
              </a:ln>
            </p:spPr>
            <p:txBody>
              <a:bodyPr rtlCol="0" anchor="ctr"/>
              <a:lstStyle/>
              <a:p>
                <a:endParaRPr lang="ja-JP" altLang="en-US"/>
              </a:p>
            </p:txBody>
          </p:sp>
          <p:sp>
            <p:nvSpPr>
              <p:cNvPr id="147" name="フリーフォーム: 図形 146">
                <a:extLst>
                  <a:ext uri="{FF2B5EF4-FFF2-40B4-BE49-F238E27FC236}">
                    <a16:creationId xmlns:a16="http://schemas.microsoft.com/office/drawing/2014/main" id="{78E8DBC1-1FA3-4F1C-AABB-564C32E9EB64}"/>
                  </a:ext>
                </a:extLst>
              </p:cNvPr>
              <p:cNvSpPr/>
              <p:nvPr/>
            </p:nvSpPr>
            <p:spPr>
              <a:xfrm>
                <a:off x="676272" y="6749145"/>
                <a:ext cx="33161" cy="39798"/>
              </a:xfrm>
              <a:custGeom>
                <a:avLst/>
                <a:gdLst>
                  <a:gd name="connsiteX0" fmla="*/ 33161 w 33161"/>
                  <a:gd name="connsiteY0" fmla="*/ 21408 h 39798"/>
                  <a:gd name="connsiteX1" fmla="*/ 6315 w 33161"/>
                  <a:gd name="connsiteY1" fmla="*/ 21408 h 39798"/>
                  <a:gd name="connsiteX2" fmla="*/ 9730 w 33161"/>
                  <a:gd name="connsiteY2" fmla="*/ 31214 h 39798"/>
                  <a:gd name="connsiteX3" fmla="*/ 18713 w 33161"/>
                  <a:gd name="connsiteY3" fmla="*/ 34670 h 39798"/>
                  <a:gd name="connsiteX4" fmla="*/ 30521 w 33161"/>
                  <a:gd name="connsiteY4" fmla="*/ 30439 h 39798"/>
                  <a:gd name="connsiteX5" fmla="*/ 30521 w 33161"/>
                  <a:gd name="connsiteY5" fmla="*/ 36158 h 39798"/>
                  <a:gd name="connsiteX6" fmla="*/ 17266 w 33161"/>
                  <a:gd name="connsiteY6" fmla="*/ 39799 h 39798"/>
                  <a:gd name="connsiteX7" fmla="*/ 4601 w 33161"/>
                  <a:gd name="connsiteY7" fmla="*/ 34622 h 39798"/>
                  <a:gd name="connsiteX8" fmla="*/ 0 w 33161"/>
                  <a:gd name="connsiteY8" fmla="*/ 20050 h 39798"/>
                  <a:gd name="connsiteX9" fmla="*/ 5033 w 33161"/>
                  <a:gd name="connsiteY9" fmla="*/ 5589 h 39798"/>
                  <a:gd name="connsiteX10" fmla="*/ 17527 w 33161"/>
                  <a:gd name="connsiteY10" fmla="*/ 0 h 39798"/>
                  <a:gd name="connsiteX11" fmla="*/ 29074 w 33161"/>
                  <a:gd name="connsiteY11" fmla="*/ 4827 h 39798"/>
                  <a:gd name="connsiteX12" fmla="*/ 33161 w 33161"/>
                  <a:gd name="connsiteY12" fmla="*/ 18233 h 39798"/>
                  <a:gd name="connsiteX13" fmla="*/ 33161 w 33161"/>
                  <a:gd name="connsiteY13" fmla="*/ 21408 h 39798"/>
                  <a:gd name="connsiteX14" fmla="*/ 26921 w 33161"/>
                  <a:gd name="connsiteY14" fmla="*/ 16245 h 39798"/>
                  <a:gd name="connsiteX15" fmla="*/ 24377 w 33161"/>
                  <a:gd name="connsiteY15" fmla="*/ 8037 h 39798"/>
                  <a:gd name="connsiteX16" fmla="*/ 17417 w 33161"/>
                  <a:gd name="connsiteY16" fmla="*/ 5102 h 39798"/>
                  <a:gd name="connsiteX17" fmla="*/ 10101 w 33161"/>
                  <a:gd name="connsiteY17" fmla="*/ 8187 h 39798"/>
                  <a:gd name="connsiteX18" fmla="*/ 6391 w 33161"/>
                  <a:gd name="connsiteY18" fmla="*/ 16245 h 39798"/>
                  <a:gd name="connsiteX19" fmla="*/ 26921 w 33161"/>
                  <a:gd name="connsiteY19" fmla="*/ 16245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61" h="39798">
                    <a:moveTo>
                      <a:pt x="33161" y="21408"/>
                    </a:moveTo>
                    <a:lnTo>
                      <a:pt x="6315" y="21408"/>
                    </a:lnTo>
                    <a:cubicBezTo>
                      <a:pt x="6411" y="25639"/>
                      <a:pt x="7550" y="28910"/>
                      <a:pt x="9730" y="31214"/>
                    </a:cubicBezTo>
                    <a:cubicBezTo>
                      <a:pt x="11911" y="33518"/>
                      <a:pt x="14907" y="34670"/>
                      <a:pt x="18713" y="34670"/>
                    </a:cubicBezTo>
                    <a:cubicBezTo>
                      <a:pt x="22992" y="34670"/>
                      <a:pt x="26928" y="33257"/>
                      <a:pt x="30521" y="30439"/>
                    </a:cubicBezTo>
                    <a:lnTo>
                      <a:pt x="30521" y="36158"/>
                    </a:lnTo>
                    <a:cubicBezTo>
                      <a:pt x="27182" y="38585"/>
                      <a:pt x="22759" y="39799"/>
                      <a:pt x="17266" y="39799"/>
                    </a:cubicBezTo>
                    <a:cubicBezTo>
                      <a:pt x="11897" y="39799"/>
                      <a:pt x="7673" y="38071"/>
                      <a:pt x="4601" y="34622"/>
                    </a:cubicBezTo>
                    <a:cubicBezTo>
                      <a:pt x="1529" y="31172"/>
                      <a:pt x="0" y="26311"/>
                      <a:pt x="0" y="20050"/>
                    </a:cubicBezTo>
                    <a:cubicBezTo>
                      <a:pt x="0" y="14133"/>
                      <a:pt x="1680" y="9312"/>
                      <a:pt x="5033" y="5589"/>
                    </a:cubicBezTo>
                    <a:cubicBezTo>
                      <a:pt x="8386" y="1865"/>
                      <a:pt x="12555" y="0"/>
                      <a:pt x="17527" y="0"/>
                    </a:cubicBezTo>
                    <a:cubicBezTo>
                      <a:pt x="22498" y="0"/>
                      <a:pt x="26352" y="1611"/>
                      <a:pt x="29074" y="4827"/>
                    </a:cubicBezTo>
                    <a:cubicBezTo>
                      <a:pt x="31797" y="8043"/>
                      <a:pt x="33161" y="12514"/>
                      <a:pt x="33161" y="18233"/>
                    </a:cubicBezTo>
                    <a:lnTo>
                      <a:pt x="33161" y="21408"/>
                    </a:lnTo>
                    <a:close/>
                    <a:moveTo>
                      <a:pt x="26921" y="16245"/>
                    </a:moveTo>
                    <a:cubicBezTo>
                      <a:pt x="26894" y="12727"/>
                      <a:pt x="26050" y="9991"/>
                      <a:pt x="24377" y="8037"/>
                    </a:cubicBezTo>
                    <a:cubicBezTo>
                      <a:pt x="22704" y="6082"/>
                      <a:pt x="20386" y="5102"/>
                      <a:pt x="17417" y="5102"/>
                    </a:cubicBezTo>
                    <a:cubicBezTo>
                      <a:pt x="14544" y="5102"/>
                      <a:pt x="12110" y="6130"/>
                      <a:pt x="10101" y="8187"/>
                    </a:cubicBezTo>
                    <a:cubicBezTo>
                      <a:pt x="8091" y="10245"/>
                      <a:pt x="6857" y="12926"/>
                      <a:pt x="6391" y="16245"/>
                    </a:cubicBezTo>
                    <a:lnTo>
                      <a:pt x="26921" y="16245"/>
                    </a:lnTo>
                    <a:close/>
                  </a:path>
                </a:pathLst>
              </a:custGeom>
              <a:grpFill/>
              <a:ln w="1270" cap="flat">
                <a:solidFill>
                  <a:srgbClr val="000000"/>
                </a:solidFill>
                <a:prstDash val="solid"/>
                <a:miter/>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95EAA0CF-1FE5-4FCC-B68D-3710ED117D5A}"/>
                  </a:ext>
                </a:extLst>
              </p:cNvPr>
              <p:cNvSpPr/>
              <p:nvPr/>
            </p:nvSpPr>
            <p:spPr>
              <a:xfrm>
                <a:off x="715893" y="6749132"/>
                <a:ext cx="28594" cy="39805"/>
              </a:xfrm>
              <a:custGeom>
                <a:avLst/>
                <a:gdLst>
                  <a:gd name="connsiteX0" fmla="*/ 28512 w 28594"/>
                  <a:gd name="connsiteY0" fmla="*/ 37166 h 39805"/>
                  <a:gd name="connsiteX1" fmla="*/ 18117 w 28594"/>
                  <a:gd name="connsiteY1" fmla="*/ 39806 h 39805"/>
                  <a:gd name="connsiteX2" fmla="*/ 4992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2" y="37166"/>
                    </a:moveTo>
                    <a:cubicBezTo>
                      <a:pt x="25591" y="38921"/>
                      <a:pt x="22128" y="39806"/>
                      <a:pt x="18117" y="39806"/>
                    </a:cubicBezTo>
                    <a:cubicBezTo>
                      <a:pt x="12693" y="39806"/>
                      <a:pt x="8318" y="38043"/>
                      <a:pt x="4992" y="34512"/>
                    </a:cubicBezTo>
                    <a:cubicBezTo>
                      <a:pt x="1666" y="30980"/>
                      <a:pt x="0" y="26414"/>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sp>
            <p:nvSpPr>
              <p:cNvPr id="149" name="フリーフォーム: 図形 148">
                <a:extLst>
                  <a:ext uri="{FF2B5EF4-FFF2-40B4-BE49-F238E27FC236}">
                    <a16:creationId xmlns:a16="http://schemas.microsoft.com/office/drawing/2014/main" id="{5BE5647F-B04C-428E-9EDF-51F6B38AC7D4}"/>
                  </a:ext>
                </a:extLst>
              </p:cNvPr>
              <p:cNvSpPr/>
              <p:nvPr/>
            </p:nvSpPr>
            <p:spPr>
              <a:xfrm>
                <a:off x="748958"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79DFD125-49FE-43F2-BEBF-9DC6C0D0A762}"/>
                  </a:ext>
                </a:extLst>
              </p:cNvPr>
              <p:cNvSpPr/>
              <p:nvPr/>
            </p:nvSpPr>
            <p:spPr>
              <a:xfrm>
                <a:off x="779383"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D9815E6B-EB74-4B77-AA50-8DDD69D743CA}"/>
                  </a:ext>
                </a:extLst>
              </p:cNvPr>
              <p:cNvSpPr/>
              <p:nvPr/>
            </p:nvSpPr>
            <p:spPr>
              <a:xfrm>
                <a:off x="804467"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7AB881A1-6BEA-48DD-9885-EA39B86EE916}"/>
                  </a:ext>
                </a:extLst>
              </p:cNvPr>
              <p:cNvSpPr/>
              <p:nvPr/>
            </p:nvSpPr>
            <p:spPr>
              <a:xfrm>
                <a:off x="820944" y="6749132"/>
                <a:ext cx="28594" cy="39805"/>
              </a:xfrm>
              <a:custGeom>
                <a:avLst/>
                <a:gdLst>
                  <a:gd name="connsiteX0" fmla="*/ 28519 w 28594"/>
                  <a:gd name="connsiteY0" fmla="*/ 37166 h 39805"/>
                  <a:gd name="connsiteX1" fmla="*/ 18123 w 28594"/>
                  <a:gd name="connsiteY1" fmla="*/ 39806 h 39805"/>
                  <a:gd name="connsiteX2" fmla="*/ 4999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9" y="37166"/>
                    </a:moveTo>
                    <a:cubicBezTo>
                      <a:pt x="25598" y="38921"/>
                      <a:pt x="22135" y="39806"/>
                      <a:pt x="18123" y="39806"/>
                    </a:cubicBezTo>
                    <a:cubicBezTo>
                      <a:pt x="12699" y="39806"/>
                      <a:pt x="8325" y="38043"/>
                      <a:pt x="4999" y="34512"/>
                    </a:cubicBezTo>
                    <a:cubicBezTo>
                      <a:pt x="1673" y="30980"/>
                      <a:pt x="0" y="26407"/>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grpSp>
        <p:grpSp>
          <p:nvGrpSpPr>
            <p:cNvPr id="133" name="グラフィックス 64">
              <a:extLst>
                <a:ext uri="{FF2B5EF4-FFF2-40B4-BE49-F238E27FC236}">
                  <a16:creationId xmlns:a16="http://schemas.microsoft.com/office/drawing/2014/main" id="{6D7B72D5-613B-4F68-85D0-AC0665AE2545}"/>
                </a:ext>
              </a:extLst>
            </p:cNvPr>
            <p:cNvGrpSpPr/>
            <p:nvPr/>
          </p:nvGrpSpPr>
          <p:grpSpPr>
            <a:xfrm>
              <a:off x="878469" y="6732524"/>
              <a:ext cx="392009" cy="73007"/>
              <a:chOff x="878469" y="6732524"/>
              <a:chExt cx="392009" cy="73007"/>
            </a:xfrm>
            <a:grpFill/>
          </p:grpSpPr>
          <p:sp>
            <p:nvSpPr>
              <p:cNvPr id="134" name="フリーフォーム: 図形 133">
                <a:extLst>
                  <a:ext uri="{FF2B5EF4-FFF2-40B4-BE49-F238E27FC236}">
                    <a16:creationId xmlns:a16="http://schemas.microsoft.com/office/drawing/2014/main" id="{88482D3F-604E-46EE-B80D-A2856394078F}"/>
                  </a:ext>
                </a:extLst>
              </p:cNvPr>
              <p:cNvSpPr/>
              <p:nvPr/>
            </p:nvSpPr>
            <p:spPr>
              <a:xfrm>
                <a:off x="878469" y="6733964"/>
                <a:ext cx="39730" cy="55035"/>
              </a:xfrm>
              <a:custGeom>
                <a:avLst/>
                <a:gdLst>
                  <a:gd name="connsiteX0" fmla="*/ 39723 w 39730"/>
                  <a:gd name="connsiteY0" fmla="*/ 51915 h 55035"/>
                  <a:gd name="connsiteX1" fmla="*/ 25022 w 39730"/>
                  <a:gd name="connsiteY1" fmla="*/ 55035 h 55035"/>
                  <a:gd name="connsiteX2" fmla="*/ 6830 w 39730"/>
                  <a:gd name="connsiteY2" fmla="*/ 47719 h 55035"/>
                  <a:gd name="connsiteX3" fmla="*/ 0 w 39730"/>
                  <a:gd name="connsiteY3" fmla="*/ 28519 h 55035"/>
                  <a:gd name="connsiteX4" fmla="*/ 7687 w 39730"/>
                  <a:gd name="connsiteY4" fmla="*/ 7872 h 55035"/>
                  <a:gd name="connsiteX5" fmla="*/ 27182 w 39730"/>
                  <a:gd name="connsiteY5" fmla="*/ 0 h 55035"/>
                  <a:gd name="connsiteX6" fmla="*/ 39730 w 39730"/>
                  <a:gd name="connsiteY6" fmla="*/ 2194 h 55035"/>
                  <a:gd name="connsiteX7" fmla="*/ 39730 w 39730"/>
                  <a:gd name="connsiteY7" fmla="*/ 8839 h 55035"/>
                  <a:gd name="connsiteX8" fmla="*/ 27106 w 39730"/>
                  <a:gd name="connsiteY8" fmla="*/ 5643 h 55035"/>
                  <a:gd name="connsiteX9" fmla="*/ 12233 w 39730"/>
                  <a:gd name="connsiteY9" fmla="*/ 11767 h 55035"/>
                  <a:gd name="connsiteX10" fmla="*/ 6535 w 39730"/>
                  <a:gd name="connsiteY10" fmla="*/ 28142 h 55035"/>
                  <a:gd name="connsiteX11" fmla="*/ 11863 w 39730"/>
                  <a:gd name="connsiteY11" fmla="*/ 43646 h 55035"/>
                  <a:gd name="connsiteX12" fmla="*/ 25845 w 39730"/>
                  <a:gd name="connsiteY12" fmla="*/ 49419 h 55035"/>
                  <a:gd name="connsiteX13" fmla="*/ 39730 w 39730"/>
                  <a:gd name="connsiteY13" fmla="*/ 45854 h 55035"/>
                  <a:gd name="connsiteX14" fmla="*/ 39730 w 39730"/>
                  <a:gd name="connsiteY14" fmla="*/ 51915 h 5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30" h="55035">
                    <a:moveTo>
                      <a:pt x="39723" y="51915"/>
                    </a:moveTo>
                    <a:cubicBezTo>
                      <a:pt x="35787" y="53993"/>
                      <a:pt x="30885" y="55035"/>
                      <a:pt x="25022" y="55035"/>
                    </a:cubicBezTo>
                    <a:cubicBezTo>
                      <a:pt x="17445" y="55035"/>
                      <a:pt x="11383" y="52601"/>
                      <a:pt x="6830" y="47719"/>
                    </a:cubicBezTo>
                    <a:cubicBezTo>
                      <a:pt x="2277" y="42836"/>
                      <a:pt x="0" y="36446"/>
                      <a:pt x="0" y="28519"/>
                    </a:cubicBezTo>
                    <a:cubicBezTo>
                      <a:pt x="0" y="20002"/>
                      <a:pt x="2565" y="13125"/>
                      <a:pt x="7687" y="7872"/>
                    </a:cubicBezTo>
                    <a:cubicBezTo>
                      <a:pt x="12809" y="2619"/>
                      <a:pt x="19310" y="0"/>
                      <a:pt x="27182" y="0"/>
                    </a:cubicBezTo>
                    <a:cubicBezTo>
                      <a:pt x="32229" y="0"/>
                      <a:pt x="36418" y="734"/>
                      <a:pt x="39730" y="2194"/>
                    </a:cubicBezTo>
                    <a:lnTo>
                      <a:pt x="39730" y="8839"/>
                    </a:lnTo>
                    <a:cubicBezTo>
                      <a:pt x="35918" y="6713"/>
                      <a:pt x="31707" y="5643"/>
                      <a:pt x="27106" y="5643"/>
                    </a:cubicBezTo>
                    <a:cubicBezTo>
                      <a:pt x="20990" y="5643"/>
                      <a:pt x="16032" y="7687"/>
                      <a:pt x="12233" y="11767"/>
                    </a:cubicBezTo>
                    <a:cubicBezTo>
                      <a:pt x="8434" y="15854"/>
                      <a:pt x="6535" y="21312"/>
                      <a:pt x="6535" y="28142"/>
                    </a:cubicBezTo>
                    <a:cubicBezTo>
                      <a:pt x="6535" y="34628"/>
                      <a:pt x="8311" y="39799"/>
                      <a:pt x="11863" y="43646"/>
                    </a:cubicBezTo>
                    <a:cubicBezTo>
                      <a:pt x="15415" y="47492"/>
                      <a:pt x="20078" y="49419"/>
                      <a:pt x="25845" y="49419"/>
                    </a:cubicBezTo>
                    <a:cubicBezTo>
                      <a:pt x="31193" y="49419"/>
                      <a:pt x="35822" y="48233"/>
                      <a:pt x="39730" y="45854"/>
                    </a:cubicBezTo>
                    <a:lnTo>
                      <a:pt x="39730" y="51915"/>
                    </a:lnTo>
                    <a:close/>
                  </a:path>
                </a:pathLst>
              </a:custGeom>
              <a:grpFill/>
              <a:ln w="1270" cap="flat">
                <a:solidFill>
                  <a:srgbClr val="000000"/>
                </a:solidFill>
                <a:prstDash val="solid"/>
                <a:miter/>
              </a:ln>
            </p:spPr>
            <p:txBody>
              <a:bodyPr rtlCol="0" anchor="ctr"/>
              <a:lstStyle/>
              <a:p>
                <a:endParaRPr lang="ja-JP" altLang="en-US"/>
              </a:p>
            </p:txBody>
          </p:sp>
          <p:sp>
            <p:nvSpPr>
              <p:cNvPr id="135" name="フリーフォーム: 図形 134">
                <a:extLst>
                  <a:ext uri="{FF2B5EF4-FFF2-40B4-BE49-F238E27FC236}">
                    <a16:creationId xmlns:a16="http://schemas.microsoft.com/office/drawing/2014/main" id="{9697AC9B-72D7-4640-8A0A-34B6A2148F4B}"/>
                  </a:ext>
                </a:extLst>
              </p:cNvPr>
              <p:cNvSpPr/>
              <p:nvPr/>
            </p:nvSpPr>
            <p:spPr>
              <a:xfrm>
                <a:off x="925619"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36" name="フリーフォーム: 図形 135">
                <a:extLst>
                  <a:ext uri="{FF2B5EF4-FFF2-40B4-BE49-F238E27FC236}">
                    <a16:creationId xmlns:a16="http://schemas.microsoft.com/office/drawing/2014/main" id="{37387304-C2AB-43C3-B885-EF94199A6ED3}"/>
                  </a:ext>
                </a:extLst>
              </p:cNvPr>
              <p:cNvSpPr/>
              <p:nvPr/>
            </p:nvSpPr>
            <p:spPr>
              <a:xfrm>
                <a:off x="972398"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37" name="フリーフォーム: 図形 136">
                <a:extLst>
                  <a:ext uri="{FF2B5EF4-FFF2-40B4-BE49-F238E27FC236}">
                    <a16:creationId xmlns:a16="http://schemas.microsoft.com/office/drawing/2014/main" id="{DD27CFDA-BF80-4359-AA7E-07A6537CEDFC}"/>
                  </a:ext>
                </a:extLst>
              </p:cNvPr>
              <p:cNvSpPr/>
              <p:nvPr/>
            </p:nvSpPr>
            <p:spPr>
              <a:xfrm>
                <a:off x="998290" y="6749125"/>
                <a:ext cx="34978" cy="56406"/>
              </a:xfrm>
              <a:custGeom>
                <a:avLst/>
                <a:gdLst>
                  <a:gd name="connsiteX0" fmla="*/ 6240 w 34978"/>
                  <a:gd name="connsiteY0" fmla="*/ 33422 h 56406"/>
                  <a:gd name="connsiteX1" fmla="*/ 6089 w 34978"/>
                  <a:gd name="connsiteY1" fmla="*/ 33422 h 56406"/>
                  <a:gd name="connsiteX2" fmla="*/ 6089 w 34978"/>
                  <a:gd name="connsiteY2" fmla="*/ 56407 h 56406"/>
                  <a:gd name="connsiteX3" fmla="*/ 0 w 34978"/>
                  <a:gd name="connsiteY3" fmla="*/ 56407 h 56406"/>
                  <a:gd name="connsiteX4" fmla="*/ 0 w 34978"/>
                  <a:gd name="connsiteY4" fmla="*/ 891 h 56406"/>
                  <a:gd name="connsiteX5" fmla="*/ 6089 w 34978"/>
                  <a:gd name="connsiteY5" fmla="*/ 891 h 56406"/>
                  <a:gd name="connsiteX6" fmla="*/ 6089 w 34978"/>
                  <a:gd name="connsiteY6" fmla="*/ 7577 h 56406"/>
                  <a:gd name="connsiteX7" fmla="*/ 6240 w 34978"/>
                  <a:gd name="connsiteY7" fmla="*/ 7577 h 56406"/>
                  <a:gd name="connsiteX8" fmla="*/ 19385 w 34978"/>
                  <a:gd name="connsiteY8" fmla="*/ 0 h 56406"/>
                  <a:gd name="connsiteX9" fmla="*/ 30857 w 34978"/>
                  <a:gd name="connsiteY9" fmla="*/ 5109 h 56406"/>
                  <a:gd name="connsiteX10" fmla="*/ 34978 w 34978"/>
                  <a:gd name="connsiteY10" fmla="*/ 18789 h 56406"/>
                  <a:gd name="connsiteX11" fmla="*/ 30336 w 34978"/>
                  <a:gd name="connsiteY11" fmla="*/ 34066 h 56406"/>
                  <a:gd name="connsiteX12" fmla="*/ 17637 w 34978"/>
                  <a:gd name="connsiteY12" fmla="*/ 39806 h 56406"/>
                  <a:gd name="connsiteX13" fmla="*/ 6240 w 34978"/>
                  <a:gd name="connsiteY13" fmla="*/ 33422 h 56406"/>
                  <a:gd name="connsiteX14" fmla="*/ 6096 w 34978"/>
                  <a:gd name="connsiteY14" fmla="*/ 18082 h 56406"/>
                  <a:gd name="connsiteX15" fmla="*/ 6096 w 34978"/>
                  <a:gd name="connsiteY15" fmla="*/ 23390 h 56406"/>
                  <a:gd name="connsiteX16" fmla="*/ 9161 w 34978"/>
                  <a:gd name="connsiteY16" fmla="*/ 31392 h 56406"/>
                  <a:gd name="connsiteX17" fmla="*/ 16937 w 34978"/>
                  <a:gd name="connsiteY17" fmla="*/ 34676 h 56406"/>
                  <a:gd name="connsiteX18" fmla="*/ 25605 w 34978"/>
                  <a:gd name="connsiteY18" fmla="*/ 30446 h 56406"/>
                  <a:gd name="connsiteX19" fmla="*/ 28745 w 34978"/>
                  <a:gd name="connsiteY19" fmla="*/ 18672 h 56406"/>
                  <a:gd name="connsiteX20" fmla="*/ 25810 w 34978"/>
                  <a:gd name="connsiteY20" fmla="*/ 8722 h 56406"/>
                  <a:gd name="connsiteX21" fmla="*/ 17863 w 34978"/>
                  <a:gd name="connsiteY21" fmla="*/ 5122 h 56406"/>
                  <a:gd name="connsiteX22" fmla="*/ 9326 w 34978"/>
                  <a:gd name="connsiteY22" fmla="*/ 8818 h 56406"/>
                  <a:gd name="connsiteX23" fmla="*/ 6096 w 34978"/>
                  <a:gd name="connsiteY23" fmla="*/ 18082 h 5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6406">
                    <a:moveTo>
                      <a:pt x="6240" y="33422"/>
                    </a:moveTo>
                    <a:lnTo>
                      <a:pt x="6089" y="33422"/>
                    </a:lnTo>
                    <a:lnTo>
                      <a:pt x="6089" y="56407"/>
                    </a:lnTo>
                    <a:lnTo>
                      <a:pt x="0" y="56407"/>
                    </a:lnTo>
                    <a:lnTo>
                      <a:pt x="0" y="891"/>
                    </a:lnTo>
                    <a:lnTo>
                      <a:pt x="6089" y="891"/>
                    </a:lnTo>
                    <a:lnTo>
                      <a:pt x="6089" y="7577"/>
                    </a:lnTo>
                    <a:lnTo>
                      <a:pt x="6240" y="7577"/>
                    </a:lnTo>
                    <a:cubicBezTo>
                      <a:pt x="9237" y="2530"/>
                      <a:pt x="13618" y="0"/>
                      <a:pt x="19385" y="0"/>
                    </a:cubicBezTo>
                    <a:cubicBezTo>
                      <a:pt x="24288" y="0"/>
                      <a:pt x="28107" y="1701"/>
                      <a:pt x="30857" y="5109"/>
                    </a:cubicBezTo>
                    <a:cubicBezTo>
                      <a:pt x="33607" y="8510"/>
                      <a:pt x="34978" y="13077"/>
                      <a:pt x="34978" y="18789"/>
                    </a:cubicBezTo>
                    <a:cubicBezTo>
                      <a:pt x="34978" y="25152"/>
                      <a:pt x="33429" y="30247"/>
                      <a:pt x="30336" y="34066"/>
                    </a:cubicBezTo>
                    <a:cubicBezTo>
                      <a:pt x="27243" y="37886"/>
                      <a:pt x="23006" y="39806"/>
                      <a:pt x="17637" y="39806"/>
                    </a:cubicBezTo>
                    <a:cubicBezTo>
                      <a:pt x="12713" y="39806"/>
                      <a:pt x="8914" y="37680"/>
                      <a:pt x="6240" y="33422"/>
                    </a:cubicBezTo>
                    <a:close/>
                    <a:moveTo>
                      <a:pt x="6096" y="18082"/>
                    </a:moveTo>
                    <a:lnTo>
                      <a:pt x="6096" y="23390"/>
                    </a:lnTo>
                    <a:cubicBezTo>
                      <a:pt x="6096" y="26530"/>
                      <a:pt x="7118" y="29204"/>
                      <a:pt x="9161" y="31392"/>
                    </a:cubicBezTo>
                    <a:cubicBezTo>
                      <a:pt x="11205" y="33586"/>
                      <a:pt x="13797" y="34676"/>
                      <a:pt x="16937" y="34676"/>
                    </a:cubicBezTo>
                    <a:cubicBezTo>
                      <a:pt x="20626" y="34676"/>
                      <a:pt x="23513" y="33264"/>
                      <a:pt x="25605" y="30446"/>
                    </a:cubicBezTo>
                    <a:cubicBezTo>
                      <a:pt x="27696" y="27627"/>
                      <a:pt x="28745" y="23698"/>
                      <a:pt x="28745" y="18672"/>
                    </a:cubicBezTo>
                    <a:cubicBezTo>
                      <a:pt x="28745" y="14441"/>
                      <a:pt x="27765" y="11122"/>
                      <a:pt x="25810" y="8722"/>
                    </a:cubicBezTo>
                    <a:cubicBezTo>
                      <a:pt x="23856" y="6322"/>
                      <a:pt x="21202" y="5122"/>
                      <a:pt x="17863" y="5122"/>
                    </a:cubicBezTo>
                    <a:cubicBezTo>
                      <a:pt x="14325" y="5122"/>
                      <a:pt x="11479" y="6357"/>
                      <a:pt x="9326" y="8818"/>
                    </a:cubicBezTo>
                    <a:cubicBezTo>
                      <a:pt x="7173" y="11287"/>
                      <a:pt x="6096" y="14373"/>
                      <a:pt x="6096" y="18082"/>
                    </a:cubicBezTo>
                    <a:close/>
                  </a:path>
                </a:pathLst>
              </a:custGeom>
              <a:grpFill/>
              <a:ln w="1270" cap="flat">
                <a:solidFill>
                  <a:srgbClr val="000000"/>
                </a:solidFill>
                <a:prstDash val="solid"/>
                <a:miter/>
              </a:ln>
            </p:spPr>
            <p:txBody>
              <a:bodyPr rtlCol="0" anchor="ctr"/>
              <a:lstStyle/>
              <a:p>
                <a:endParaRPr lang="ja-JP" altLang="en-US"/>
              </a:p>
            </p:txBody>
          </p:sp>
          <p:sp>
            <p:nvSpPr>
              <p:cNvPr id="138" name="フリーフォーム: 図形 137">
                <a:extLst>
                  <a:ext uri="{FF2B5EF4-FFF2-40B4-BE49-F238E27FC236}">
                    <a16:creationId xmlns:a16="http://schemas.microsoft.com/office/drawing/2014/main" id="{8C855495-3099-4FE0-86D4-CADFBA2A95D1}"/>
                  </a:ext>
                </a:extLst>
              </p:cNvPr>
              <p:cNvSpPr/>
              <p:nvPr/>
            </p:nvSpPr>
            <p:spPr>
              <a:xfrm>
                <a:off x="1039865"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030ADA78-10E9-4599-96E1-EC730DCF7B9E}"/>
                  </a:ext>
                </a:extLst>
              </p:cNvPr>
              <p:cNvSpPr/>
              <p:nvPr/>
            </p:nvSpPr>
            <p:spPr>
              <a:xfrm>
                <a:off x="1086645"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40" name="フリーフォーム: 図形 139">
                <a:extLst>
                  <a:ext uri="{FF2B5EF4-FFF2-40B4-BE49-F238E27FC236}">
                    <a16:creationId xmlns:a16="http://schemas.microsoft.com/office/drawing/2014/main" id="{93CCE72E-DBA1-4239-A466-A0850EBE52B1}"/>
                  </a:ext>
                </a:extLst>
              </p:cNvPr>
              <p:cNvSpPr/>
              <p:nvPr/>
            </p:nvSpPr>
            <p:spPr>
              <a:xfrm>
                <a:off x="1109719" y="6749118"/>
                <a:ext cx="30041" cy="39812"/>
              </a:xfrm>
              <a:custGeom>
                <a:avLst/>
                <a:gdLst>
                  <a:gd name="connsiteX0" fmla="*/ 30041 w 30041"/>
                  <a:gd name="connsiteY0" fmla="*/ 38921 h 39812"/>
                  <a:gd name="connsiteX1" fmla="*/ 23952 w 30041"/>
                  <a:gd name="connsiteY1" fmla="*/ 38921 h 39812"/>
                  <a:gd name="connsiteX2" fmla="*/ 23952 w 30041"/>
                  <a:gd name="connsiteY2" fmla="*/ 32983 h 39812"/>
                  <a:gd name="connsiteX3" fmla="*/ 23801 w 30041"/>
                  <a:gd name="connsiteY3" fmla="*/ 32983 h 39812"/>
                  <a:gd name="connsiteX4" fmla="*/ 12103 w 30041"/>
                  <a:gd name="connsiteY4" fmla="*/ 39812 h 39812"/>
                  <a:gd name="connsiteX5" fmla="*/ 3209 w 30041"/>
                  <a:gd name="connsiteY5" fmla="*/ 36802 h 39812"/>
                  <a:gd name="connsiteX6" fmla="*/ 0 w 30041"/>
                  <a:gd name="connsiteY6" fmla="*/ 28820 h 39812"/>
                  <a:gd name="connsiteX7" fmla="*/ 12549 w 30041"/>
                  <a:gd name="connsiteY7" fmla="*/ 16416 h 39812"/>
                  <a:gd name="connsiteX8" fmla="*/ 23945 w 30041"/>
                  <a:gd name="connsiteY8" fmla="*/ 14818 h 39812"/>
                  <a:gd name="connsiteX9" fmla="*/ 16107 w 30041"/>
                  <a:gd name="connsiteY9" fmla="*/ 5129 h 39812"/>
                  <a:gd name="connsiteX10" fmla="*/ 3703 w 30041"/>
                  <a:gd name="connsiteY10" fmla="*/ 9806 h 39812"/>
                  <a:gd name="connsiteX11" fmla="*/ 3703 w 30041"/>
                  <a:gd name="connsiteY11" fmla="*/ 3566 h 39812"/>
                  <a:gd name="connsiteX12" fmla="*/ 16622 w 30041"/>
                  <a:gd name="connsiteY12" fmla="*/ 0 h 39812"/>
                  <a:gd name="connsiteX13" fmla="*/ 30027 w 30041"/>
                  <a:gd name="connsiteY13" fmla="*/ 14187 h 39812"/>
                  <a:gd name="connsiteX14" fmla="*/ 30027 w 30041"/>
                  <a:gd name="connsiteY14" fmla="*/ 38921 h 39812"/>
                  <a:gd name="connsiteX15" fmla="*/ 23952 w 30041"/>
                  <a:gd name="connsiteY15" fmla="*/ 19687 h 39812"/>
                  <a:gd name="connsiteX16" fmla="*/ 14777 w 30041"/>
                  <a:gd name="connsiteY16" fmla="*/ 20948 h 39812"/>
                  <a:gd name="connsiteX17" fmla="*/ 8393 w 30041"/>
                  <a:gd name="connsiteY17" fmla="*/ 23047 h 39812"/>
                  <a:gd name="connsiteX18" fmla="*/ 6240 w 30041"/>
                  <a:gd name="connsiteY18" fmla="*/ 28375 h 39812"/>
                  <a:gd name="connsiteX19" fmla="*/ 8229 w 30041"/>
                  <a:gd name="connsiteY19" fmla="*/ 32921 h 39812"/>
                  <a:gd name="connsiteX20" fmla="*/ 13522 w 30041"/>
                  <a:gd name="connsiteY20" fmla="*/ 34683 h 39812"/>
                  <a:gd name="connsiteX21" fmla="*/ 21003 w 30041"/>
                  <a:gd name="connsiteY21" fmla="*/ 31508 h 39812"/>
                  <a:gd name="connsiteX22" fmla="*/ 23952 w 30041"/>
                  <a:gd name="connsiteY22" fmla="*/ 23472 h 39812"/>
                  <a:gd name="connsiteX23" fmla="*/ 23952 w 30041"/>
                  <a:gd name="connsiteY23" fmla="*/ 19687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41" h="39812">
                    <a:moveTo>
                      <a:pt x="30041" y="38921"/>
                    </a:moveTo>
                    <a:lnTo>
                      <a:pt x="23952" y="38921"/>
                    </a:lnTo>
                    <a:lnTo>
                      <a:pt x="23952" y="32983"/>
                    </a:lnTo>
                    <a:lnTo>
                      <a:pt x="23801" y="32983"/>
                    </a:lnTo>
                    <a:cubicBezTo>
                      <a:pt x="21154" y="37536"/>
                      <a:pt x="17253" y="39812"/>
                      <a:pt x="12103" y="39812"/>
                    </a:cubicBezTo>
                    <a:cubicBezTo>
                      <a:pt x="8318" y="39812"/>
                      <a:pt x="5349" y="38811"/>
                      <a:pt x="3209" y="36802"/>
                    </a:cubicBezTo>
                    <a:cubicBezTo>
                      <a:pt x="1070" y="34793"/>
                      <a:pt x="0" y="32132"/>
                      <a:pt x="0" y="28820"/>
                    </a:cubicBezTo>
                    <a:cubicBezTo>
                      <a:pt x="0" y="21716"/>
                      <a:pt x="4183" y="17582"/>
                      <a:pt x="12549" y="16416"/>
                    </a:cubicBezTo>
                    <a:lnTo>
                      <a:pt x="23945" y="14818"/>
                    </a:lnTo>
                    <a:cubicBezTo>
                      <a:pt x="23945" y="8359"/>
                      <a:pt x="21333" y="5129"/>
                      <a:pt x="16107" y="5129"/>
                    </a:cubicBezTo>
                    <a:cubicBezTo>
                      <a:pt x="11527" y="5129"/>
                      <a:pt x="7392" y="6693"/>
                      <a:pt x="3703" y="9806"/>
                    </a:cubicBezTo>
                    <a:lnTo>
                      <a:pt x="3703" y="3566"/>
                    </a:lnTo>
                    <a:cubicBezTo>
                      <a:pt x="7440" y="1186"/>
                      <a:pt x="11746" y="0"/>
                      <a:pt x="16622" y="0"/>
                    </a:cubicBezTo>
                    <a:cubicBezTo>
                      <a:pt x="25557" y="0"/>
                      <a:pt x="30027" y="4731"/>
                      <a:pt x="30027" y="14187"/>
                    </a:cubicBezTo>
                    <a:lnTo>
                      <a:pt x="30027" y="38921"/>
                    </a:lnTo>
                    <a:close/>
                    <a:moveTo>
                      <a:pt x="23952" y="19687"/>
                    </a:moveTo>
                    <a:lnTo>
                      <a:pt x="14777" y="20948"/>
                    </a:lnTo>
                    <a:cubicBezTo>
                      <a:pt x="11952" y="21346"/>
                      <a:pt x="9826" y="22046"/>
                      <a:pt x="8393" y="23047"/>
                    </a:cubicBezTo>
                    <a:cubicBezTo>
                      <a:pt x="6960" y="24048"/>
                      <a:pt x="6240" y="25824"/>
                      <a:pt x="6240" y="28375"/>
                    </a:cubicBezTo>
                    <a:cubicBezTo>
                      <a:pt x="6240" y="30233"/>
                      <a:pt x="6905" y="31748"/>
                      <a:pt x="8229" y="32921"/>
                    </a:cubicBezTo>
                    <a:cubicBezTo>
                      <a:pt x="9552" y="34100"/>
                      <a:pt x="11314" y="34683"/>
                      <a:pt x="13522" y="34683"/>
                    </a:cubicBezTo>
                    <a:cubicBezTo>
                      <a:pt x="16539" y="34683"/>
                      <a:pt x="19035" y="33627"/>
                      <a:pt x="21003" y="31508"/>
                    </a:cubicBezTo>
                    <a:cubicBezTo>
                      <a:pt x="22971" y="29390"/>
                      <a:pt x="23952" y="26715"/>
                      <a:pt x="23952" y="23472"/>
                    </a:cubicBezTo>
                    <a:lnTo>
                      <a:pt x="23952" y="19687"/>
                    </a:lnTo>
                    <a:close/>
                  </a:path>
                </a:pathLst>
              </a:custGeom>
              <a:grpFill/>
              <a:ln w="1270" cap="flat">
                <a:solidFill>
                  <a:srgbClr val="000000"/>
                </a:solidFill>
                <a:prstDash val="solid"/>
                <a:miter/>
              </a:ln>
            </p:spPr>
            <p:txBody>
              <a:bodyPr rtlCol="0" anchor="ctr"/>
              <a:lstStyle/>
              <a:p>
                <a:endParaRPr lang="ja-JP" altLang="en-US"/>
              </a:p>
            </p:txBody>
          </p:sp>
          <p:sp>
            <p:nvSpPr>
              <p:cNvPr id="141" name="フリーフォーム: 図形 140">
                <a:extLst>
                  <a:ext uri="{FF2B5EF4-FFF2-40B4-BE49-F238E27FC236}">
                    <a16:creationId xmlns:a16="http://schemas.microsoft.com/office/drawing/2014/main" id="{9187ED53-8809-4B24-82F7-29608DE3DC1B}"/>
                  </a:ext>
                </a:extLst>
              </p:cNvPr>
              <p:cNvSpPr/>
              <p:nvPr/>
            </p:nvSpPr>
            <p:spPr>
              <a:xfrm>
                <a:off x="1146055"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64DA2F03-A1FE-4DFE-8628-AA53C165423B}"/>
                  </a:ext>
                </a:extLst>
              </p:cNvPr>
              <p:cNvSpPr/>
              <p:nvPr/>
            </p:nvSpPr>
            <p:spPr>
              <a:xfrm>
                <a:off x="1175650"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54"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43" name="フリーフォーム: 図形 142">
                <a:extLst>
                  <a:ext uri="{FF2B5EF4-FFF2-40B4-BE49-F238E27FC236}">
                    <a16:creationId xmlns:a16="http://schemas.microsoft.com/office/drawing/2014/main" id="{4B3A87D9-CF0A-42D3-8D24-09E860B071CB}"/>
                  </a:ext>
                </a:extLst>
              </p:cNvPr>
              <p:cNvSpPr/>
              <p:nvPr/>
            </p:nvSpPr>
            <p:spPr>
              <a:xfrm>
                <a:off x="1192128"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44" name="フリーフォーム: 図形 143">
                <a:extLst>
                  <a:ext uri="{FF2B5EF4-FFF2-40B4-BE49-F238E27FC236}">
                    <a16:creationId xmlns:a16="http://schemas.microsoft.com/office/drawing/2014/main" id="{87EB3FB3-A6CC-44F7-8A00-3CADBD1095CB}"/>
                  </a:ext>
                </a:extLst>
              </p:cNvPr>
              <p:cNvSpPr/>
              <p:nvPr/>
            </p:nvSpPr>
            <p:spPr>
              <a:xfrm>
                <a:off x="1238908" y="6749125"/>
                <a:ext cx="31570" cy="38914"/>
              </a:xfrm>
              <a:custGeom>
                <a:avLst/>
                <a:gdLst>
                  <a:gd name="connsiteX0" fmla="*/ 31563 w 31570"/>
                  <a:gd name="connsiteY0" fmla="*/ 38914 h 38914"/>
                  <a:gd name="connsiteX1" fmla="*/ 25474 w 31570"/>
                  <a:gd name="connsiteY1" fmla="*/ 38914 h 38914"/>
                  <a:gd name="connsiteX2" fmla="*/ 25474 w 31570"/>
                  <a:gd name="connsiteY2" fmla="*/ 17232 h 38914"/>
                  <a:gd name="connsiteX3" fmla="*/ 16635 w 31570"/>
                  <a:gd name="connsiteY3" fmla="*/ 5129 h 38914"/>
                  <a:gd name="connsiteX4" fmla="*/ 9079 w 31570"/>
                  <a:gd name="connsiteY4" fmla="*/ 8565 h 38914"/>
                  <a:gd name="connsiteX5" fmla="*/ 6089 w 31570"/>
                  <a:gd name="connsiteY5" fmla="*/ 17232 h 38914"/>
                  <a:gd name="connsiteX6" fmla="*/ 6089 w 31570"/>
                  <a:gd name="connsiteY6" fmla="*/ 38914 h 38914"/>
                  <a:gd name="connsiteX7" fmla="*/ 0 w 31570"/>
                  <a:gd name="connsiteY7" fmla="*/ 38914 h 38914"/>
                  <a:gd name="connsiteX8" fmla="*/ 0 w 31570"/>
                  <a:gd name="connsiteY8" fmla="*/ 891 h 38914"/>
                  <a:gd name="connsiteX9" fmla="*/ 6089 w 31570"/>
                  <a:gd name="connsiteY9" fmla="*/ 891 h 38914"/>
                  <a:gd name="connsiteX10" fmla="*/ 6089 w 31570"/>
                  <a:gd name="connsiteY10" fmla="*/ 7207 h 38914"/>
                  <a:gd name="connsiteX11" fmla="*/ 6240 w 31570"/>
                  <a:gd name="connsiteY11" fmla="*/ 7207 h 38914"/>
                  <a:gd name="connsiteX12" fmla="*/ 18720 w 31570"/>
                  <a:gd name="connsiteY12" fmla="*/ 0 h 38914"/>
                  <a:gd name="connsiteX13" fmla="*/ 28265 w 31570"/>
                  <a:gd name="connsiteY13" fmla="*/ 4032 h 38914"/>
                  <a:gd name="connsiteX14" fmla="*/ 31570 w 31570"/>
                  <a:gd name="connsiteY14" fmla="*/ 15675 h 38914"/>
                  <a:gd name="connsiteX15" fmla="*/ 31570 w 31570"/>
                  <a:gd name="connsiteY15" fmla="*/ 38914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70" h="38914">
                    <a:moveTo>
                      <a:pt x="31563" y="38914"/>
                    </a:moveTo>
                    <a:lnTo>
                      <a:pt x="25474" y="38914"/>
                    </a:lnTo>
                    <a:lnTo>
                      <a:pt x="25474" y="17232"/>
                    </a:lnTo>
                    <a:cubicBezTo>
                      <a:pt x="25474" y="9161"/>
                      <a:pt x="22526" y="5129"/>
                      <a:pt x="16635" y="5129"/>
                    </a:cubicBezTo>
                    <a:cubicBezTo>
                      <a:pt x="13591" y="5129"/>
                      <a:pt x="11074" y="6274"/>
                      <a:pt x="9079" y="8565"/>
                    </a:cubicBezTo>
                    <a:cubicBezTo>
                      <a:pt x="7083" y="10855"/>
                      <a:pt x="6089" y="13742"/>
                      <a:pt x="6089" y="17232"/>
                    </a:cubicBezTo>
                    <a:lnTo>
                      <a:pt x="6089" y="38914"/>
                    </a:lnTo>
                    <a:lnTo>
                      <a:pt x="0" y="38914"/>
                    </a:lnTo>
                    <a:lnTo>
                      <a:pt x="0" y="891"/>
                    </a:lnTo>
                    <a:lnTo>
                      <a:pt x="6089" y="891"/>
                    </a:lnTo>
                    <a:lnTo>
                      <a:pt x="6089" y="7207"/>
                    </a:lnTo>
                    <a:lnTo>
                      <a:pt x="6240" y="7207"/>
                    </a:lnTo>
                    <a:cubicBezTo>
                      <a:pt x="9113" y="2407"/>
                      <a:pt x="13269" y="0"/>
                      <a:pt x="18720" y="0"/>
                    </a:cubicBezTo>
                    <a:cubicBezTo>
                      <a:pt x="22875" y="0"/>
                      <a:pt x="26057" y="1344"/>
                      <a:pt x="28265" y="4032"/>
                    </a:cubicBezTo>
                    <a:cubicBezTo>
                      <a:pt x="30473" y="6720"/>
                      <a:pt x="31570" y="10601"/>
                      <a:pt x="31570" y="15675"/>
                    </a:cubicBezTo>
                    <a:lnTo>
                      <a:pt x="31570" y="38914"/>
                    </a:lnTo>
                    <a:close/>
                  </a:path>
                </a:pathLst>
              </a:custGeom>
              <a:grpFill/>
              <a:ln w="1270" cap="flat">
                <a:solidFill>
                  <a:srgbClr val="000000"/>
                </a:solidFill>
                <a:prstDash val="solid"/>
                <a:miter/>
              </a:ln>
            </p:spPr>
            <p:txBody>
              <a:bodyPr rtlCol="0" anchor="ctr"/>
              <a:lstStyle/>
              <a:p>
                <a:endParaRPr lang="ja-JP" altLang="en-US"/>
              </a:p>
            </p:txBody>
          </p:sp>
        </p:grpSp>
      </p:grpSp>
      <p:sp>
        <p:nvSpPr>
          <p:cNvPr id="32" name="セクションサブタイトル">
            <a:extLst>
              <a:ext uri="{FF2B5EF4-FFF2-40B4-BE49-F238E27FC236}">
                <a16:creationId xmlns:a16="http://schemas.microsoft.com/office/drawing/2014/main" id="{F5E55562-E5EF-49B8-8766-0452D52FEB46}"/>
              </a:ext>
            </a:extLst>
          </p:cNvPr>
          <p:cNvSpPr>
            <a:spLocks noGrp="1"/>
          </p:cNvSpPr>
          <p:nvPr userDrawn="1">
            <p:ph type="body" idx="1"/>
          </p:nvPr>
        </p:nvSpPr>
        <p:spPr>
          <a:xfrm>
            <a:off x="2410500" y="3486982"/>
            <a:ext cx="5794814" cy="1102482"/>
          </a:xfrm>
          <a:custGeom>
            <a:avLst/>
            <a:gdLst>
              <a:gd name="connsiteX0" fmla="*/ 5336700 w 5794814"/>
              <a:gd name="connsiteY0" fmla="*/ 0 h 1102482"/>
              <a:gd name="connsiteX1" fmla="*/ 5794814 w 5794814"/>
              <a:gd name="connsiteY1" fmla="*/ 0 h 1102482"/>
              <a:gd name="connsiteX2" fmla="*/ 5794814 w 5794814"/>
              <a:gd name="connsiteY2" fmla="*/ 1102482 h 1102482"/>
              <a:gd name="connsiteX3" fmla="*/ 0 w 5794814"/>
              <a:gd name="connsiteY3" fmla="*/ 1102482 h 1102482"/>
              <a:gd name="connsiteX4" fmla="*/ 0 w 5794814"/>
              <a:gd name="connsiteY4" fmla="*/ 447818 h 1102482"/>
              <a:gd name="connsiteX5" fmla="*/ 8700 w 5794814"/>
              <a:gd name="connsiteY5" fmla="*/ 447818 h 1102482"/>
              <a:gd name="connsiteX6" fmla="*/ 8700 w 5794814"/>
              <a:gd name="connsiteY6" fmla="*/ 8618 h 1102482"/>
              <a:gd name="connsiteX7" fmla="*/ 5336700 w 5794814"/>
              <a:gd name="connsiteY7" fmla="*/ 8618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102482">
                <a:moveTo>
                  <a:pt x="5336700" y="0"/>
                </a:moveTo>
                <a:lnTo>
                  <a:pt x="5794814" y="0"/>
                </a:lnTo>
                <a:lnTo>
                  <a:pt x="5794814" y="1102482"/>
                </a:lnTo>
                <a:lnTo>
                  <a:pt x="0" y="1102482"/>
                </a:lnTo>
                <a:lnTo>
                  <a:pt x="0" y="447818"/>
                </a:lnTo>
                <a:lnTo>
                  <a:pt x="8700" y="447818"/>
                </a:lnTo>
                <a:lnTo>
                  <a:pt x="8700" y="8618"/>
                </a:lnTo>
                <a:lnTo>
                  <a:pt x="5336700" y="8618"/>
                </a:lnTo>
                <a:close/>
              </a:path>
            </a:pathLst>
          </a:custGeom>
          <a:solidFill>
            <a:schemeClr val="bg1">
              <a:alpha val="45000"/>
            </a:schemeClr>
          </a:solidFill>
        </p:spPr>
        <p:txBody>
          <a:bodyPr wrap="square" lIns="432000" tIns="187200" rIns="453600" bIns="187200">
            <a:noAutofit/>
          </a:bodyPr>
          <a:lstStyle>
            <a:lvl1pPr marL="0" indent="0">
              <a:buNone/>
              <a:defRPr sz="720" b="1" spc="250" baseline="0">
                <a:solidFill>
                  <a:schemeClr val="tx1"/>
                </a:solidFill>
                <a:latin typeface="+mj-lt"/>
                <a:ea typeface="+mj-ea"/>
              </a:defRPr>
            </a:lvl1pPr>
            <a:lvl2pPr marL="457200" indent="0">
              <a:buNone/>
              <a:defRPr sz="1600">
                <a:solidFill>
                  <a:schemeClr val="tx1">
                    <a:tint val="75000"/>
                  </a:schemeClr>
                </a:solidFill>
              </a:defRPr>
            </a:lvl2pPr>
            <a:lvl3pPr marL="914400" indent="0">
              <a:buNone/>
              <a:defRPr sz="1440">
                <a:solidFill>
                  <a:schemeClr val="tx1">
                    <a:tint val="75000"/>
                  </a:schemeClr>
                </a:solidFill>
              </a:defRPr>
            </a:lvl3pPr>
            <a:lvl4pPr marL="1371600" indent="0">
              <a:buNone/>
              <a:defRPr sz="1280">
                <a:solidFill>
                  <a:schemeClr val="tx1">
                    <a:tint val="75000"/>
                  </a:schemeClr>
                </a:solidFill>
              </a:defRPr>
            </a:lvl4pPr>
            <a:lvl5pPr marL="1828800" indent="0">
              <a:buNone/>
              <a:defRPr sz="1280">
                <a:solidFill>
                  <a:schemeClr val="tx1">
                    <a:tint val="75000"/>
                  </a:schemeClr>
                </a:solidFill>
              </a:defRPr>
            </a:lvl5pPr>
            <a:lvl6pPr marL="2286000" indent="0">
              <a:buNone/>
              <a:defRPr sz="1280">
                <a:solidFill>
                  <a:schemeClr val="tx1">
                    <a:tint val="75000"/>
                  </a:schemeClr>
                </a:solidFill>
              </a:defRPr>
            </a:lvl6pPr>
            <a:lvl7pPr marL="2743200" indent="0">
              <a:buNone/>
              <a:defRPr sz="1280">
                <a:solidFill>
                  <a:schemeClr val="tx1">
                    <a:tint val="75000"/>
                  </a:schemeClr>
                </a:solidFill>
              </a:defRPr>
            </a:lvl7pPr>
            <a:lvl8pPr marL="3200400" indent="0">
              <a:buNone/>
              <a:defRPr sz="1280">
                <a:solidFill>
                  <a:schemeClr val="tx1">
                    <a:tint val="75000"/>
                  </a:schemeClr>
                </a:solidFill>
              </a:defRPr>
            </a:lvl8pPr>
            <a:lvl9pPr marL="3657600" indent="0">
              <a:buNone/>
              <a:defRPr sz="1280">
                <a:solidFill>
                  <a:schemeClr val="tx1">
                    <a:tint val="75000"/>
                  </a:schemeClr>
                </a:solidFill>
              </a:defRPr>
            </a:lvl9pPr>
          </a:lstStyle>
          <a:p>
            <a:pPr lvl="0"/>
            <a:r>
              <a:rPr lang="ja-JP" altLang="en-US" dirty="0"/>
              <a:t>マスター テキストの書式設定</a:t>
            </a:r>
          </a:p>
        </p:txBody>
      </p:sp>
      <p:sp>
        <p:nvSpPr>
          <p:cNvPr id="31" name="セクションタイトル">
            <a:extLst>
              <a:ext uri="{FF2B5EF4-FFF2-40B4-BE49-F238E27FC236}">
                <a16:creationId xmlns:a16="http://schemas.microsoft.com/office/drawing/2014/main" id="{3596B62B-2E5B-4109-BAB3-61E9E148107A}"/>
              </a:ext>
            </a:extLst>
          </p:cNvPr>
          <p:cNvSpPr>
            <a:spLocks noGrp="1"/>
          </p:cNvSpPr>
          <p:nvPr userDrawn="1">
            <p:ph type="title"/>
          </p:nvPr>
        </p:nvSpPr>
        <p:spPr>
          <a:xfrm>
            <a:off x="2410500" y="2282146"/>
            <a:ext cx="5794814" cy="1204836"/>
          </a:xfrm>
          <a:custGeom>
            <a:avLst/>
            <a:gdLst>
              <a:gd name="connsiteX0" fmla="*/ 0 w 5794814"/>
              <a:gd name="connsiteY0" fmla="*/ 0 h 1204836"/>
              <a:gd name="connsiteX1" fmla="*/ 5794814 w 5794814"/>
              <a:gd name="connsiteY1" fmla="*/ 0 h 1204836"/>
              <a:gd name="connsiteX2" fmla="*/ 5794814 w 5794814"/>
              <a:gd name="connsiteY2" fmla="*/ 1204836 h 1204836"/>
              <a:gd name="connsiteX3" fmla="*/ 5336700 w 5794814"/>
              <a:gd name="connsiteY3" fmla="*/ 1204836 h 1204836"/>
              <a:gd name="connsiteX4" fmla="*/ 5336700 w 5794814"/>
              <a:gd name="connsiteY4" fmla="*/ 1195836 h 1204836"/>
              <a:gd name="connsiteX5" fmla="*/ 8700 w 5794814"/>
              <a:gd name="connsiteY5" fmla="*/ 1195836 h 1204836"/>
              <a:gd name="connsiteX6" fmla="*/ 8700 w 5794814"/>
              <a:gd name="connsiteY6" fmla="*/ 626654 h 1204836"/>
              <a:gd name="connsiteX7" fmla="*/ 0 w 5794814"/>
              <a:gd name="connsiteY7" fmla="*/ 626654 h 120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204836">
                <a:moveTo>
                  <a:pt x="0" y="0"/>
                </a:moveTo>
                <a:lnTo>
                  <a:pt x="5794814" y="0"/>
                </a:lnTo>
                <a:lnTo>
                  <a:pt x="5794814" y="1204836"/>
                </a:lnTo>
                <a:lnTo>
                  <a:pt x="5336700" y="1204836"/>
                </a:lnTo>
                <a:lnTo>
                  <a:pt x="5336700" y="1195836"/>
                </a:lnTo>
                <a:lnTo>
                  <a:pt x="8700" y="1195836"/>
                </a:lnTo>
                <a:lnTo>
                  <a:pt x="8700" y="626654"/>
                </a:lnTo>
                <a:lnTo>
                  <a:pt x="0" y="626654"/>
                </a:lnTo>
                <a:close/>
              </a:path>
            </a:pathLst>
          </a:custGeom>
          <a:solidFill>
            <a:schemeClr val="bg1">
              <a:alpha val="45000"/>
            </a:schemeClr>
          </a:solidFill>
        </p:spPr>
        <p:txBody>
          <a:bodyPr wrap="square" lIns="432000" tIns="180000" rIns="453600" bIns="180000" anchor="b">
            <a:noAutofit/>
          </a:bodyPr>
          <a:lstStyle>
            <a:lvl1pPr>
              <a:defRPr sz="1600" spc="600">
                <a:solidFill>
                  <a:schemeClr val="tx1"/>
                </a:solidFill>
                <a:latin typeface="+mj-lt"/>
                <a:ea typeface="+mj-ea"/>
              </a:defRPr>
            </a:lvl1pPr>
          </a:lstStyle>
          <a:p>
            <a:r>
              <a:rPr lang="ja-JP" altLang="en-US"/>
              <a:t>マスター タイトルの書式設定</a:t>
            </a:r>
            <a:endParaRPr lang="en-US"/>
          </a:p>
        </p:txBody>
      </p:sp>
      <p:sp>
        <p:nvSpPr>
          <p:cNvPr id="33" name="セクション番号">
            <a:extLst>
              <a:ext uri="{FF2B5EF4-FFF2-40B4-BE49-F238E27FC236}">
                <a16:creationId xmlns:a16="http://schemas.microsoft.com/office/drawing/2014/main" id="{BBE95FFB-B249-4648-A481-76FC0C55B694}"/>
              </a:ext>
            </a:extLst>
          </p:cNvPr>
          <p:cNvSpPr>
            <a:spLocks noGrp="1"/>
          </p:cNvSpPr>
          <p:nvPr>
            <p:ph type="body" sz="quarter" idx="13" hasCustomPrompt="1"/>
          </p:nvPr>
        </p:nvSpPr>
        <p:spPr>
          <a:xfrm>
            <a:off x="941388" y="2282146"/>
            <a:ext cx="1468437" cy="2307317"/>
          </a:xfrm>
          <a:custGeom>
            <a:avLst/>
            <a:gdLst>
              <a:gd name="connsiteX0" fmla="*/ 0 w 1468437"/>
              <a:gd name="connsiteY0" fmla="*/ 0 h 2307317"/>
              <a:gd name="connsiteX1" fmla="*/ 1468437 w 1468437"/>
              <a:gd name="connsiteY1" fmla="*/ 0 h 2307317"/>
              <a:gd name="connsiteX2" fmla="*/ 1468437 w 1468437"/>
              <a:gd name="connsiteY2" fmla="*/ 626654 h 2307317"/>
              <a:gd name="connsiteX3" fmla="*/ 1467012 w 1468437"/>
              <a:gd name="connsiteY3" fmla="*/ 626654 h 2307317"/>
              <a:gd name="connsiteX4" fmla="*/ 1467012 w 1468437"/>
              <a:gd name="connsiteY4" fmla="*/ 1652654 h 2307317"/>
              <a:gd name="connsiteX5" fmla="*/ 1468437 w 1468437"/>
              <a:gd name="connsiteY5" fmla="*/ 1652654 h 2307317"/>
              <a:gd name="connsiteX6" fmla="*/ 1468437 w 1468437"/>
              <a:gd name="connsiteY6" fmla="*/ 2307317 h 2307317"/>
              <a:gd name="connsiteX7" fmla="*/ 0 w 1468437"/>
              <a:gd name="connsiteY7" fmla="*/ 2307317 h 23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8437" h="2307317">
                <a:moveTo>
                  <a:pt x="0" y="0"/>
                </a:moveTo>
                <a:lnTo>
                  <a:pt x="1468437" y="0"/>
                </a:lnTo>
                <a:lnTo>
                  <a:pt x="1468437" y="626654"/>
                </a:lnTo>
                <a:lnTo>
                  <a:pt x="1467012" y="626654"/>
                </a:lnTo>
                <a:lnTo>
                  <a:pt x="1467012" y="1652654"/>
                </a:lnTo>
                <a:lnTo>
                  <a:pt x="1468437" y="1652654"/>
                </a:lnTo>
                <a:lnTo>
                  <a:pt x="1468437" y="2307317"/>
                </a:lnTo>
                <a:lnTo>
                  <a:pt x="0" y="2307317"/>
                </a:lnTo>
                <a:close/>
              </a:path>
            </a:pathLst>
          </a:custGeom>
          <a:solidFill>
            <a:schemeClr val="bg1">
              <a:alpha val="45000"/>
            </a:schemeClr>
          </a:solidFill>
        </p:spPr>
        <p:txBody>
          <a:bodyPr wrap="square" lIns="0" tIns="0" rIns="0" bIns="61200" anchor="ctr">
            <a:noAutofit/>
          </a:bodyPr>
          <a:lstStyle>
            <a:lvl1pPr marL="0" indent="0" algn="ctr">
              <a:buNone/>
              <a:defRPr sz="5440" b="1">
                <a:solidFill>
                  <a:schemeClr val="tx1"/>
                </a:solidFill>
              </a:defRPr>
            </a:lvl1pPr>
          </a:lstStyle>
          <a:p>
            <a:pPr lvl="0"/>
            <a:r>
              <a:rPr kumimoji="1" lang="en-US" altLang="ja-JP"/>
              <a:t>#</a:t>
            </a:r>
            <a:endParaRPr kumimoji="1" lang="ja-JP" altLang="en-US"/>
          </a:p>
        </p:txBody>
      </p:sp>
      <p:grpSp>
        <p:nvGrpSpPr>
          <p:cNvPr id="79" name="MEロゴ　0.1pt回し">
            <a:extLst>
              <a:ext uri="{FF2B5EF4-FFF2-40B4-BE49-F238E27FC236}">
                <a16:creationId xmlns:a16="http://schemas.microsoft.com/office/drawing/2014/main" id="{4AD05D4A-632D-4CF0-917D-567CA384E277}"/>
              </a:ext>
            </a:extLst>
          </p:cNvPr>
          <p:cNvGrpSpPr/>
          <p:nvPr userDrawn="1"/>
        </p:nvGrpSpPr>
        <p:grpSpPr>
          <a:xfrm>
            <a:off x="7934730" y="127323"/>
            <a:ext cx="1033210" cy="431118"/>
            <a:chOff x="7934730" y="127323"/>
            <a:chExt cx="1033210" cy="431118"/>
          </a:xfrm>
        </p:grpSpPr>
        <p:grpSp>
          <p:nvGrpSpPr>
            <p:cNvPr id="82" name="グループ化 81">
              <a:extLst>
                <a:ext uri="{FF2B5EF4-FFF2-40B4-BE49-F238E27FC236}">
                  <a16:creationId xmlns:a16="http://schemas.microsoft.com/office/drawing/2014/main" id="{285876ED-5717-4767-9E57-4A7F3AA88786}"/>
                </a:ext>
              </a:extLst>
            </p:cNvPr>
            <p:cNvGrpSpPr/>
            <p:nvPr userDrawn="1"/>
          </p:nvGrpSpPr>
          <p:grpSpPr>
            <a:xfrm>
              <a:off x="7935482" y="465257"/>
              <a:ext cx="1032458" cy="93184"/>
              <a:chOff x="6732779" y="465257"/>
              <a:chExt cx="1032458" cy="93184"/>
            </a:xfrm>
          </p:grpSpPr>
          <p:sp>
            <p:nvSpPr>
              <p:cNvPr id="106" name="フリーフォーム: 図形 105">
                <a:extLst>
                  <a:ext uri="{FF2B5EF4-FFF2-40B4-BE49-F238E27FC236}">
                    <a16:creationId xmlns:a16="http://schemas.microsoft.com/office/drawing/2014/main" id="{BECBCC29-DE64-401E-AF36-6CA3E0A8E3E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9BF03DCF-CAB9-43AB-82B9-55B9F0D2FB1F}"/>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784427C3-A48A-451A-953F-5A476190B80B}"/>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DD13B61D-2425-4EE8-9401-5DF4AFAF891B}"/>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65593484-FF66-45CF-A9E2-53CF8133AFDC}"/>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91C0CBA9-6674-4AED-A7FA-8A47177B37F4}"/>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E41CB025-8ECA-4F05-915E-E429B51D67FD}"/>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27BCA6AD-0854-4178-A89B-F37080A1E59E}"/>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67F08D34-BB61-4835-9A9F-960EE3148A80}"/>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AC8A1307-E40C-4C5E-9D32-ECB808607CE9}"/>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6" name="フリーフォーム: 図形 115">
                <a:extLst>
                  <a:ext uri="{FF2B5EF4-FFF2-40B4-BE49-F238E27FC236}">
                    <a16:creationId xmlns:a16="http://schemas.microsoft.com/office/drawing/2014/main" id="{5C7AC915-4511-46C0-A5F9-F25A0DE7EEEC}"/>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7" name="フリーフォーム: 図形 116">
                <a:extLst>
                  <a:ext uri="{FF2B5EF4-FFF2-40B4-BE49-F238E27FC236}">
                    <a16:creationId xmlns:a16="http://schemas.microsoft.com/office/drawing/2014/main" id="{506891A2-82F7-4B4E-8EF3-CBDA7D09A818}"/>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8" name="フリーフォーム: 図形 117">
                <a:extLst>
                  <a:ext uri="{FF2B5EF4-FFF2-40B4-BE49-F238E27FC236}">
                    <a16:creationId xmlns:a16="http://schemas.microsoft.com/office/drawing/2014/main" id="{CA52B001-A1EF-4C60-942B-93EE9724CD79}"/>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CA687952-7C4D-4BE4-B68F-32A65DE6010F}"/>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0157D63F-E357-4E1F-A24E-E36F4D8378FE}"/>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7B9BC623-F585-42AB-8027-7048006D3526}"/>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0D3A4899-B255-4804-B2FD-4FBF9BA1FA00}"/>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248D6341-81A7-4A63-9C68-0DCF36C072E0}"/>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18004DF9-0683-4C16-B1AB-9633C91BBF07}"/>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83" name="グループ化 82">
              <a:extLst>
                <a:ext uri="{FF2B5EF4-FFF2-40B4-BE49-F238E27FC236}">
                  <a16:creationId xmlns:a16="http://schemas.microsoft.com/office/drawing/2014/main" id="{533B9FB1-C166-44C0-9435-AAC9E13AAED9}"/>
                </a:ext>
              </a:extLst>
            </p:cNvPr>
            <p:cNvGrpSpPr/>
            <p:nvPr userDrawn="1"/>
          </p:nvGrpSpPr>
          <p:grpSpPr>
            <a:xfrm>
              <a:off x="7934730" y="127323"/>
              <a:ext cx="345436" cy="299160"/>
              <a:chOff x="6732027" y="127323"/>
              <a:chExt cx="345436" cy="299160"/>
            </a:xfrm>
          </p:grpSpPr>
          <p:sp>
            <p:nvSpPr>
              <p:cNvPr id="103" name="フリーフォーム: 図形 102">
                <a:extLst>
                  <a:ext uri="{FF2B5EF4-FFF2-40B4-BE49-F238E27FC236}">
                    <a16:creationId xmlns:a16="http://schemas.microsoft.com/office/drawing/2014/main" id="{612990E8-9306-4E6B-B96B-3E1FF0E19F64}"/>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EA553F10-8621-435A-AE5F-8A0341672813}"/>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E363A104-DABC-4486-B107-2E2B6985DF63}"/>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84" name="グループ化 83">
              <a:extLst>
                <a:ext uri="{FF2B5EF4-FFF2-40B4-BE49-F238E27FC236}">
                  <a16:creationId xmlns:a16="http://schemas.microsoft.com/office/drawing/2014/main" id="{26EE0597-42AC-48A2-9F62-B79C060769BD}"/>
                </a:ext>
              </a:extLst>
            </p:cNvPr>
            <p:cNvGrpSpPr/>
            <p:nvPr userDrawn="1"/>
          </p:nvGrpSpPr>
          <p:grpSpPr>
            <a:xfrm>
              <a:off x="8312312" y="214508"/>
              <a:ext cx="654477" cy="214037"/>
              <a:chOff x="7109609" y="214508"/>
              <a:chExt cx="654477" cy="214037"/>
            </a:xfrm>
          </p:grpSpPr>
          <p:sp>
            <p:nvSpPr>
              <p:cNvPr id="85" name="フリーフォーム: 図形 84">
                <a:extLst>
                  <a:ext uri="{FF2B5EF4-FFF2-40B4-BE49-F238E27FC236}">
                    <a16:creationId xmlns:a16="http://schemas.microsoft.com/office/drawing/2014/main" id="{8FAA3A02-3507-41EB-B6EB-54828ADD19A4}"/>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32D2F52B-1228-4CD2-A332-9BB227ADCE5E}"/>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3243A6D8-AF71-411D-A28B-63FCE35C6F08}"/>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11070D43-F364-430A-A66C-90DA1B2BCA72}"/>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619C29C6-9888-4122-9FE3-7BD93988624F}"/>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CAAD5AB0-6DAD-496D-94E2-1928AF370012}"/>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61B16BDD-51A8-4E78-8DFD-B0A804896515}"/>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75DCBE22-CF4C-4410-BAC4-900D5802DA93}"/>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A718F51A-1038-4BA7-8156-54B0A3E30F26}"/>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EB6F624C-B92D-4E2B-98E1-B70373D18CE3}"/>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2BA706BF-7A0C-4D07-B1A4-9F42C13EF8EC}"/>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8C42F365-4BF4-424E-A62C-489D7CDD26DA}"/>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E5FFFE38-20A9-45F6-A662-9E42E4793A93}"/>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723FE523-1DEC-4B5C-933D-48AF99A8E101}"/>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760365CA-D2AE-43F6-B5DF-9A421EB64ECD}"/>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2FB5BB6E-7CF1-4040-A7BE-7B419A765962}"/>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88ED60FB-9723-49F5-B37B-9BAC6306E801}"/>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4F08A810-B399-470C-B963-0F2BE287A20E}"/>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166" name="タイトル下線　0.1pt回し">
            <a:extLst>
              <a:ext uri="{FF2B5EF4-FFF2-40B4-BE49-F238E27FC236}">
                <a16:creationId xmlns:a16="http://schemas.microsoft.com/office/drawing/2014/main" id="{00702E36-F56E-436B-BA4D-EA6FDE908A09}"/>
              </a:ext>
            </a:extLst>
          </p:cNvPr>
          <p:cNvSpPr/>
          <p:nvPr userDrawn="1"/>
        </p:nvSpPr>
        <p:spPr>
          <a:xfrm>
            <a:off x="2408400" y="3477600"/>
            <a:ext cx="5338800" cy="18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167" name="タイトル左線　0.1pt回し">
            <a:extLst>
              <a:ext uri="{FF2B5EF4-FFF2-40B4-BE49-F238E27FC236}">
                <a16:creationId xmlns:a16="http://schemas.microsoft.com/office/drawing/2014/main" id="{CAA0A8E4-0C1D-402A-9EED-13B728A02126}"/>
              </a:ext>
            </a:extLst>
          </p:cNvPr>
          <p:cNvSpPr/>
          <p:nvPr userDrawn="1"/>
        </p:nvSpPr>
        <p:spPr>
          <a:xfrm>
            <a:off x="2408400" y="2908800"/>
            <a:ext cx="10800" cy="1026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4" name="日付プレースホルダー 3">
            <a:extLst>
              <a:ext uri="{FF2B5EF4-FFF2-40B4-BE49-F238E27FC236}">
                <a16:creationId xmlns:a16="http://schemas.microsoft.com/office/drawing/2014/main" id="{F9AFE7AB-BD3B-40AF-83D1-152A620ADC66}"/>
              </a:ext>
            </a:extLst>
          </p:cNvPr>
          <p:cNvSpPr>
            <a:spLocks noGrp="1"/>
          </p:cNvSpPr>
          <p:nvPr>
            <p:ph type="dt" sz="half" idx="14"/>
          </p:nvPr>
        </p:nvSpPr>
        <p:spPr/>
        <p:txBody>
          <a:bodyPr/>
          <a:lstStyle>
            <a:lvl1pPr>
              <a:defRPr>
                <a:solidFill>
                  <a:srgbClr val="000000"/>
                </a:solidFill>
              </a:defRPr>
            </a:lvl1pPr>
          </a:lstStyle>
          <a:p>
            <a:endParaRPr lang="ja-JP" altLang="en-US" sz="500" dirty="0"/>
          </a:p>
        </p:txBody>
      </p:sp>
      <p:sp>
        <p:nvSpPr>
          <p:cNvPr id="5" name="フッター プレースホルダー 4">
            <a:extLst>
              <a:ext uri="{FF2B5EF4-FFF2-40B4-BE49-F238E27FC236}">
                <a16:creationId xmlns:a16="http://schemas.microsoft.com/office/drawing/2014/main" id="{99FA2252-33E4-42ED-BAD1-742591350010}"/>
              </a:ext>
            </a:extLst>
          </p:cNvPr>
          <p:cNvSpPr>
            <a:spLocks noGrp="1"/>
          </p:cNvSpPr>
          <p:nvPr>
            <p:ph type="ftr" sz="quarter" idx="15"/>
          </p:nvPr>
        </p:nvSpPr>
        <p:spPr/>
        <p:txBody>
          <a:bodyPr/>
          <a:lstStyle>
            <a:lvl1pPr>
              <a:defRPr>
                <a:solidFill>
                  <a:srgbClr val="000000"/>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F9DC524D-53F1-4DF7-A4D9-7DF8F2F15CD3}"/>
              </a:ext>
            </a:extLst>
          </p:cNvPr>
          <p:cNvSpPr>
            <a:spLocks noGrp="1"/>
          </p:cNvSpPr>
          <p:nvPr>
            <p:ph type="sldNum" sz="quarter" idx="16"/>
          </p:nvPr>
        </p:nvSpPr>
        <p:spPr/>
        <p:txBody>
          <a:bodyPr/>
          <a:lstStyle>
            <a:lvl1pPr>
              <a:defRPr>
                <a:solidFill>
                  <a:srgbClr val="000000"/>
                </a:solidFill>
              </a:defRPr>
            </a:lvl1pPr>
          </a:lstStyle>
          <a:p>
            <a:fld id="{8E309D18-5CEC-4165-B971-DC4DA761F26D}" type="slidenum">
              <a:rPr lang="ja-JP" altLang="en-US" smtClean="0"/>
              <a:pPr/>
              <a:t>‹#›</a:t>
            </a:fld>
            <a:endParaRPr lang="ja-JP" altLang="en-US" dirty="0"/>
          </a:p>
        </p:txBody>
      </p:sp>
    </p:spTree>
    <p:extLst>
      <p:ext uri="{BB962C8B-B14F-4D97-AF65-F5344CB8AC3E}">
        <p14:creationId xmlns:p14="http://schemas.microsoft.com/office/powerpoint/2010/main" val="420518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見出し">
    <p:spTree>
      <p:nvGrpSpPr>
        <p:cNvPr id="1" name=""/>
        <p:cNvGrpSpPr/>
        <p:nvPr/>
      </p:nvGrpSpPr>
      <p:grpSpPr>
        <a:xfrm>
          <a:off x="0" y="0"/>
          <a:ext cx="0" cy="0"/>
          <a:chOff x="0" y="0"/>
          <a:chExt cx="0" cy="0"/>
        </a:xfrm>
      </p:grpSpPr>
      <p:sp>
        <p:nvSpPr>
          <p:cNvPr id="67" name="スライド番号区切り線">
            <a:extLst>
              <a:ext uri="{FF2B5EF4-FFF2-40B4-BE49-F238E27FC236}">
                <a16:creationId xmlns:a16="http://schemas.microsoft.com/office/drawing/2014/main" id="{53D43773-89AB-4023-A1DB-E323A473FFE9}"/>
              </a:ext>
            </a:extLst>
          </p:cNvPr>
          <p:cNvSpPr/>
          <p:nvPr userDrawn="1"/>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37" name="コピーライト">
            <a:extLst>
              <a:ext uri="{FF2B5EF4-FFF2-40B4-BE49-F238E27FC236}">
                <a16:creationId xmlns:a16="http://schemas.microsoft.com/office/drawing/2014/main" id="{8A3C8023-DA2E-410A-9456-3D6093609BD1}"/>
              </a:ext>
            </a:extLst>
          </p:cNvPr>
          <p:cNvSpPr txBox="1"/>
          <p:nvPr userDrawn="1"/>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a:solidFill>
                  <a:srgbClr val="666666"/>
                </a:solidFill>
              </a:rPr>
              <a:t>©Mitsubishi</a:t>
            </a:r>
            <a:r>
              <a:rPr kumimoji="1" lang="ja-JP" altLang="en-US" sz="600">
                <a:solidFill>
                  <a:srgbClr val="666666"/>
                </a:solidFill>
              </a:rPr>
              <a:t> </a:t>
            </a:r>
            <a:r>
              <a:rPr kumimoji="1" lang="en-US" altLang="ja-JP" sz="600">
                <a:solidFill>
                  <a:srgbClr val="666666"/>
                </a:solidFill>
              </a:rPr>
              <a:t>Electric</a:t>
            </a:r>
            <a:r>
              <a:rPr kumimoji="1" lang="ja-JP" altLang="en-US" sz="600">
                <a:solidFill>
                  <a:srgbClr val="666666"/>
                </a:solidFill>
              </a:rPr>
              <a:t> </a:t>
            </a:r>
            <a:r>
              <a:rPr kumimoji="1" lang="en-US" altLang="ja-JP" sz="600">
                <a:solidFill>
                  <a:srgbClr val="666666"/>
                </a:solidFill>
              </a:rPr>
              <a:t>Corporation</a:t>
            </a:r>
            <a:endParaRPr kumimoji="1" lang="ja-JP" altLang="en-US" sz="600">
              <a:solidFill>
                <a:srgbClr val="666666"/>
              </a:solidFill>
            </a:endParaRPr>
          </a:p>
        </p:txBody>
      </p:sp>
      <p:sp>
        <p:nvSpPr>
          <p:cNvPr id="2" name="セクションサブタイトル"/>
          <p:cNvSpPr>
            <a:spLocks noGrp="1"/>
          </p:cNvSpPr>
          <p:nvPr>
            <p:ph type="title"/>
          </p:nvPr>
        </p:nvSpPr>
        <p:spPr>
          <a:xfrm>
            <a:off x="3629550" y="3304801"/>
            <a:ext cx="4575763" cy="537924"/>
          </a:xfrm>
        </p:spPr>
        <p:txBody>
          <a:bodyPr lIns="536400" tIns="0" rIns="0" bIns="0" anchor="t"/>
          <a:lstStyle>
            <a:lvl1pPr>
              <a:defRPr sz="2000" spc="650" baseline="0">
                <a:solidFill>
                  <a:schemeClr val="tx1"/>
                </a:solidFill>
                <a:latin typeface="+mj-lt"/>
                <a:ea typeface="+mj-ea"/>
              </a:defRPr>
            </a:lvl1pPr>
          </a:lstStyle>
          <a:p>
            <a:r>
              <a:rPr lang="ja-JP" altLang="en-US"/>
              <a:t>マスター タイトルの書式設定</a:t>
            </a:r>
            <a:endParaRPr lang="en-US"/>
          </a:p>
        </p:txBody>
      </p:sp>
      <p:sp>
        <p:nvSpPr>
          <p:cNvPr id="3" name="セクションタイトル"/>
          <p:cNvSpPr>
            <a:spLocks noGrp="1"/>
          </p:cNvSpPr>
          <p:nvPr>
            <p:ph type="body" idx="1"/>
          </p:nvPr>
        </p:nvSpPr>
        <p:spPr>
          <a:xfrm>
            <a:off x="3629550" y="2939542"/>
            <a:ext cx="4575764" cy="363600"/>
          </a:xfrm>
        </p:spPr>
        <p:txBody>
          <a:bodyPr lIns="565200" tIns="0" rIns="0" bIns="79200" anchor="b">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840" b="1" spc="300" baseline="0">
                <a:solidFill>
                  <a:srgbClr val="E60012"/>
                </a:solidFill>
                <a:latin typeface="+mj-lt"/>
                <a:ea typeface="+mj-ea"/>
              </a:defRPr>
            </a:lvl1pPr>
            <a:lvl2pPr marL="457200" indent="0">
              <a:buNone/>
              <a:defRPr sz="1600">
                <a:solidFill>
                  <a:schemeClr val="tx1">
                    <a:tint val="75000"/>
                  </a:schemeClr>
                </a:solidFill>
              </a:defRPr>
            </a:lvl2pPr>
            <a:lvl3pPr marL="914400" indent="0">
              <a:buNone/>
              <a:defRPr sz="1440">
                <a:solidFill>
                  <a:schemeClr val="tx1">
                    <a:tint val="75000"/>
                  </a:schemeClr>
                </a:solidFill>
              </a:defRPr>
            </a:lvl3pPr>
            <a:lvl4pPr marL="1371600" indent="0">
              <a:buNone/>
              <a:defRPr sz="1280">
                <a:solidFill>
                  <a:schemeClr val="tx1">
                    <a:tint val="75000"/>
                  </a:schemeClr>
                </a:solidFill>
              </a:defRPr>
            </a:lvl4pPr>
            <a:lvl5pPr marL="1828800" indent="0">
              <a:buNone/>
              <a:defRPr sz="1280">
                <a:solidFill>
                  <a:schemeClr val="tx1">
                    <a:tint val="75000"/>
                  </a:schemeClr>
                </a:solidFill>
              </a:defRPr>
            </a:lvl5pPr>
            <a:lvl6pPr marL="2286000" indent="0">
              <a:buNone/>
              <a:defRPr sz="1280">
                <a:solidFill>
                  <a:schemeClr val="tx1">
                    <a:tint val="75000"/>
                  </a:schemeClr>
                </a:solidFill>
              </a:defRPr>
            </a:lvl6pPr>
            <a:lvl7pPr marL="2743200" indent="0">
              <a:buNone/>
              <a:defRPr sz="1280">
                <a:solidFill>
                  <a:schemeClr val="tx1">
                    <a:tint val="75000"/>
                  </a:schemeClr>
                </a:solidFill>
              </a:defRPr>
            </a:lvl7pPr>
            <a:lvl8pPr marL="3200400" indent="0">
              <a:buNone/>
              <a:defRPr sz="1280">
                <a:solidFill>
                  <a:schemeClr val="tx1">
                    <a:tint val="75000"/>
                  </a:schemeClr>
                </a:solidFill>
              </a:defRPr>
            </a:lvl8pPr>
            <a:lvl9pPr marL="3657600" indent="0">
              <a:buNone/>
              <a:defRPr sz="1280">
                <a:solidFill>
                  <a:schemeClr val="tx1">
                    <a:tint val="75000"/>
                  </a:schemeClr>
                </a:solidFill>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ja-JP" altLang="en-US" dirty="0"/>
              <a:t>マスター テキストの書式設定</a:t>
            </a:r>
          </a:p>
        </p:txBody>
      </p:sp>
      <p:sp>
        <p:nvSpPr>
          <p:cNvPr id="16" name="セクション番号"/>
          <p:cNvSpPr>
            <a:spLocks noGrp="1"/>
          </p:cNvSpPr>
          <p:nvPr>
            <p:ph type="body" sz="quarter" idx="13" hasCustomPrompt="1"/>
          </p:nvPr>
        </p:nvSpPr>
        <p:spPr>
          <a:xfrm>
            <a:off x="2047583" y="2939543"/>
            <a:ext cx="1581968" cy="903181"/>
          </a:xfrm>
          <a:noFill/>
        </p:spPr>
        <p:txBody>
          <a:bodyPr lIns="0" tIns="0" rIns="0" bIns="61200" anchor="ctr">
            <a:noAutofit/>
          </a:bodyPr>
          <a:lstStyle>
            <a:lvl1pPr marL="0" indent="0" algn="ctr">
              <a:buNone/>
              <a:defRPr sz="2880" b="1">
                <a:solidFill>
                  <a:schemeClr val="tx1"/>
                </a:solidFill>
                <a:latin typeface="+mj-lt"/>
                <a:ea typeface="+mj-ea"/>
              </a:defRPr>
            </a:lvl1pPr>
          </a:lstStyle>
          <a:p>
            <a:pPr lvl="0"/>
            <a:r>
              <a:rPr kumimoji="1" lang="en-US" altLang="ja-JP"/>
              <a:t>#</a:t>
            </a:r>
            <a:endParaRPr kumimoji="1" lang="ja-JP" altLang="en-US"/>
          </a:p>
        </p:txBody>
      </p:sp>
      <p:grpSp>
        <p:nvGrpSpPr>
          <p:cNvPr id="173" name="MEロゴ">
            <a:extLst>
              <a:ext uri="{FF2B5EF4-FFF2-40B4-BE49-F238E27FC236}">
                <a16:creationId xmlns:a16="http://schemas.microsoft.com/office/drawing/2014/main" id="{E7279BAD-C5F4-4C47-BADC-56CCE393CDFD}"/>
              </a:ext>
            </a:extLst>
          </p:cNvPr>
          <p:cNvGrpSpPr/>
          <p:nvPr userDrawn="1"/>
        </p:nvGrpSpPr>
        <p:grpSpPr>
          <a:xfrm>
            <a:off x="7934730" y="127323"/>
            <a:ext cx="1033210" cy="431118"/>
            <a:chOff x="6732027" y="127323"/>
            <a:chExt cx="1033210" cy="431118"/>
          </a:xfrm>
        </p:grpSpPr>
        <p:grpSp>
          <p:nvGrpSpPr>
            <p:cNvPr id="174" name="グループ化 173">
              <a:extLst>
                <a:ext uri="{FF2B5EF4-FFF2-40B4-BE49-F238E27FC236}">
                  <a16:creationId xmlns:a16="http://schemas.microsoft.com/office/drawing/2014/main" id="{6E6BA9E1-7C23-46E4-800B-5B0D8310E625}"/>
                </a:ext>
              </a:extLst>
            </p:cNvPr>
            <p:cNvGrpSpPr/>
            <p:nvPr userDrawn="1"/>
          </p:nvGrpSpPr>
          <p:grpSpPr>
            <a:xfrm>
              <a:off x="6732779" y="465257"/>
              <a:ext cx="1032458" cy="93184"/>
              <a:chOff x="6732779" y="465257"/>
              <a:chExt cx="1032458" cy="93184"/>
            </a:xfrm>
          </p:grpSpPr>
          <p:sp>
            <p:nvSpPr>
              <p:cNvPr id="198" name="フリーフォーム: 図形 197">
                <a:extLst>
                  <a:ext uri="{FF2B5EF4-FFF2-40B4-BE49-F238E27FC236}">
                    <a16:creationId xmlns:a16="http://schemas.microsoft.com/office/drawing/2014/main" id="{42763BCE-4B3E-4135-BF10-270F8E9A23B8}"/>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199" name="フリーフォーム: 図形 198">
                <a:extLst>
                  <a:ext uri="{FF2B5EF4-FFF2-40B4-BE49-F238E27FC236}">
                    <a16:creationId xmlns:a16="http://schemas.microsoft.com/office/drawing/2014/main" id="{F5F31F1B-8614-4E7B-B2D9-6A8754305BF3}"/>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0" name="フリーフォーム: 図形 199">
                <a:extLst>
                  <a:ext uri="{FF2B5EF4-FFF2-40B4-BE49-F238E27FC236}">
                    <a16:creationId xmlns:a16="http://schemas.microsoft.com/office/drawing/2014/main" id="{F2D26EF8-23A3-4686-99F8-89E13995A258}"/>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01" name="フリーフォーム: 図形 200">
                <a:extLst>
                  <a:ext uri="{FF2B5EF4-FFF2-40B4-BE49-F238E27FC236}">
                    <a16:creationId xmlns:a16="http://schemas.microsoft.com/office/drawing/2014/main" id="{0EBA495B-3919-45B2-AAC6-BCEA941EF1C6}"/>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02" name="フリーフォーム: 図形 201">
                <a:extLst>
                  <a:ext uri="{FF2B5EF4-FFF2-40B4-BE49-F238E27FC236}">
                    <a16:creationId xmlns:a16="http://schemas.microsoft.com/office/drawing/2014/main" id="{CEB7817C-D6C4-49E8-B6E2-160343AC7526}"/>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03" name="フリーフォーム: 図形 202">
                <a:extLst>
                  <a:ext uri="{FF2B5EF4-FFF2-40B4-BE49-F238E27FC236}">
                    <a16:creationId xmlns:a16="http://schemas.microsoft.com/office/drawing/2014/main" id="{D2BF52DD-7341-4068-A2BB-3790D528FEFE}"/>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04" name="フリーフォーム: 図形 203">
                <a:extLst>
                  <a:ext uri="{FF2B5EF4-FFF2-40B4-BE49-F238E27FC236}">
                    <a16:creationId xmlns:a16="http://schemas.microsoft.com/office/drawing/2014/main" id="{1C12AE7F-3548-43ED-A4C8-CCF47CAACEE4}"/>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4473FF3F-1AC7-48A7-A07F-469C8779406C}"/>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E93E9ECE-E8D1-4D3A-AC10-429305EEC6BC}"/>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FC9CFDF6-9EE2-4AB2-B1D6-6538EDDA12FE}"/>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18209C11-10F1-4327-8B1F-7BEF3D9C41F7}"/>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E4238DAB-CDA2-4819-91D0-CECBD752CB48}"/>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EA5D1238-B165-4FE0-BC25-34173E2793B6}"/>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F874C2DA-035D-4641-B1F6-95017A7F0E43}"/>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3ECC1294-D4CB-4E7C-91D4-822518F58EF3}"/>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81F95CAA-3DBB-4D9D-9F1C-96E2E6E708E6}"/>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927AEDB8-641D-4084-8713-240FA0ACE2BD}"/>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15" name="フリーフォーム: 図形 214">
                <a:extLst>
                  <a:ext uri="{FF2B5EF4-FFF2-40B4-BE49-F238E27FC236}">
                    <a16:creationId xmlns:a16="http://schemas.microsoft.com/office/drawing/2014/main" id="{0D3F852E-DCAD-4772-BCAC-CE3946DC6B10}"/>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16" name="フリーフォーム: 図形 215">
                <a:extLst>
                  <a:ext uri="{FF2B5EF4-FFF2-40B4-BE49-F238E27FC236}">
                    <a16:creationId xmlns:a16="http://schemas.microsoft.com/office/drawing/2014/main" id="{241B2E64-D5D0-43F1-A128-691205B8755B}"/>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75" name="グループ化 174">
              <a:extLst>
                <a:ext uri="{FF2B5EF4-FFF2-40B4-BE49-F238E27FC236}">
                  <a16:creationId xmlns:a16="http://schemas.microsoft.com/office/drawing/2014/main" id="{CF6E52C0-75F0-4E9A-9155-571E30A2A9C8}"/>
                </a:ext>
              </a:extLst>
            </p:cNvPr>
            <p:cNvGrpSpPr/>
            <p:nvPr userDrawn="1"/>
          </p:nvGrpSpPr>
          <p:grpSpPr>
            <a:xfrm>
              <a:off x="6732027" y="127323"/>
              <a:ext cx="345436" cy="299160"/>
              <a:chOff x="6732027" y="127323"/>
              <a:chExt cx="345436" cy="299160"/>
            </a:xfrm>
          </p:grpSpPr>
          <p:sp>
            <p:nvSpPr>
              <p:cNvPr id="195" name="フリーフォーム: 図形 194">
                <a:extLst>
                  <a:ext uri="{FF2B5EF4-FFF2-40B4-BE49-F238E27FC236}">
                    <a16:creationId xmlns:a16="http://schemas.microsoft.com/office/drawing/2014/main" id="{E9011C98-2427-42D8-881A-585EC689217B}"/>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196" name="フリーフォーム: 図形 195">
                <a:extLst>
                  <a:ext uri="{FF2B5EF4-FFF2-40B4-BE49-F238E27FC236}">
                    <a16:creationId xmlns:a16="http://schemas.microsoft.com/office/drawing/2014/main" id="{B4E63549-98E2-4BC3-AC1E-9B2EBD707002}"/>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197" name="フリーフォーム: 図形 196">
                <a:extLst>
                  <a:ext uri="{FF2B5EF4-FFF2-40B4-BE49-F238E27FC236}">
                    <a16:creationId xmlns:a16="http://schemas.microsoft.com/office/drawing/2014/main" id="{02DFA42E-EC8B-4651-BB9D-08B31337D373}"/>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76" name="グループ化 175">
              <a:extLst>
                <a:ext uri="{FF2B5EF4-FFF2-40B4-BE49-F238E27FC236}">
                  <a16:creationId xmlns:a16="http://schemas.microsoft.com/office/drawing/2014/main" id="{B0DA19AA-8B4C-40D4-9508-A20991DEB437}"/>
                </a:ext>
              </a:extLst>
            </p:cNvPr>
            <p:cNvGrpSpPr/>
            <p:nvPr userDrawn="1"/>
          </p:nvGrpSpPr>
          <p:grpSpPr>
            <a:xfrm>
              <a:off x="7109609" y="214508"/>
              <a:ext cx="654477" cy="214037"/>
              <a:chOff x="7109609" y="214508"/>
              <a:chExt cx="654477" cy="214037"/>
            </a:xfrm>
          </p:grpSpPr>
          <p:sp>
            <p:nvSpPr>
              <p:cNvPr id="177" name="フリーフォーム: 図形 176">
                <a:extLst>
                  <a:ext uri="{FF2B5EF4-FFF2-40B4-BE49-F238E27FC236}">
                    <a16:creationId xmlns:a16="http://schemas.microsoft.com/office/drawing/2014/main" id="{8CCE0129-A0E3-4AB0-83F5-C35753827483}"/>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78" name="フリーフォーム: 図形 177">
                <a:extLst>
                  <a:ext uri="{FF2B5EF4-FFF2-40B4-BE49-F238E27FC236}">
                    <a16:creationId xmlns:a16="http://schemas.microsoft.com/office/drawing/2014/main" id="{8FE1BB17-3F1B-4AFE-9A18-7CA2B989E652}"/>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60E73317-5DD4-4028-89A9-99A9AF36A5ED}"/>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B7D40123-9E9B-4BC3-B4BD-AC300AC288B4}"/>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1C182F41-8F60-4A19-AF74-B40080218BEB}"/>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401A7A25-9E95-4879-B6D5-0F76D117A9EA}"/>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C4414048-A460-48EC-AC22-0A16833DC0CE}"/>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072E94EF-C96D-4B1D-9058-9A0FA7E02692}"/>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E9B7D4AC-4C68-4DF2-837F-77D9C22E2DCB}"/>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1D04D52D-9091-4826-A113-DB030AAC9F08}"/>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A1F8D4D1-DC7D-46EB-9CEF-40317D7BBDB5}"/>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6D06F0A1-EF9F-466A-A787-B647064DA81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6A69A31A-F509-4E95-A1E2-11E2A32FCF68}"/>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1703C481-7A99-4C14-8A2F-BEE31F51277F}"/>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1" name="フリーフォーム: 図形 190">
                <a:extLst>
                  <a:ext uri="{FF2B5EF4-FFF2-40B4-BE49-F238E27FC236}">
                    <a16:creationId xmlns:a16="http://schemas.microsoft.com/office/drawing/2014/main" id="{425A19E3-3F3E-4A1A-A631-3905B9932667}"/>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192" name="フリーフォーム: 図形 191">
                <a:extLst>
                  <a:ext uri="{FF2B5EF4-FFF2-40B4-BE49-F238E27FC236}">
                    <a16:creationId xmlns:a16="http://schemas.microsoft.com/office/drawing/2014/main" id="{3020812B-9C58-44E1-BB75-5A1709983F76}"/>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193" name="フリーフォーム: 図形 192">
                <a:extLst>
                  <a:ext uri="{FF2B5EF4-FFF2-40B4-BE49-F238E27FC236}">
                    <a16:creationId xmlns:a16="http://schemas.microsoft.com/office/drawing/2014/main" id="{05CAFC7D-5828-44E4-A040-C05D9CFB8067}"/>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194" name="フリーフォーム: 図形 193">
                <a:extLst>
                  <a:ext uri="{FF2B5EF4-FFF2-40B4-BE49-F238E27FC236}">
                    <a16:creationId xmlns:a16="http://schemas.microsoft.com/office/drawing/2014/main" id="{8E48C592-59B4-451B-812A-D0B2DFB6B68F}"/>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5" name="日付プレースホルダー 4">
            <a:extLst>
              <a:ext uri="{FF2B5EF4-FFF2-40B4-BE49-F238E27FC236}">
                <a16:creationId xmlns:a16="http://schemas.microsoft.com/office/drawing/2014/main" id="{EF9D6A38-037F-46B3-BF02-04BBD0F4D9E3}"/>
              </a:ext>
            </a:extLst>
          </p:cNvPr>
          <p:cNvSpPr>
            <a:spLocks noGrp="1"/>
          </p:cNvSpPr>
          <p:nvPr>
            <p:ph type="dt" sz="half" idx="14"/>
          </p:nvPr>
        </p:nvSpPr>
        <p:spPr/>
        <p:txBody>
          <a:bodyPr/>
          <a:lstStyle/>
          <a:p>
            <a:endParaRPr lang="ja-JP" altLang="en-US" sz="500" dirty="0"/>
          </a:p>
        </p:txBody>
      </p:sp>
      <p:sp>
        <p:nvSpPr>
          <p:cNvPr id="6" name="フッター プレースホルダー 5">
            <a:extLst>
              <a:ext uri="{FF2B5EF4-FFF2-40B4-BE49-F238E27FC236}">
                <a16:creationId xmlns:a16="http://schemas.microsoft.com/office/drawing/2014/main" id="{60A612D7-A688-40E3-93FD-D4E0D08B7BAE}"/>
              </a:ext>
            </a:extLst>
          </p:cNvPr>
          <p:cNvSpPr>
            <a:spLocks noGrp="1"/>
          </p:cNvSpPr>
          <p:nvPr>
            <p:ph type="ftr" sz="quarter" idx="15"/>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ACBAC09F-BA76-43A9-A73F-24645A6C6803}"/>
              </a:ext>
            </a:extLst>
          </p:cNvPr>
          <p:cNvSpPr>
            <a:spLocks noGrp="1"/>
          </p:cNvSpPr>
          <p:nvPr>
            <p:ph type="sldNum" sz="quarter" idx="16"/>
          </p:nvPr>
        </p:nvSpPr>
        <p:spPr/>
        <p:txBody>
          <a:bodyPr/>
          <a:lstStyle/>
          <a:p>
            <a:fld id="{8E309D18-5CEC-4165-B971-DC4DA761F26D}" type="slidenum">
              <a:rPr lang="ja-JP" altLang="en-US" smtClean="0"/>
              <a:pPr/>
              <a:t>‹#›</a:t>
            </a:fld>
            <a:endParaRPr lang="ja-JP" altLang="en-US"/>
          </a:p>
        </p:txBody>
      </p:sp>
    </p:spTree>
    <p:extLst>
      <p:ext uri="{BB962C8B-B14F-4D97-AF65-F5344CB8AC3E}">
        <p14:creationId xmlns:p14="http://schemas.microsoft.com/office/powerpoint/2010/main" val="260813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見出し 画像あり">
    <p:spTree>
      <p:nvGrpSpPr>
        <p:cNvPr id="1" name=""/>
        <p:cNvGrpSpPr/>
        <p:nvPr/>
      </p:nvGrpSpPr>
      <p:grpSpPr>
        <a:xfrm>
          <a:off x="0" y="0"/>
          <a:ext cx="0" cy="0"/>
          <a:chOff x="0" y="0"/>
          <a:chExt cx="0" cy="0"/>
        </a:xfrm>
      </p:grpSpPr>
      <p:sp>
        <p:nvSpPr>
          <p:cNvPr id="89" name="図プレースホルダー 88">
            <a:extLst>
              <a:ext uri="{FF2B5EF4-FFF2-40B4-BE49-F238E27FC236}">
                <a16:creationId xmlns:a16="http://schemas.microsoft.com/office/drawing/2014/main" id="{BEFF812F-7AF8-42A1-99FC-45E01ACACC37}"/>
              </a:ext>
            </a:extLst>
          </p:cNvPr>
          <p:cNvSpPr>
            <a:spLocks noGrp="1"/>
          </p:cNvSpPr>
          <p:nvPr>
            <p:ph type="pic" sz="quarter" idx="12"/>
          </p:nvPr>
        </p:nvSpPr>
        <p:spPr>
          <a:xfrm>
            <a:off x="7" y="6"/>
            <a:ext cx="9143994" cy="6857995"/>
          </a:xfrm>
          <a:custGeom>
            <a:avLst/>
            <a:gdLst>
              <a:gd name="connsiteX0" fmla="*/ 1134524 w 9143994"/>
              <a:gd name="connsiteY0" fmla="*/ 6714220 h 6857995"/>
              <a:gd name="connsiteX1" fmla="*/ 1134524 w 9143994"/>
              <a:gd name="connsiteY1" fmla="*/ 6718005 h 6857995"/>
              <a:gd name="connsiteX2" fmla="*/ 1131565 w 9143994"/>
              <a:gd name="connsiteY2" fmla="*/ 6726041 h 6857995"/>
              <a:gd name="connsiteX3" fmla="*/ 1124059 w 9143994"/>
              <a:gd name="connsiteY3" fmla="*/ 6729216 h 6857995"/>
              <a:gd name="connsiteX4" fmla="*/ 1118749 w 9143994"/>
              <a:gd name="connsiteY4" fmla="*/ 6727454 h 6857995"/>
              <a:gd name="connsiteX5" fmla="*/ 1116753 w 9143994"/>
              <a:gd name="connsiteY5" fmla="*/ 6722908 h 6857995"/>
              <a:gd name="connsiteX6" fmla="*/ 1118913 w 9143994"/>
              <a:gd name="connsiteY6" fmla="*/ 6717580 h 6857995"/>
              <a:gd name="connsiteX7" fmla="*/ 1125319 w 9143994"/>
              <a:gd name="connsiteY7" fmla="*/ 6715481 h 6857995"/>
              <a:gd name="connsiteX8" fmla="*/ 462640 w 9143994"/>
              <a:gd name="connsiteY8" fmla="*/ 6699731 h 6857995"/>
              <a:gd name="connsiteX9" fmla="*/ 470613 w 9143994"/>
              <a:gd name="connsiteY9" fmla="*/ 6703331 h 6857995"/>
              <a:gd name="connsiteX10" fmla="*/ 473558 w 9143994"/>
              <a:gd name="connsiteY10" fmla="*/ 6713281 h 6857995"/>
              <a:gd name="connsiteX11" fmla="*/ 470408 w 9143994"/>
              <a:gd name="connsiteY11" fmla="*/ 6725055 h 6857995"/>
              <a:gd name="connsiteX12" fmla="*/ 461711 w 9143994"/>
              <a:gd name="connsiteY12" fmla="*/ 6729285 h 6857995"/>
              <a:gd name="connsiteX13" fmla="*/ 453909 w 9143994"/>
              <a:gd name="connsiteY13" fmla="*/ 6726001 h 6857995"/>
              <a:gd name="connsiteX14" fmla="*/ 450834 w 9143994"/>
              <a:gd name="connsiteY14" fmla="*/ 6717999 h 6857995"/>
              <a:gd name="connsiteX15" fmla="*/ 450834 w 9143994"/>
              <a:gd name="connsiteY15" fmla="*/ 6712691 h 6857995"/>
              <a:gd name="connsiteX16" fmla="*/ 454074 w 9143994"/>
              <a:gd name="connsiteY16" fmla="*/ 6703427 h 6857995"/>
              <a:gd name="connsiteX17" fmla="*/ 462640 w 9143994"/>
              <a:gd name="connsiteY17" fmla="*/ 6699731 h 6857995"/>
              <a:gd name="connsiteX18" fmla="*/ 1212179 w 9143994"/>
              <a:gd name="connsiteY18" fmla="*/ 6699669 h 6857995"/>
              <a:gd name="connsiteX19" fmla="*/ 1221288 w 9143994"/>
              <a:gd name="connsiteY19" fmla="*/ 6703523 h 6857995"/>
              <a:gd name="connsiteX20" fmla="*/ 1224473 w 9143994"/>
              <a:gd name="connsiteY20" fmla="*/ 6714515 h 6857995"/>
              <a:gd name="connsiteX21" fmla="*/ 1221288 w 9143994"/>
              <a:gd name="connsiteY21" fmla="*/ 6725397 h 6857995"/>
              <a:gd name="connsiteX22" fmla="*/ 1212179 w 9143994"/>
              <a:gd name="connsiteY22" fmla="*/ 6729223 h 6857995"/>
              <a:gd name="connsiteX23" fmla="*/ 1202905 w 9143994"/>
              <a:gd name="connsiteY23" fmla="*/ 6725322 h 6857995"/>
              <a:gd name="connsiteX24" fmla="*/ 1199437 w 9143994"/>
              <a:gd name="connsiteY24" fmla="*/ 6714666 h 6857995"/>
              <a:gd name="connsiteX25" fmla="*/ 1202864 w 9143994"/>
              <a:gd name="connsiteY25" fmla="*/ 6703660 h 6857995"/>
              <a:gd name="connsiteX26" fmla="*/ 1212179 w 9143994"/>
              <a:gd name="connsiteY26" fmla="*/ 6699669 h 6857995"/>
              <a:gd name="connsiteX27" fmla="*/ 1059406 w 9143994"/>
              <a:gd name="connsiteY27" fmla="*/ 6699669 h 6857995"/>
              <a:gd name="connsiteX28" fmla="*/ 1068516 w 9143994"/>
              <a:gd name="connsiteY28" fmla="*/ 6703523 h 6857995"/>
              <a:gd name="connsiteX29" fmla="*/ 1071701 w 9143994"/>
              <a:gd name="connsiteY29" fmla="*/ 6714515 h 6857995"/>
              <a:gd name="connsiteX30" fmla="*/ 1068516 w 9143994"/>
              <a:gd name="connsiteY30" fmla="*/ 6725397 h 6857995"/>
              <a:gd name="connsiteX31" fmla="*/ 1059406 w 9143994"/>
              <a:gd name="connsiteY31" fmla="*/ 6729223 h 6857995"/>
              <a:gd name="connsiteX32" fmla="*/ 1050133 w 9143994"/>
              <a:gd name="connsiteY32" fmla="*/ 6725322 h 6857995"/>
              <a:gd name="connsiteX33" fmla="*/ 1046664 w 9143994"/>
              <a:gd name="connsiteY33" fmla="*/ 6714666 h 6857995"/>
              <a:gd name="connsiteX34" fmla="*/ 1050091 w 9143994"/>
              <a:gd name="connsiteY34" fmla="*/ 6703660 h 6857995"/>
              <a:gd name="connsiteX35" fmla="*/ 1059406 w 9143994"/>
              <a:gd name="connsiteY35" fmla="*/ 6699669 h 6857995"/>
              <a:gd name="connsiteX36" fmla="*/ 944778 w 9143994"/>
              <a:gd name="connsiteY36" fmla="*/ 6699669 h 6857995"/>
              <a:gd name="connsiteX37" fmla="*/ 953887 w 9143994"/>
              <a:gd name="connsiteY37" fmla="*/ 6703523 h 6857995"/>
              <a:gd name="connsiteX38" fmla="*/ 957072 w 9143994"/>
              <a:gd name="connsiteY38" fmla="*/ 6714515 h 6857995"/>
              <a:gd name="connsiteX39" fmla="*/ 953887 w 9143994"/>
              <a:gd name="connsiteY39" fmla="*/ 6725397 h 6857995"/>
              <a:gd name="connsiteX40" fmla="*/ 944778 w 9143994"/>
              <a:gd name="connsiteY40" fmla="*/ 6729223 h 6857995"/>
              <a:gd name="connsiteX41" fmla="*/ 935504 w 9143994"/>
              <a:gd name="connsiteY41" fmla="*/ 6725322 h 6857995"/>
              <a:gd name="connsiteX42" fmla="*/ 932036 w 9143994"/>
              <a:gd name="connsiteY42" fmla="*/ 6714666 h 6857995"/>
              <a:gd name="connsiteX43" fmla="*/ 935463 w 9143994"/>
              <a:gd name="connsiteY43" fmla="*/ 6703660 h 6857995"/>
              <a:gd name="connsiteX44" fmla="*/ 944778 w 9143994"/>
              <a:gd name="connsiteY44" fmla="*/ 6699669 h 6857995"/>
              <a:gd name="connsiteX45" fmla="*/ 1016612 w 9143994"/>
              <a:gd name="connsiteY45" fmla="*/ 6699662 h 6857995"/>
              <a:gd name="connsiteX46" fmla="*/ 1024585 w 9143994"/>
              <a:gd name="connsiteY46" fmla="*/ 6703262 h 6857995"/>
              <a:gd name="connsiteX47" fmla="*/ 1027531 w 9143994"/>
              <a:gd name="connsiteY47" fmla="*/ 6713212 h 6857995"/>
              <a:gd name="connsiteX48" fmla="*/ 1024380 w 9143994"/>
              <a:gd name="connsiteY48" fmla="*/ 6724986 h 6857995"/>
              <a:gd name="connsiteX49" fmla="*/ 1015683 w 9143994"/>
              <a:gd name="connsiteY49" fmla="*/ 6729216 h 6857995"/>
              <a:gd name="connsiteX50" fmla="*/ 1007881 w 9143994"/>
              <a:gd name="connsiteY50" fmla="*/ 6725932 h 6857995"/>
              <a:gd name="connsiteX51" fmla="*/ 1004805 w 9143994"/>
              <a:gd name="connsiteY51" fmla="*/ 6717930 h 6857995"/>
              <a:gd name="connsiteX52" fmla="*/ 1004805 w 9143994"/>
              <a:gd name="connsiteY52" fmla="*/ 6712622 h 6857995"/>
              <a:gd name="connsiteX53" fmla="*/ 1008046 w 9143994"/>
              <a:gd name="connsiteY53" fmla="*/ 6703358 h 6857995"/>
              <a:gd name="connsiteX54" fmla="*/ 1016612 w 9143994"/>
              <a:gd name="connsiteY54" fmla="*/ 6699662 h 6857995"/>
              <a:gd name="connsiteX55" fmla="*/ 693067 w 9143994"/>
              <a:gd name="connsiteY55" fmla="*/ 6699662 h 6857995"/>
              <a:gd name="connsiteX56" fmla="*/ 700051 w 9143994"/>
              <a:gd name="connsiteY56" fmla="*/ 6702597 h 6857995"/>
              <a:gd name="connsiteX57" fmla="*/ 702603 w 9143994"/>
              <a:gd name="connsiteY57" fmla="*/ 6710805 h 6857995"/>
              <a:gd name="connsiteX58" fmla="*/ 682005 w 9143994"/>
              <a:gd name="connsiteY58" fmla="*/ 6710805 h 6857995"/>
              <a:gd name="connsiteX59" fmla="*/ 685727 w 9143994"/>
              <a:gd name="connsiteY59" fmla="*/ 6702747 h 6857995"/>
              <a:gd name="connsiteX60" fmla="*/ 693067 w 9143994"/>
              <a:gd name="connsiteY60" fmla="*/ 6699662 h 6857995"/>
              <a:gd name="connsiteX61" fmla="*/ 1177463 w 9143994"/>
              <a:gd name="connsiteY61" fmla="*/ 6695500 h 6857995"/>
              <a:gd name="connsiteX62" fmla="*/ 1177463 w 9143994"/>
              <a:gd name="connsiteY62" fmla="*/ 6733523 h 6857995"/>
              <a:gd name="connsiteX63" fmla="*/ 1183572 w 9143994"/>
              <a:gd name="connsiteY63" fmla="*/ 6733523 h 6857995"/>
              <a:gd name="connsiteX64" fmla="*/ 1183572 w 9143994"/>
              <a:gd name="connsiteY64" fmla="*/ 6695500 h 6857995"/>
              <a:gd name="connsiteX65" fmla="*/ 805034 w 9143994"/>
              <a:gd name="connsiteY65" fmla="*/ 6695500 h 6857995"/>
              <a:gd name="connsiteX66" fmla="*/ 805034 w 9143994"/>
              <a:gd name="connsiteY66" fmla="*/ 6733523 h 6857995"/>
              <a:gd name="connsiteX67" fmla="*/ 811144 w 9143994"/>
              <a:gd name="connsiteY67" fmla="*/ 6733523 h 6857995"/>
              <a:gd name="connsiteX68" fmla="*/ 811144 w 9143994"/>
              <a:gd name="connsiteY68" fmla="*/ 6695500 h 6857995"/>
              <a:gd name="connsiteX69" fmla="*/ 582230 w 9143994"/>
              <a:gd name="connsiteY69" fmla="*/ 6695500 h 6857995"/>
              <a:gd name="connsiteX70" fmla="*/ 582230 w 9143994"/>
              <a:gd name="connsiteY70" fmla="*/ 6733523 h 6857995"/>
              <a:gd name="connsiteX71" fmla="*/ 588340 w 9143994"/>
              <a:gd name="connsiteY71" fmla="*/ 6733523 h 6857995"/>
              <a:gd name="connsiteX72" fmla="*/ 588340 w 9143994"/>
              <a:gd name="connsiteY72" fmla="*/ 6695500 h 6857995"/>
              <a:gd name="connsiteX73" fmla="*/ 489040 w 9143994"/>
              <a:gd name="connsiteY73" fmla="*/ 6695500 h 6857995"/>
              <a:gd name="connsiteX74" fmla="*/ 489040 w 9143994"/>
              <a:gd name="connsiteY74" fmla="*/ 6733523 h 6857995"/>
              <a:gd name="connsiteX75" fmla="*/ 495149 w 9143994"/>
              <a:gd name="connsiteY75" fmla="*/ 6733523 h 6857995"/>
              <a:gd name="connsiteX76" fmla="*/ 495149 w 9143994"/>
              <a:gd name="connsiteY76" fmla="*/ 6695500 h 6857995"/>
              <a:gd name="connsiteX77" fmla="*/ 325602 w 9143994"/>
              <a:gd name="connsiteY77" fmla="*/ 6695500 h 6857995"/>
              <a:gd name="connsiteX78" fmla="*/ 325602 w 9143994"/>
              <a:gd name="connsiteY78" fmla="*/ 6733523 h 6857995"/>
              <a:gd name="connsiteX79" fmla="*/ 331712 w 9143994"/>
              <a:gd name="connsiteY79" fmla="*/ 6733523 h 6857995"/>
              <a:gd name="connsiteX80" fmla="*/ 331712 w 9143994"/>
              <a:gd name="connsiteY80" fmla="*/ 6695500 h 6857995"/>
              <a:gd name="connsiteX81" fmla="*/ 401105 w 9143994"/>
              <a:gd name="connsiteY81" fmla="*/ 6695431 h 6857995"/>
              <a:gd name="connsiteX82" fmla="*/ 401105 w 9143994"/>
              <a:gd name="connsiteY82" fmla="*/ 6718155 h 6857995"/>
              <a:gd name="connsiteX83" fmla="*/ 414742 w 9143994"/>
              <a:gd name="connsiteY83" fmla="*/ 6734345 h 6857995"/>
              <a:gd name="connsiteX84" fmla="*/ 426513 w 9143994"/>
              <a:gd name="connsiteY84" fmla="*/ 6727440 h 6857995"/>
              <a:gd name="connsiteX85" fmla="*/ 426665 w 9143994"/>
              <a:gd name="connsiteY85" fmla="*/ 6727440 h 6857995"/>
              <a:gd name="connsiteX86" fmla="*/ 426665 w 9143994"/>
              <a:gd name="connsiteY86" fmla="*/ 6733454 h 6857995"/>
              <a:gd name="connsiteX87" fmla="*/ 432774 w 9143994"/>
              <a:gd name="connsiteY87" fmla="*/ 6733454 h 6857995"/>
              <a:gd name="connsiteX88" fmla="*/ 432781 w 9143994"/>
              <a:gd name="connsiteY88" fmla="*/ 6733454 h 6857995"/>
              <a:gd name="connsiteX89" fmla="*/ 432781 w 9143994"/>
              <a:gd name="connsiteY89" fmla="*/ 6695431 h 6857995"/>
              <a:gd name="connsiteX90" fmla="*/ 426672 w 9143994"/>
              <a:gd name="connsiteY90" fmla="*/ 6695431 h 6857995"/>
              <a:gd name="connsiteX91" fmla="*/ 426672 w 9143994"/>
              <a:gd name="connsiteY91" fmla="*/ 6717333 h 6857995"/>
              <a:gd name="connsiteX92" fmla="*/ 423782 w 9143994"/>
              <a:gd name="connsiteY92" fmla="*/ 6725931 h 6857995"/>
              <a:gd name="connsiteX93" fmla="*/ 416421 w 9143994"/>
              <a:gd name="connsiteY93" fmla="*/ 6729216 h 6857995"/>
              <a:gd name="connsiteX94" fmla="*/ 407181 w 9143994"/>
              <a:gd name="connsiteY94" fmla="*/ 6717189 h 6857995"/>
              <a:gd name="connsiteX95" fmla="*/ 407181 w 9143994"/>
              <a:gd name="connsiteY95" fmla="*/ 6695431 h 6857995"/>
              <a:gd name="connsiteX96" fmla="*/ 1103585 w 9143994"/>
              <a:gd name="connsiteY96" fmla="*/ 6694835 h 6857995"/>
              <a:gd name="connsiteX97" fmla="*/ 1097585 w 9143994"/>
              <a:gd name="connsiteY97" fmla="*/ 6697084 h 6857995"/>
              <a:gd name="connsiteX98" fmla="*/ 1093602 w 9143994"/>
              <a:gd name="connsiteY98" fmla="*/ 6703338 h 6857995"/>
              <a:gd name="connsiteX99" fmla="*/ 1093450 w 9143994"/>
              <a:gd name="connsiteY99" fmla="*/ 6703338 h 6857995"/>
              <a:gd name="connsiteX100" fmla="*/ 1093450 w 9143994"/>
              <a:gd name="connsiteY100" fmla="*/ 6695500 h 6857995"/>
              <a:gd name="connsiteX101" fmla="*/ 1087341 w 9143994"/>
              <a:gd name="connsiteY101" fmla="*/ 6695500 h 6857995"/>
              <a:gd name="connsiteX102" fmla="*/ 1087341 w 9143994"/>
              <a:gd name="connsiteY102" fmla="*/ 6733523 h 6857995"/>
              <a:gd name="connsiteX103" fmla="*/ 1093450 w 9143994"/>
              <a:gd name="connsiteY103" fmla="*/ 6733523 h 6857995"/>
              <a:gd name="connsiteX104" fmla="*/ 1093450 w 9143994"/>
              <a:gd name="connsiteY104" fmla="*/ 6714138 h 6857995"/>
              <a:gd name="connsiteX105" fmla="*/ 1096079 w 9143994"/>
              <a:gd name="connsiteY105" fmla="*/ 6704113 h 6857995"/>
              <a:gd name="connsiteX106" fmla="*/ 1102615 w 9143994"/>
              <a:gd name="connsiteY106" fmla="*/ 6700437 h 6857995"/>
              <a:gd name="connsiteX107" fmla="*/ 1107231 w 9143994"/>
              <a:gd name="connsiteY107" fmla="*/ 6701665 h 6857995"/>
              <a:gd name="connsiteX108" fmla="*/ 1107239 w 9143994"/>
              <a:gd name="connsiteY108" fmla="*/ 6701665 h 6857995"/>
              <a:gd name="connsiteX109" fmla="*/ 1107239 w 9143994"/>
              <a:gd name="connsiteY109" fmla="*/ 6695356 h 6857995"/>
              <a:gd name="connsiteX110" fmla="*/ 1103585 w 9143994"/>
              <a:gd name="connsiteY110" fmla="*/ 6694835 h 6857995"/>
              <a:gd name="connsiteX111" fmla="*/ 988955 w 9143994"/>
              <a:gd name="connsiteY111" fmla="*/ 6694835 h 6857995"/>
              <a:gd name="connsiteX112" fmla="*/ 982954 w 9143994"/>
              <a:gd name="connsiteY112" fmla="*/ 6697084 h 6857995"/>
              <a:gd name="connsiteX113" fmla="*/ 978971 w 9143994"/>
              <a:gd name="connsiteY113" fmla="*/ 6703338 h 6857995"/>
              <a:gd name="connsiteX114" fmla="*/ 978820 w 9143994"/>
              <a:gd name="connsiteY114" fmla="*/ 6703338 h 6857995"/>
              <a:gd name="connsiteX115" fmla="*/ 978820 w 9143994"/>
              <a:gd name="connsiteY115" fmla="*/ 6695500 h 6857995"/>
              <a:gd name="connsiteX116" fmla="*/ 972710 w 9143994"/>
              <a:gd name="connsiteY116" fmla="*/ 6695500 h 6857995"/>
              <a:gd name="connsiteX117" fmla="*/ 972710 w 9143994"/>
              <a:gd name="connsiteY117" fmla="*/ 6733523 h 6857995"/>
              <a:gd name="connsiteX118" fmla="*/ 978820 w 9143994"/>
              <a:gd name="connsiteY118" fmla="*/ 6733523 h 6857995"/>
              <a:gd name="connsiteX119" fmla="*/ 978820 w 9143994"/>
              <a:gd name="connsiteY119" fmla="*/ 6714138 h 6857995"/>
              <a:gd name="connsiteX120" fmla="*/ 981448 w 9143994"/>
              <a:gd name="connsiteY120" fmla="*/ 6704113 h 6857995"/>
              <a:gd name="connsiteX121" fmla="*/ 987984 w 9143994"/>
              <a:gd name="connsiteY121" fmla="*/ 6700437 h 6857995"/>
              <a:gd name="connsiteX122" fmla="*/ 992600 w 9143994"/>
              <a:gd name="connsiteY122" fmla="*/ 6701665 h 6857995"/>
              <a:gd name="connsiteX123" fmla="*/ 992608 w 9143994"/>
              <a:gd name="connsiteY123" fmla="*/ 6701665 h 6857995"/>
              <a:gd name="connsiteX124" fmla="*/ 992608 w 9143994"/>
              <a:gd name="connsiteY124" fmla="*/ 6695356 h 6857995"/>
              <a:gd name="connsiteX125" fmla="*/ 988955 w 9143994"/>
              <a:gd name="connsiteY125" fmla="*/ 6694835 h 6857995"/>
              <a:gd name="connsiteX126" fmla="*/ 795293 w 9143994"/>
              <a:gd name="connsiteY126" fmla="*/ 6694835 h 6857995"/>
              <a:gd name="connsiteX127" fmla="*/ 789293 w 9143994"/>
              <a:gd name="connsiteY127" fmla="*/ 6697084 h 6857995"/>
              <a:gd name="connsiteX128" fmla="*/ 785309 w 9143994"/>
              <a:gd name="connsiteY128" fmla="*/ 6703338 h 6857995"/>
              <a:gd name="connsiteX129" fmla="*/ 785158 w 9143994"/>
              <a:gd name="connsiteY129" fmla="*/ 6703338 h 6857995"/>
              <a:gd name="connsiteX130" fmla="*/ 785158 w 9143994"/>
              <a:gd name="connsiteY130" fmla="*/ 6695500 h 6857995"/>
              <a:gd name="connsiteX131" fmla="*/ 779049 w 9143994"/>
              <a:gd name="connsiteY131" fmla="*/ 6695500 h 6857995"/>
              <a:gd name="connsiteX132" fmla="*/ 779049 w 9143994"/>
              <a:gd name="connsiteY132" fmla="*/ 6733523 h 6857995"/>
              <a:gd name="connsiteX133" fmla="*/ 785158 w 9143994"/>
              <a:gd name="connsiteY133" fmla="*/ 6733523 h 6857995"/>
              <a:gd name="connsiteX134" fmla="*/ 785158 w 9143994"/>
              <a:gd name="connsiteY134" fmla="*/ 6714138 h 6857995"/>
              <a:gd name="connsiteX135" fmla="*/ 787786 w 9143994"/>
              <a:gd name="connsiteY135" fmla="*/ 6704113 h 6857995"/>
              <a:gd name="connsiteX136" fmla="*/ 794323 w 9143994"/>
              <a:gd name="connsiteY136" fmla="*/ 6700437 h 6857995"/>
              <a:gd name="connsiteX137" fmla="*/ 798939 w 9143994"/>
              <a:gd name="connsiteY137" fmla="*/ 6701665 h 6857995"/>
              <a:gd name="connsiteX138" fmla="*/ 798946 w 9143994"/>
              <a:gd name="connsiteY138" fmla="*/ 6701665 h 6857995"/>
              <a:gd name="connsiteX139" fmla="*/ 798946 w 9143994"/>
              <a:gd name="connsiteY139" fmla="*/ 6695356 h 6857995"/>
              <a:gd name="connsiteX140" fmla="*/ 795293 w 9143994"/>
              <a:gd name="connsiteY140" fmla="*/ 6694835 h 6857995"/>
              <a:gd name="connsiteX141" fmla="*/ 693178 w 9143994"/>
              <a:gd name="connsiteY141" fmla="*/ 6694560 h 6857995"/>
              <a:gd name="connsiteX142" fmla="*/ 680642 w 9143994"/>
              <a:gd name="connsiteY142" fmla="*/ 6700149 h 6857995"/>
              <a:gd name="connsiteX143" fmla="*/ 675592 w 9143994"/>
              <a:gd name="connsiteY143" fmla="*/ 6714610 h 6857995"/>
              <a:gd name="connsiteX144" fmla="*/ 680209 w 9143994"/>
              <a:gd name="connsiteY144" fmla="*/ 6729182 h 6857995"/>
              <a:gd name="connsiteX145" fmla="*/ 692916 w 9143994"/>
              <a:gd name="connsiteY145" fmla="*/ 6734359 h 6857995"/>
              <a:gd name="connsiteX146" fmla="*/ 706215 w 9143994"/>
              <a:gd name="connsiteY146" fmla="*/ 6730718 h 6857995"/>
              <a:gd name="connsiteX147" fmla="*/ 706215 w 9143994"/>
              <a:gd name="connsiteY147" fmla="*/ 6724999 h 6857995"/>
              <a:gd name="connsiteX148" fmla="*/ 694368 w 9143994"/>
              <a:gd name="connsiteY148" fmla="*/ 6729230 h 6857995"/>
              <a:gd name="connsiteX149" fmla="*/ 685355 w 9143994"/>
              <a:gd name="connsiteY149" fmla="*/ 6725774 h 6857995"/>
              <a:gd name="connsiteX150" fmla="*/ 681928 w 9143994"/>
              <a:gd name="connsiteY150" fmla="*/ 6715968 h 6857995"/>
              <a:gd name="connsiteX151" fmla="*/ 708864 w 9143994"/>
              <a:gd name="connsiteY151" fmla="*/ 6715968 h 6857995"/>
              <a:gd name="connsiteX152" fmla="*/ 708864 w 9143994"/>
              <a:gd name="connsiteY152" fmla="*/ 6712793 h 6857995"/>
              <a:gd name="connsiteX153" fmla="*/ 704764 w 9143994"/>
              <a:gd name="connsiteY153" fmla="*/ 6699387 h 6857995"/>
              <a:gd name="connsiteX154" fmla="*/ 693178 w 9143994"/>
              <a:gd name="connsiteY154" fmla="*/ 6694560 h 6857995"/>
              <a:gd name="connsiteX155" fmla="*/ 1212619 w 9143994"/>
              <a:gd name="connsiteY155" fmla="*/ 6694547 h 6857995"/>
              <a:gd name="connsiteX156" fmla="*/ 1198426 w 9143994"/>
              <a:gd name="connsiteY156" fmla="*/ 6699930 h 6857995"/>
              <a:gd name="connsiteX157" fmla="*/ 1193176 w 9143994"/>
              <a:gd name="connsiteY157" fmla="*/ 6714892 h 6857995"/>
              <a:gd name="connsiteX158" fmla="*/ 1198226 w 9143994"/>
              <a:gd name="connsiteY158" fmla="*/ 6729018 h 6857995"/>
              <a:gd name="connsiteX159" fmla="*/ 1211733 w 9143994"/>
              <a:gd name="connsiteY159" fmla="*/ 6734346 h 6857995"/>
              <a:gd name="connsiteX160" fmla="*/ 1225567 w 9143994"/>
              <a:gd name="connsiteY160" fmla="*/ 6728874 h 6857995"/>
              <a:gd name="connsiteX161" fmla="*/ 1230729 w 9143994"/>
              <a:gd name="connsiteY161" fmla="*/ 6714302 h 6857995"/>
              <a:gd name="connsiteX162" fmla="*/ 1225939 w 9143994"/>
              <a:gd name="connsiteY162" fmla="*/ 6699786 h 6857995"/>
              <a:gd name="connsiteX163" fmla="*/ 1212619 w 9143994"/>
              <a:gd name="connsiteY163" fmla="*/ 6694547 h 6857995"/>
              <a:gd name="connsiteX164" fmla="*/ 1059848 w 9143994"/>
              <a:gd name="connsiteY164" fmla="*/ 6694547 h 6857995"/>
              <a:gd name="connsiteX165" fmla="*/ 1045652 w 9143994"/>
              <a:gd name="connsiteY165" fmla="*/ 6699930 h 6857995"/>
              <a:gd name="connsiteX166" fmla="*/ 1040403 w 9143994"/>
              <a:gd name="connsiteY166" fmla="*/ 6714892 h 6857995"/>
              <a:gd name="connsiteX167" fmla="*/ 1045454 w 9143994"/>
              <a:gd name="connsiteY167" fmla="*/ 6729018 h 6857995"/>
              <a:gd name="connsiteX168" fmla="*/ 1058960 w 9143994"/>
              <a:gd name="connsiteY168" fmla="*/ 6734346 h 6857995"/>
              <a:gd name="connsiteX169" fmla="*/ 1072795 w 9143994"/>
              <a:gd name="connsiteY169" fmla="*/ 6728874 h 6857995"/>
              <a:gd name="connsiteX170" fmla="*/ 1077955 w 9143994"/>
              <a:gd name="connsiteY170" fmla="*/ 6714302 h 6857995"/>
              <a:gd name="connsiteX171" fmla="*/ 1073168 w 9143994"/>
              <a:gd name="connsiteY171" fmla="*/ 6699786 h 6857995"/>
              <a:gd name="connsiteX172" fmla="*/ 1059848 w 9143994"/>
              <a:gd name="connsiteY172" fmla="*/ 6694547 h 6857995"/>
              <a:gd name="connsiteX173" fmla="*/ 945218 w 9143994"/>
              <a:gd name="connsiteY173" fmla="*/ 6694547 h 6857995"/>
              <a:gd name="connsiteX174" fmla="*/ 931025 w 9143994"/>
              <a:gd name="connsiteY174" fmla="*/ 6699930 h 6857995"/>
              <a:gd name="connsiteX175" fmla="*/ 925774 w 9143994"/>
              <a:gd name="connsiteY175" fmla="*/ 6714892 h 6857995"/>
              <a:gd name="connsiteX176" fmla="*/ 930825 w 9143994"/>
              <a:gd name="connsiteY176" fmla="*/ 6729018 h 6857995"/>
              <a:gd name="connsiteX177" fmla="*/ 944330 w 9143994"/>
              <a:gd name="connsiteY177" fmla="*/ 6734346 h 6857995"/>
              <a:gd name="connsiteX178" fmla="*/ 958166 w 9143994"/>
              <a:gd name="connsiteY178" fmla="*/ 6728874 h 6857995"/>
              <a:gd name="connsiteX179" fmla="*/ 963326 w 9143994"/>
              <a:gd name="connsiteY179" fmla="*/ 6714302 h 6857995"/>
              <a:gd name="connsiteX180" fmla="*/ 958538 w 9143994"/>
              <a:gd name="connsiteY180" fmla="*/ 6699786 h 6857995"/>
              <a:gd name="connsiteX181" fmla="*/ 945218 w 9143994"/>
              <a:gd name="connsiteY181" fmla="*/ 6694547 h 6857995"/>
              <a:gd name="connsiteX182" fmla="*/ 840570 w 9143994"/>
              <a:gd name="connsiteY182" fmla="*/ 6694547 h 6857995"/>
              <a:gd name="connsiteX183" fmla="*/ 826150 w 9143994"/>
              <a:gd name="connsiteY183" fmla="*/ 6700245 h 6857995"/>
              <a:gd name="connsiteX184" fmla="*/ 820748 w 9143994"/>
              <a:gd name="connsiteY184" fmla="*/ 6715338 h 6857995"/>
              <a:gd name="connsiteX185" fmla="*/ 825764 w 9143994"/>
              <a:gd name="connsiteY185" fmla="*/ 6729059 h 6857995"/>
              <a:gd name="connsiteX186" fmla="*/ 838931 w 9143994"/>
              <a:gd name="connsiteY186" fmla="*/ 6734353 h 6857995"/>
              <a:gd name="connsiteX187" fmla="*/ 849363 w 9143994"/>
              <a:gd name="connsiteY187" fmla="*/ 6731713 h 6857995"/>
              <a:gd name="connsiteX188" fmla="*/ 849377 w 9143994"/>
              <a:gd name="connsiteY188" fmla="*/ 6731713 h 6857995"/>
              <a:gd name="connsiteX189" fmla="*/ 849377 w 9143994"/>
              <a:gd name="connsiteY189" fmla="*/ 6725925 h 6857995"/>
              <a:gd name="connsiteX190" fmla="*/ 839986 w 9143994"/>
              <a:gd name="connsiteY190" fmla="*/ 6729230 h 6857995"/>
              <a:gd name="connsiteX191" fmla="*/ 830538 w 9143994"/>
              <a:gd name="connsiteY191" fmla="*/ 6725370 h 6857995"/>
              <a:gd name="connsiteX192" fmla="*/ 827017 w 9143994"/>
              <a:gd name="connsiteY192" fmla="*/ 6714823 h 6857995"/>
              <a:gd name="connsiteX193" fmla="*/ 830759 w 9143994"/>
              <a:gd name="connsiteY193" fmla="*/ 6703852 h 6857995"/>
              <a:gd name="connsiteX194" fmla="*/ 840349 w 9143994"/>
              <a:gd name="connsiteY194" fmla="*/ 6699676 h 6857995"/>
              <a:gd name="connsiteX195" fmla="*/ 849439 w 9143994"/>
              <a:gd name="connsiteY195" fmla="*/ 6702645 h 6857995"/>
              <a:gd name="connsiteX196" fmla="*/ 849439 w 9143994"/>
              <a:gd name="connsiteY196" fmla="*/ 6696405 h 6857995"/>
              <a:gd name="connsiteX197" fmla="*/ 840570 w 9143994"/>
              <a:gd name="connsiteY197" fmla="*/ 6694547 h 6857995"/>
              <a:gd name="connsiteX198" fmla="*/ 735167 w 9143994"/>
              <a:gd name="connsiteY198" fmla="*/ 6694547 h 6857995"/>
              <a:gd name="connsiteX199" fmla="*/ 720747 w 9143994"/>
              <a:gd name="connsiteY199" fmla="*/ 6700245 h 6857995"/>
              <a:gd name="connsiteX200" fmla="*/ 715346 w 9143994"/>
              <a:gd name="connsiteY200" fmla="*/ 6715338 h 6857995"/>
              <a:gd name="connsiteX201" fmla="*/ 720355 w 9143994"/>
              <a:gd name="connsiteY201" fmla="*/ 6729059 h 6857995"/>
              <a:gd name="connsiteX202" fmla="*/ 733524 w 9143994"/>
              <a:gd name="connsiteY202" fmla="*/ 6734353 h 6857995"/>
              <a:gd name="connsiteX203" fmla="*/ 743954 w 9143994"/>
              <a:gd name="connsiteY203" fmla="*/ 6731713 h 6857995"/>
              <a:gd name="connsiteX204" fmla="*/ 743975 w 9143994"/>
              <a:gd name="connsiteY204" fmla="*/ 6731713 h 6857995"/>
              <a:gd name="connsiteX205" fmla="*/ 743975 w 9143994"/>
              <a:gd name="connsiteY205" fmla="*/ 6725925 h 6857995"/>
              <a:gd name="connsiteX206" fmla="*/ 734583 w 9143994"/>
              <a:gd name="connsiteY206" fmla="*/ 6729230 h 6857995"/>
              <a:gd name="connsiteX207" fmla="*/ 725137 w 9143994"/>
              <a:gd name="connsiteY207" fmla="*/ 6725370 h 6857995"/>
              <a:gd name="connsiteX208" fmla="*/ 721614 w 9143994"/>
              <a:gd name="connsiteY208" fmla="*/ 6714823 h 6857995"/>
              <a:gd name="connsiteX209" fmla="*/ 725357 w 9143994"/>
              <a:gd name="connsiteY209" fmla="*/ 6703852 h 6857995"/>
              <a:gd name="connsiteX210" fmla="*/ 734948 w 9143994"/>
              <a:gd name="connsiteY210" fmla="*/ 6699676 h 6857995"/>
              <a:gd name="connsiteX211" fmla="*/ 744036 w 9143994"/>
              <a:gd name="connsiteY211" fmla="*/ 6702645 h 6857995"/>
              <a:gd name="connsiteX212" fmla="*/ 744036 w 9143994"/>
              <a:gd name="connsiteY212" fmla="*/ 6696405 h 6857995"/>
              <a:gd name="connsiteX213" fmla="*/ 735167 w 9143994"/>
              <a:gd name="connsiteY213" fmla="*/ 6694547 h 6857995"/>
              <a:gd name="connsiteX214" fmla="*/ 1258897 w 9143994"/>
              <a:gd name="connsiteY214" fmla="*/ 6694540 h 6857995"/>
              <a:gd name="connsiteX215" fmla="*/ 1246374 w 9143994"/>
              <a:gd name="connsiteY215" fmla="*/ 6701747 h 6857995"/>
              <a:gd name="connsiteX216" fmla="*/ 1246223 w 9143994"/>
              <a:gd name="connsiteY216" fmla="*/ 6701747 h 6857995"/>
              <a:gd name="connsiteX217" fmla="*/ 1246223 w 9143994"/>
              <a:gd name="connsiteY217" fmla="*/ 6695431 h 6857995"/>
              <a:gd name="connsiteX218" fmla="*/ 1240113 w 9143994"/>
              <a:gd name="connsiteY218" fmla="*/ 6695431 h 6857995"/>
              <a:gd name="connsiteX219" fmla="*/ 1240113 w 9143994"/>
              <a:gd name="connsiteY219" fmla="*/ 6733454 h 6857995"/>
              <a:gd name="connsiteX220" fmla="*/ 1246223 w 9143994"/>
              <a:gd name="connsiteY220" fmla="*/ 6733454 h 6857995"/>
              <a:gd name="connsiteX221" fmla="*/ 1246223 w 9143994"/>
              <a:gd name="connsiteY221" fmla="*/ 6711772 h 6857995"/>
              <a:gd name="connsiteX222" fmla="*/ 1249224 w 9143994"/>
              <a:gd name="connsiteY222" fmla="*/ 6703105 h 6857995"/>
              <a:gd name="connsiteX223" fmla="*/ 1256804 w 9143994"/>
              <a:gd name="connsiteY223" fmla="*/ 6699669 h 6857995"/>
              <a:gd name="connsiteX224" fmla="*/ 1265674 w 9143994"/>
              <a:gd name="connsiteY224" fmla="*/ 6711772 h 6857995"/>
              <a:gd name="connsiteX225" fmla="*/ 1265674 w 9143994"/>
              <a:gd name="connsiteY225" fmla="*/ 6733454 h 6857995"/>
              <a:gd name="connsiteX226" fmla="*/ 1271783 w 9143994"/>
              <a:gd name="connsiteY226" fmla="*/ 6733454 h 6857995"/>
              <a:gd name="connsiteX227" fmla="*/ 1271789 w 9143994"/>
              <a:gd name="connsiteY227" fmla="*/ 6733454 h 6857995"/>
              <a:gd name="connsiteX228" fmla="*/ 1271789 w 9143994"/>
              <a:gd name="connsiteY228" fmla="*/ 6710215 h 6857995"/>
              <a:gd name="connsiteX229" fmla="*/ 1268474 w 9143994"/>
              <a:gd name="connsiteY229" fmla="*/ 6698572 h 6857995"/>
              <a:gd name="connsiteX230" fmla="*/ 1258897 w 9143994"/>
              <a:gd name="connsiteY230" fmla="*/ 6694540 h 6857995"/>
              <a:gd name="connsiteX231" fmla="*/ 1018139 w 9143994"/>
              <a:gd name="connsiteY231" fmla="*/ 6694540 h 6857995"/>
              <a:gd name="connsiteX232" fmla="*/ 1004950 w 9143994"/>
              <a:gd name="connsiteY232" fmla="*/ 6702117 h 6857995"/>
              <a:gd name="connsiteX233" fmla="*/ 1004799 w 9143994"/>
              <a:gd name="connsiteY233" fmla="*/ 6702117 h 6857995"/>
              <a:gd name="connsiteX234" fmla="*/ 1004799 w 9143994"/>
              <a:gd name="connsiteY234" fmla="*/ 6695431 h 6857995"/>
              <a:gd name="connsiteX235" fmla="*/ 998689 w 9143994"/>
              <a:gd name="connsiteY235" fmla="*/ 6695431 h 6857995"/>
              <a:gd name="connsiteX236" fmla="*/ 998689 w 9143994"/>
              <a:gd name="connsiteY236" fmla="*/ 6750947 h 6857995"/>
              <a:gd name="connsiteX237" fmla="*/ 1004799 w 9143994"/>
              <a:gd name="connsiteY237" fmla="*/ 6750947 h 6857995"/>
              <a:gd name="connsiteX238" fmla="*/ 1004799 w 9143994"/>
              <a:gd name="connsiteY238" fmla="*/ 6727962 h 6857995"/>
              <a:gd name="connsiteX239" fmla="*/ 1004950 w 9143994"/>
              <a:gd name="connsiteY239" fmla="*/ 6727962 h 6857995"/>
              <a:gd name="connsiteX240" fmla="*/ 1016385 w 9143994"/>
              <a:gd name="connsiteY240" fmla="*/ 6734346 h 6857995"/>
              <a:gd name="connsiteX241" fmla="*/ 1029126 w 9143994"/>
              <a:gd name="connsiteY241" fmla="*/ 6728606 h 6857995"/>
              <a:gd name="connsiteX242" fmla="*/ 1033784 w 9143994"/>
              <a:gd name="connsiteY242" fmla="*/ 6713329 h 6857995"/>
              <a:gd name="connsiteX243" fmla="*/ 1029649 w 9143994"/>
              <a:gd name="connsiteY243" fmla="*/ 6699649 h 6857995"/>
              <a:gd name="connsiteX244" fmla="*/ 1018139 w 9143994"/>
              <a:gd name="connsiteY244" fmla="*/ 6694540 h 6857995"/>
              <a:gd name="connsiteX245" fmla="*/ 519745 w 9143994"/>
              <a:gd name="connsiteY245" fmla="*/ 6694540 h 6857995"/>
              <a:gd name="connsiteX246" fmla="*/ 514324 w 9143994"/>
              <a:gd name="connsiteY246" fmla="*/ 6695246 h 6857995"/>
              <a:gd name="connsiteX247" fmla="*/ 509645 w 9143994"/>
              <a:gd name="connsiteY247" fmla="*/ 6697345 h 6857995"/>
              <a:gd name="connsiteX248" fmla="*/ 506363 w 9143994"/>
              <a:gd name="connsiteY248" fmla="*/ 6700801 h 6857995"/>
              <a:gd name="connsiteX249" fmla="*/ 505131 w 9143994"/>
              <a:gd name="connsiteY249" fmla="*/ 6705532 h 6857995"/>
              <a:gd name="connsiteX250" fmla="*/ 505785 w 9143994"/>
              <a:gd name="connsiteY250" fmla="*/ 6709358 h 6857995"/>
              <a:gd name="connsiteX251" fmla="*/ 507726 w 9143994"/>
              <a:gd name="connsiteY251" fmla="*/ 6712273 h 6857995"/>
              <a:gd name="connsiteX252" fmla="*/ 510932 w 9143994"/>
              <a:gd name="connsiteY252" fmla="*/ 6714576 h 6857995"/>
              <a:gd name="connsiteX253" fmla="*/ 515384 w 9143994"/>
              <a:gd name="connsiteY253" fmla="*/ 6716599 h 6857995"/>
              <a:gd name="connsiteX254" fmla="*/ 518789 w 9143994"/>
              <a:gd name="connsiteY254" fmla="*/ 6717957 h 6857995"/>
              <a:gd name="connsiteX255" fmla="*/ 521548 w 9143994"/>
              <a:gd name="connsiteY255" fmla="*/ 6719424 h 6857995"/>
              <a:gd name="connsiteX256" fmla="*/ 523413 w 9143994"/>
              <a:gd name="connsiteY256" fmla="*/ 6721296 h 6857995"/>
              <a:gd name="connsiteX257" fmla="*/ 524101 w 9143994"/>
              <a:gd name="connsiteY257" fmla="*/ 6723875 h 6857995"/>
              <a:gd name="connsiteX258" fmla="*/ 516051 w 9143994"/>
              <a:gd name="connsiteY258" fmla="*/ 6729223 h 6857995"/>
              <a:gd name="connsiteX259" fmla="*/ 505056 w 9143994"/>
              <a:gd name="connsiteY259" fmla="*/ 6725548 h 6857995"/>
              <a:gd name="connsiteX260" fmla="*/ 505056 w 9143994"/>
              <a:gd name="connsiteY260" fmla="*/ 6732083 h 6857995"/>
              <a:gd name="connsiteX261" fmla="*/ 515273 w 9143994"/>
              <a:gd name="connsiteY261" fmla="*/ 6734352 h 6857995"/>
              <a:gd name="connsiteX262" fmla="*/ 520970 w 9143994"/>
              <a:gd name="connsiteY262" fmla="*/ 6733680 h 6857995"/>
              <a:gd name="connsiteX263" fmla="*/ 525779 w 9143994"/>
              <a:gd name="connsiteY263" fmla="*/ 6731637 h 6857995"/>
              <a:gd name="connsiteX264" fmla="*/ 529116 w 9143994"/>
              <a:gd name="connsiteY264" fmla="*/ 6728181 h 6857995"/>
              <a:gd name="connsiteX265" fmla="*/ 530362 w 9143994"/>
              <a:gd name="connsiteY265" fmla="*/ 6723278 h 6857995"/>
              <a:gd name="connsiteX266" fmla="*/ 529597 w 9143994"/>
              <a:gd name="connsiteY266" fmla="*/ 6719308 h 6857995"/>
              <a:gd name="connsiteX267" fmla="*/ 527417 w 9143994"/>
              <a:gd name="connsiteY267" fmla="*/ 6716359 h 6857995"/>
              <a:gd name="connsiteX268" fmla="*/ 523990 w 9143994"/>
              <a:gd name="connsiteY268" fmla="*/ 6714055 h 6857995"/>
              <a:gd name="connsiteX269" fmla="*/ 519449 w 9143994"/>
              <a:gd name="connsiteY269" fmla="*/ 6712067 h 6857995"/>
              <a:gd name="connsiteX270" fmla="*/ 516058 w 9143994"/>
              <a:gd name="connsiteY270" fmla="*/ 6710695 h 6857995"/>
              <a:gd name="connsiteX271" fmla="*/ 513525 w 9143994"/>
              <a:gd name="connsiteY271" fmla="*/ 6709283 h 6857995"/>
              <a:gd name="connsiteX272" fmla="*/ 511943 w 9143994"/>
              <a:gd name="connsiteY272" fmla="*/ 6707500 h 6857995"/>
              <a:gd name="connsiteX273" fmla="*/ 511406 w 9143994"/>
              <a:gd name="connsiteY273" fmla="*/ 6705011 h 6857995"/>
              <a:gd name="connsiteX274" fmla="*/ 511943 w 9143994"/>
              <a:gd name="connsiteY274" fmla="*/ 6702837 h 6857995"/>
              <a:gd name="connsiteX275" fmla="*/ 513470 w 9143994"/>
              <a:gd name="connsiteY275" fmla="*/ 6701150 h 6857995"/>
              <a:gd name="connsiteX276" fmla="*/ 515837 w 9143994"/>
              <a:gd name="connsiteY276" fmla="*/ 6700053 h 6857995"/>
              <a:gd name="connsiteX277" fmla="*/ 518926 w 9143994"/>
              <a:gd name="connsiteY277" fmla="*/ 6699662 h 6857995"/>
              <a:gd name="connsiteX278" fmla="*/ 528614 w 9143994"/>
              <a:gd name="connsiteY278" fmla="*/ 6702412 h 6857995"/>
              <a:gd name="connsiteX279" fmla="*/ 528614 w 9143994"/>
              <a:gd name="connsiteY279" fmla="*/ 6696247 h 6857995"/>
              <a:gd name="connsiteX280" fmla="*/ 519745 w 9143994"/>
              <a:gd name="connsiteY280" fmla="*/ 6694540 h 6857995"/>
              <a:gd name="connsiteX281" fmla="*/ 382239 w 9143994"/>
              <a:gd name="connsiteY281" fmla="*/ 6694540 h 6857995"/>
              <a:gd name="connsiteX282" fmla="*/ 376818 w 9143994"/>
              <a:gd name="connsiteY282" fmla="*/ 6695246 h 6857995"/>
              <a:gd name="connsiteX283" fmla="*/ 372140 w 9143994"/>
              <a:gd name="connsiteY283" fmla="*/ 6697345 h 6857995"/>
              <a:gd name="connsiteX284" fmla="*/ 368858 w 9143994"/>
              <a:gd name="connsiteY284" fmla="*/ 6700801 h 6857995"/>
              <a:gd name="connsiteX285" fmla="*/ 367625 w 9143994"/>
              <a:gd name="connsiteY285" fmla="*/ 6705532 h 6857995"/>
              <a:gd name="connsiteX286" fmla="*/ 368280 w 9143994"/>
              <a:gd name="connsiteY286" fmla="*/ 6709358 h 6857995"/>
              <a:gd name="connsiteX287" fmla="*/ 370220 w 9143994"/>
              <a:gd name="connsiteY287" fmla="*/ 6712273 h 6857995"/>
              <a:gd name="connsiteX288" fmla="*/ 373426 w 9143994"/>
              <a:gd name="connsiteY288" fmla="*/ 6714576 h 6857995"/>
              <a:gd name="connsiteX289" fmla="*/ 377878 w 9143994"/>
              <a:gd name="connsiteY289" fmla="*/ 6716599 h 6857995"/>
              <a:gd name="connsiteX290" fmla="*/ 381283 w 9143994"/>
              <a:gd name="connsiteY290" fmla="*/ 6717957 h 6857995"/>
              <a:gd name="connsiteX291" fmla="*/ 384043 w 9143994"/>
              <a:gd name="connsiteY291" fmla="*/ 6719424 h 6857995"/>
              <a:gd name="connsiteX292" fmla="*/ 385907 w 9143994"/>
              <a:gd name="connsiteY292" fmla="*/ 6721296 h 6857995"/>
              <a:gd name="connsiteX293" fmla="*/ 386595 w 9143994"/>
              <a:gd name="connsiteY293" fmla="*/ 6723875 h 6857995"/>
              <a:gd name="connsiteX294" fmla="*/ 378545 w 9143994"/>
              <a:gd name="connsiteY294" fmla="*/ 6729223 h 6857995"/>
              <a:gd name="connsiteX295" fmla="*/ 367550 w 9143994"/>
              <a:gd name="connsiteY295" fmla="*/ 6725548 h 6857995"/>
              <a:gd name="connsiteX296" fmla="*/ 367550 w 9143994"/>
              <a:gd name="connsiteY296" fmla="*/ 6732083 h 6857995"/>
              <a:gd name="connsiteX297" fmla="*/ 377768 w 9143994"/>
              <a:gd name="connsiteY297" fmla="*/ 6734352 h 6857995"/>
              <a:gd name="connsiteX298" fmla="*/ 383465 w 9143994"/>
              <a:gd name="connsiteY298" fmla="*/ 6733680 h 6857995"/>
              <a:gd name="connsiteX299" fmla="*/ 388274 w 9143994"/>
              <a:gd name="connsiteY299" fmla="*/ 6731637 h 6857995"/>
              <a:gd name="connsiteX300" fmla="*/ 391610 w 9143994"/>
              <a:gd name="connsiteY300" fmla="*/ 6728181 h 6857995"/>
              <a:gd name="connsiteX301" fmla="*/ 392856 w 9143994"/>
              <a:gd name="connsiteY301" fmla="*/ 6723278 h 6857995"/>
              <a:gd name="connsiteX302" fmla="*/ 392092 w 9143994"/>
              <a:gd name="connsiteY302" fmla="*/ 6719308 h 6857995"/>
              <a:gd name="connsiteX303" fmla="*/ 389911 w 9143994"/>
              <a:gd name="connsiteY303" fmla="*/ 6716359 h 6857995"/>
              <a:gd name="connsiteX304" fmla="*/ 386485 w 9143994"/>
              <a:gd name="connsiteY304" fmla="*/ 6714055 h 6857995"/>
              <a:gd name="connsiteX305" fmla="*/ 381943 w 9143994"/>
              <a:gd name="connsiteY305" fmla="*/ 6712067 h 6857995"/>
              <a:gd name="connsiteX306" fmla="*/ 378552 w 9143994"/>
              <a:gd name="connsiteY306" fmla="*/ 6710695 h 6857995"/>
              <a:gd name="connsiteX307" fmla="*/ 376020 w 9143994"/>
              <a:gd name="connsiteY307" fmla="*/ 6709283 h 6857995"/>
              <a:gd name="connsiteX308" fmla="*/ 374437 w 9143994"/>
              <a:gd name="connsiteY308" fmla="*/ 6707500 h 6857995"/>
              <a:gd name="connsiteX309" fmla="*/ 373901 w 9143994"/>
              <a:gd name="connsiteY309" fmla="*/ 6705011 h 6857995"/>
              <a:gd name="connsiteX310" fmla="*/ 374437 w 9143994"/>
              <a:gd name="connsiteY310" fmla="*/ 6702837 h 6857995"/>
              <a:gd name="connsiteX311" fmla="*/ 375964 w 9143994"/>
              <a:gd name="connsiteY311" fmla="*/ 6701150 h 6857995"/>
              <a:gd name="connsiteX312" fmla="*/ 378331 w 9143994"/>
              <a:gd name="connsiteY312" fmla="*/ 6700053 h 6857995"/>
              <a:gd name="connsiteX313" fmla="*/ 381421 w 9143994"/>
              <a:gd name="connsiteY313" fmla="*/ 6699662 h 6857995"/>
              <a:gd name="connsiteX314" fmla="*/ 391108 w 9143994"/>
              <a:gd name="connsiteY314" fmla="*/ 6702412 h 6857995"/>
              <a:gd name="connsiteX315" fmla="*/ 391108 w 9143994"/>
              <a:gd name="connsiteY315" fmla="*/ 6696247 h 6857995"/>
              <a:gd name="connsiteX316" fmla="*/ 382239 w 9143994"/>
              <a:gd name="connsiteY316" fmla="*/ 6694540 h 6857995"/>
              <a:gd name="connsiteX317" fmla="*/ 1127170 w 9143994"/>
              <a:gd name="connsiteY317" fmla="*/ 6694533 h 6857995"/>
              <a:gd name="connsiteX318" fmla="*/ 1114207 w 9143994"/>
              <a:gd name="connsiteY318" fmla="*/ 6698099 h 6857995"/>
              <a:gd name="connsiteX319" fmla="*/ 1114207 w 9143994"/>
              <a:gd name="connsiteY319" fmla="*/ 6704339 h 6857995"/>
              <a:gd name="connsiteX320" fmla="*/ 1126654 w 9143994"/>
              <a:gd name="connsiteY320" fmla="*/ 6699662 h 6857995"/>
              <a:gd name="connsiteX321" fmla="*/ 1134518 w 9143994"/>
              <a:gd name="connsiteY321" fmla="*/ 6709351 h 6857995"/>
              <a:gd name="connsiteX322" fmla="*/ 1123083 w 9143994"/>
              <a:gd name="connsiteY322" fmla="*/ 6710949 h 6857995"/>
              <a:gd name="connsiteX323" fmla="*/ 1110492 w 9143994"/>
              <a:gd name="connsiteY323" fmla="*/ 6723353 h 6857995"/>
              <a:gd name="connsiteX324" fmla="*/ 1113711 w 9143994"/>
              <a:gd name="connsiteY324" fmla="*/ 6731335 h 6857995"/>
              <a:gd name="connsiteX325" fmla="*/ 1122636 w 9143994"/>
              <a:gd name="connsiteY325" fmla="*/ 6734345 h 6857995"/>
              <a:gd name="connsiteX326" fmla="*/ 1134374 w 9143994"/>
              <a:gd name="connsiteY326" fmla="*/ 6727516 h 6857995"/>
              <a:gd name="connsiteX327" fmla="*/ 1134524 w 9143994"/>
              <a:gd name="connsiteY327" fmla="*/ 6727516 h 6857995"/>
              <a:gd name="connsiteX328" fmla="*/ 1134524 w 9143994"/>
              <a:gd name="connsiteY328" fmla="*/ 6733454 h 6857995"/>
              <a:gd name="connsiteX329" fmla="*/ 1140620 w 9143994"/>
              <a:gd name="connsiteY329" fmla="*/ 6733454 h 6857995"/>
              <a:gd name="connsiteX330" fmla="*/ 1140620 w 9143994"/>
              <a:gd name="connsiteY330" fmla="*/ 6708720 h 6857995"/>
              <a:gd name="connsiteX331" fmla="*/ 1127170 w 9143994"/>
              <a:gd name="connsiteY331" fmla="*/ 6694533 h 6857995"/>
              <a:gd name="connsiteX332" fmla="*/ 217997 w 9143994"/>
              <a:gd name="connsiteY332" fmla="*/ 6689864 h 6857995"/>
              <a:gd name="connsiteX333" fmla="*/ 205104 w 9143994"/>
              <a:gd name="connsiteY333" fmla="*/ 6694691 h 6857995"/>
              <a:gd name="connsiteX334" fmla="*/ 200150 w 9143994"/>
              <a:gd name="connsiteY334" fmla="*/ 6707610 h 6857995"/>
              <a:gd name="connsiteX335" fmla="*/ 204993 w 9143994"/>
              <a:gd name="connsiteY335" fmla="*/ 6719233 h 6857995"/>
              <a:gd name="connsiteX336" fmla="*/ 216993 w 9143994"/>
              <a:gd name="connsiteY336" fmla="*/ 6723875 h 6857995"/>
              <a:gd name="connsiteX337" fmla="*/ 226232 w 9143994"/>
              <a:gd name="connsiteY337" fmla="*/ 6721310 h 6857995"/>
              <a:gd name="connsiteX338" fmla="*/ 226232 w 9143994"/>
              <a:gd name="connsiteY338" fmla="*/ 6716250 h 6857995"/>
              <a:gd name="connsiteX339" fmla="*/ 217811 w 9143994"/>
              <a:gd name="connsiteY339" fmla="*/ 6719144 h 6857995"/>
              <a:gd name="connsiteX340" fmla="*/ 208964 w 9143994"/>
              <a:gd name="connsiteY340" fmla="*/ 6715838 h 6857995"/>
              <a:gd name="connsiteX341" fmla="*/ 205482 w 9143994"/>
              <a:gd name="connsiteY341" fmla="*/ 6707041 h 6857995"/>
              <a:gd name="connsiteX342" fmla="*/ 208887 w 9143994"/>
              <a:gd name="connsiteY342" fmla="*/ 6698058 h 6857995"/>
              <a:gd name="connsiteX343" fmla="*/ 217549 w 9143994"/>
              <a:gd name="connsiteY343" fmla="*/ 6694719 h 6857995"/>
              <a:gd name="connsiteX344" fmla="*/ 226081 w 9143994"/>
              <a:gd name="connsiteY344" fmla="*/ 6697393 h 6857995"/>
              <a:gd name="connsiteX345" fmla="*/ 226081 w 9143994"/>
              <a:gd name="connsiteY345" fmla="*/ 6691832 h 6857995"/>
              <a:gd name="connsiteX346" fmla="*/ 217997 w 9143994"/>
              <a:gd name="connsiteY346" fmla="*/ 6689864 h 6857995"/>
              <a:gd name="connsiteX347" fmla="*/ 1159616 w 9143994"/>
              <a:gd name="connsiteY347" fmla="*/ 6684247 h 6857995"/>
              <a:gd name="connsiteX348" fmla="*/ 1153507 w 9143994"/>
              <a:gd name="connsiteY348" fmla="*/ 6686215 h 6857995"/>
              <a:gd name="connsiteX349" fmla="*/ 1153507 w 9143994"/>
              <a:gd name="connsiteY349" fmla="*/ 6695500 h 6857995"/>
              <a:gd name="connsiteX350" fmla="*/ 1146951 w 9143994"/>
              <a:gd name="connsiteY350" fmla="*/ 6695500 h 6857995"/>
              <a:gd name="connsiteX351" fmla="*/ 1146951 w 9143994"/>
              <a:gd name="connsiteY351" fmla="*/ 6700697 h 6857995"/>
              <a:gd name="connsiteX352" fmla="*/ 1153507 w 9143994"/>
              <a:gd name="connsiteY352" fmla="*/ 6700697 h 6857995"/>
              <a:gd name="connsiteX353" fmla="*/ 1153507 w 9143994"/>
              <a:gd name="connsiteY353" fmla="*/ 6723202 h 6857995"/>
              <a:gd name="connsiteX354" fmla="*/ 1163532 w 9143994"/>
              <a:gd name="connsiteY354" fmla="*/ 6734338 h 6857995"/>
              <a:gd name="connsiteX355" fmla="*/ 1169235 w 9143994"/>
              <a:gd name="connsiteY355" fmla="*/ 6733152 h 6857995"/>
              <a:gd name="connsiteX356" fmla="*/ 1169235 w 9143994"/>
              <a:gd name="connsiteY356" fmla="*/ 6727954 h 6857995"/>
              <a:gd name="connsiteX357" fmla="*/ 1165243 w 9143994"/>
              <a:gd name="connsiteY357" fmla="*/ 6729216 h 6857995"/>
              <a:gd name="connsiteX358" fmla="*/ 1160923 w 9143994"/>
              <a:gd name="connsiteY358" fmla="*/ 6727584 h 6857995"/>
              <a:gd name="connsiteX359" fmla="*/ 1159616 w 9143994"/>
              <a:gd name="connsiteY359" fmla="*/ 6722126 h 6857995"/>
              <a:gd name="connsiteX360" fmla="*/ 1159616 w 9143994"/>
              <a:gd name="connsiteY360" fmla="*/ 6700697 h 6857995"/>
              <a:gd name="connsiteX361" fmla="*/ 1169227 w 9143994"/>
              <a:gd name="connsiteY361" fmla="*/ 6700697 h 6857995"/>
              <a:gd name="connsiteX362" fmla="*/ 1169227 w 9143994"/>
              <a:gd name="connsiteY362" fmla="*/ 6695500 h 6857995"/>
              <a:gd name="connsiteX363" fmla="*/ 1159616 w 9143994"/>
              <a:gd name="connsiteY363" fmla="*/ 6695500 h 6857995"/>
              <a:gd name="connsiteX364" fmla="*/ 761188 w 9143994"/>
              <a:gd name="connsiteY364" fmla="*/ 6684247 h 6857995"/>
              <a:gd name="connsiteX365" fmla="*/ 755078 w 9143994"/>
              <a:gd name="connsiteY365" fmla="*/ 6686215 h 6857995"/>
              <a:gd name="connsiteX366" fmla="*/ 755078 w 9143994"/>
              <a:gd name="connsiteY366" fmla="*/ 6695500 h 6857995"/>
              <a:gd name="connsiteX367" fmla="*/ 748522 w 9143994"/>
              <a:gd name="connsiteY367" fmla="*/ 6695500 h 6857995"/>
              <a:gd name="connsiteX368" fmla="*/ 748522 w 9143994"/>
              <a:gd name="connsiteY368" fmla="*/ 6700697 h 6857995"/>
              <a:gd name="connsiteX369" fmla="*/ 755078 w 9143994"/>
              <a:gd name="connsiteY369" fmla="*/ 6700697 h 6857995"/>
              <a:gd name="connsiteX370" fmla="*/ 755078 w 9143994"/>
              <a:gd name="connsiteY370" fmla="*/ 6723202 h 6857995"/>
              <a:gd name="connsiteX371" fmla="*/ 765103 w 9143994"/>
              <a:gd name="connsiteY371" fmla="*/ 6734338 h 6857995"/>
              <a:gd name="connsiteX372" fmla="*/ 770806 w 9143994"/>
              <a:gd name="connsiteY372" fmla="*/ 6733152 h 6857995"/>
              <a:gd name="connsiteX373" fmla="*/ 770806 w 9143994"/>
              <a:gd name="connsiteY373" fmla="*/ 6727954 h 6857995"/>
              <a:gd name="connsiteX374" fmla="*/ 766816 w 9143994"/>
              <a:gd name="connsiteY374" fmla="*/ 6729216 h 6857995"/>
              <a:gd name="connsiteX375" fmla="*/ 762494 w 9143994"/>
              <a:gd name="connsiteY375" fmla="*/ 6727584 h 6857995"/>
              <a:gd name="connsiteX376" fmla="*/ 761188 w 9143994"/>
              <a:gd name="connsiteY376" fmla="*/ 6722126 h 6857995"/>
              <a:gd name="connsiteX377" fmla="*/ 761188 w 9143994"/>
              <a:gd name="connsiteY377" fmla="*/ 6700697 h 6857995"/>
              <a:gd name="connsiteX378" fmla="*/ 770798 w 9143994"/>
              <a:gd name="connsiteY378" fmla="*/ 6700697 h 6857995"/>
              <a:gd name="connsiteX379" fmla="*/ 770798 w 9143994"/>
              <a:gd name="connsiteY379" fmla="*/ 6695500 h 6857995"/>
              <a:gd name="connsiteX380" fmla="*/ 761188 w 9143994"/>
              <a:gd name="connsiteY380" fmla="*/ 6695500 h 6857995"/>
              <a:gd name="connsiteX381" fmla="*/ 352007 w 9143994"/>
              <a:gd name="connsiteY381" fmla="*/ 6684247 h 6857995"/>
              <a:gd name="connsiteX382" fmla="*/ 345898 w 9143994"/>
              <a:gd name="connsiteY382" fmla="*/ 6686215 h 6857995"/>
              <a:gd name="connsiteX383" fmla="*/ 345898 w 9143994"/>
              <a:gd name="connsiteY383" fmla="*/ 6695500 h 6857995"/>
              <a:gd name="connsiteX384" fmla="*/ 339341 w 9143994"/>
              <a:gd name="connsiteY384" fmla="*/ 6695500 h 6857995"/>
              <a:gd name="connsiteX385" fmla="*/ 339341 w 9143994"/>
              <a:gd name="connsiteY385" fmla="*/ 6700697 h 6857995"/>
              <a:gd name="connsiteX386" fmla="*/ 345898 w 9143994"/>
              <a:gd name="connsiteY386" fmla="*/ 6700697 h 6857995"/>
              <a:gd name="connsiteX387" fmla="*/ 345898 w 9143994"/>
              <a:gd name="connsiteY387" fmla="*/ 6723202 h 6857995"/>
              <a:gd name="connsiteX388" fmla="*/ 355922 w 9143994"/>
              <a:gd name="connsiteY388" fmla="*/ 6734338 h 6857995"/>
              <a:gd name="connsiteX389" fmla="*/ 361625 w 9143994"/>
              <a:gd name="connsiteY389" fmla="*/ 6733152 h 6857995"/>
              <a:gd name="connsiteX390" fmla="*/ 361625 w 9143994"/>
              <a:gd name="connsiteY390" fmla="*/ 6727954 h 6857995"/>
              <a:gd name="connsiteX391" fmla="*/ 357635 w 9143994"/>
              <a:gd name="connsiteY391" fmla="*/ 6729216 h 6857995"/>
              <a:gd name="connsiteX392" fmla="*/ 353315 w 9143994"/>
              <a:gd name="connsiteY392" fmla="*/ 6727584 h 6857995"/>
              <a:gd name="connsiteX393" fmla="*/ 352007 w 9143994"/>
              <a:gd name="connsiteY393" fmla="*/ 6722126 h 6857995"/>
              <a:gd name="connsiteX394" fmla="*/ 352007 w 9143994"/>
              <a:gd name="connsiteY394" fmla="*/ 6700697 h 6857995"/>
              <a:gd name="connsiteX395" fmla="*/ 361618 w 9143994"/>
              <a:gd name="connsiteY395" fmla="*/ 6700697 h 6857995"/>
              <a:gd name="connsiteX396" fmla="*/ 361618 w 9143994"/>
              <a:gd name="connsiteY396" fmla="*/ 6695500 h 6857995"/>
              <a:gd name="connsiteX397" fmla="*/ 352007 w 9143994"/>
              <a:gd name="connsiteY397" fmla="*/ 6695500 h 6857995"/>
              <a:gd name="connsiteX398" fmla="*/ 216133 w 9143994"/>
              <a:gd name="connsiteY398" fmla="*/ 6682321 h 6857995"/>
              <a:gd name="connsiteX399" fmla="*/ 233546 w 9143994"/>
              <a:gd name="connsiteY399" fmla="*/ 6689528 h 6857995"/>
              <a:gd name="connsiteX400" fmla="*/ 240757 w 9143994"/>
              <a:gd name="connsiteY400" fmla="*/ 6706904 h 6857995"/>
              <a:gd name="connsiteX401" fmla="*/ 233546 w 9143994"/>
              <a:gd name="connsiteY401" fmla="*/ 6724266 h 6857995"/>
              <a:gd name="connsiteX402" fmla="*/ 216133 w 9143994"/>
              <a:gd name="connsiteY402" fmla="*/ 6731452 h 6857995"/>
              <a:gd name="connsiteX403" fmla="*/ 198698 w 9143994"/>
              <a:gd name="connsiteY403" fmla="*/ 6724266 h 6857995"/>
              <a:gd name="connsiteX404" fmla="*/ 191474 w 9143994"/>
              <a:gd name="connsiteY404" fmla="*/ 6706904 h 6857995"/>
              <a:gd name="connsiteX405" fmla="*/ 198698 w 9143994"/>
              <a:gd name="connsiteY405" fmla="*/ 6689528 h 6857995"/>
              <a:gd name="connsiteX406" fmla="*/ 216133 w 9143994"/>
              <a:gd name="connsiteY406" fmla="*/ 6682321 h 6857995"/>
              <a:gd name="connsiteX407" fmla="*/ 622486 w 9143994"/>
              <a:gd name="connsiteY407" fmla="*/ 6680277 h 6857995"/>
              <a:gd name="connsiteX408" fmla="*/ 622486 w 9143994"/>
              <a:gd name="connsiteY408" fmla="*/ 6733523 h 6857995"/>
              <a:gd name="connsiteX409" fmla="*/ 650798 w 9143994"/>
              <a:gd name="connsiteY409" fmla="*/ 6733523 h 6857995"/>
              <a:gd name="connsiteX410" fmla="*/ 650804 w 9143994"/>
              <a:gd name="connsiteY410" fmla="*/ 6733523 h 6857995"/>
              <a:gd name="connsiteX411" fmla="*/ 650804 w 9143994"/>
              <a:gd name="connsiteY411" fmla="*/ 6727879 h 6857995"/>
              <a:gd name="connsiteX412" fmla="*/ 628746 w 9143994"/>
              <a:gd name="connsiteY412" fmla="*/ 6727879 h 6857995"/>
              <a:gd name="connsiteX413" fmla="*/ 628746 w 9143994"/>
              <a:gd name="connsiteY413" fmla="*/ 6709241 h 6857995"/>
              <a:gd name="connsiteX414" fmla="*/ 648045 w 9143994"/>
              <a:gd name="connsiteY414" fmla="*/ 6709241 h 6857995"/>
              <a:gd name="connsiteX415" fmla="*/ 648045 w 9143994"/>
              <a:gd name="connsiteY415" fmla="*/ 6703632 h 6857995"/>
              <a:gd name="connsiteX416" fmla="*/ 628746 w 9143994"/>
              <a:gd name="connsiteY416" fmla="*/ 6703632 h 6857995"/>
              <a:gd name="connsiteX417" fmla="*/ 628746 w 9143994"/>
              <a:gd name="connsiteY417" fmla="*/ 6685920 h 6857995"/>
              <a:gd name="connsiteX418" fmla="*/ 649607 w 9143994"/>
              <a:gd name="connsiteY418" fmla="*/ 6685920 h 6857995"/>
              <a:gd name="connsiteX419" fmla="*/ 649607 w 9143994"/>
              <a:gd name="connsiteY419" fmla="*/ 6680277 h 6857995"/>
              <a:gd name="connsiteX420" fmla="*/ 257757 w 9143994"/>
              <a:gd name="connsiteY420" fmla="*/ 6680277 h 6857995"/>
              <a:gd name="connsiteX421" fmla="*/ 257757 w 9143994"/>
              <a:gd name="connsiteY421" fmla="*/ 6733523 h 6857995"/>
              <a:gd name="connsiteX422" fmla="*/ 263791 w 9143994"/>
              <a:gd name="connsiteY422" fmla="*/ 6733523 h 6857995"/>
              <a:gd name="connsiteX423" fmla="*/ 263791 w 9143994"/>
              <a:gd name="connsiteY423" fmla="*/ 6697879 h 6857995"/>
              <a:gd name="connsiteX424" fmla="*/ 263495 w 9143994"/>
              <a:gd name="connsiteY424" fmla="*/ 6687443 h 6857995"/>
              <a:gd name="connsiteX425" fmla="*/ 263647 w 9143994"/>
              <a:gd name="connsiteY425" fmla="*/ 6687443 h 6857995"/>
              <a:gd name="connsiteX426" fmla="*/ 265249 w 9143994"/>
              <a:gd name="connsiteY426" fmla="*/ 6692901 h 6857995"/>
              <a:gd name="connsiteX427" fmla="*/ 283468 w 9143994"/>
              <a:gd name="connsiteY427" fmla="*/ 6733523 h 6857995"/>
              <a:gd name="connsiteX428" fmla="*/ 286523 w 9143994"/>
              <a:gd name="connsiteY428" fmla="*/ 6733523 h 6857995"/>
              <a:gd name="connsiteX429" fmla="*/ 304776 w 9143994"/>
              <a:gd name="connsiteY429" fmla="*/ 6692606 h 6857995"/>
              <a:gd name="connsiteX430" fmla="*/ 306379 w 9143994"/>
              <a:gd name="connsiteY430" fmla="*/ 6687443 h 6857995"/>
              <a:gd name="connsiteX431" fmla="*/ 306530 w 9143994"/>
              <a:gd name="connsiteY431" fmla="*/ 6687443 h 6857995"/>
              <a:gd name="connsiteX432" fmla="*/ 306007 w 9143994"/>
              <a:gd name="connsiteY432" fmla="*/ 6697804 h 6857995"/>
              <a:gd name="connsiteX433" fmla="*/ 306007 w 9143994"/>
              <a:gd name="connsiteY433" fmla="*/ 6733523 h 6857995"/>
              <a:gd name="connsiteX434" fmla="*/ 312227 w 9143994"/>
              <a:gd name="connsiteY434" fmla="*/ 6733523 h 6857995"/>
              <a:gd name="connsiteX435" fmla="*/ 312227 w 9143994"/>
              <a:gd name="connsiteY435" fmla="*/ 6680277 h 6857995"/>
              <a:gd name="connsiteX436" fmla="*/ 304404 w 9143994"/>
              <a:gd name="connsiteY436" fmla="*/ 6680277 h 6857995"/>
              <a:gd name="connsiteX437" fmla="*/ 287679 w 9143994"/>
              <a:gd name="connsiteY437" fmla="*/ 6717257 h 6857995"/>
              <a:gd name="connsiteX438" fmla="*/ 285106 w 9143994"/>
              <a:gd name="connsiteY438" fmla="*/ 6723792 h 6857995"/>
              <a:gd name="connsiteX439" fmla="*/ 284879 w 9143994"/>
              <a:gd name="connsiteY439" fmla="*/ 6723792 h 6857995"/>
              <a:gd name="connsiteX440" fmla="*/ 282423 w 9143994"/>
              <a:gd name="connsiteY440" fmla="*/ 6717408 h 6857995"/>
              <a:gd name="connsiteX441" fmla="*/ 266027 w 9143994"/>
              <a:gd name="connsiteY441" fmla="*/ 6680277 h 6857995"/>
              <a:gd name="connsiteX442" fmla="*/ 905739 w 9143994"/>
              <a:gd name="connsiteY442" fmla="*/ 6679379 h 6857995"/>
              <a:gd name="connsiteX443" fmla="*/ 886179 w 9143994"/>
              <a:gd name="connsiteY443" fmla="*/ 6687251 h 6857995"/>
              <a:gd name="connsiteX444" fmla="*/ 878466 w 9143994"/>
              <a:gd name="connsiteY444" fmla="*/ 6707898 h 6857995"/>
              <a:gd name="connsiteX445" fmla="*/ 885319 w 9143994"/>
              <a:gd name="connsiteY445" fmla="*/ 6727098 h 6857995"/>
              <a:gd name="connsiteX446" fmla="*/ 903572 w 9143994"/>
              <a:gd name="connsiteY446" fmla="*/ 6734414 h 6857995"/>
              <a:gd name="connsiteX447" fmla="*/ 918322 w 9143994"/>
              <a:gd name="connsiteY447" fmla="*/ 6731294 h 6857995"/>
              <a:gd name="connsiteX448" fmla="*/ 918330 w 9143994"/>
              <a:gd name="connsiteY448" fmla="*/ 6731294 h 6857995"/>
              <a:gd name="connsiteX449" fmla="*/ 918330 w 9143994"/>
              <a:gd name="connsiteY449" fmla="*/ 6725233 h 6857995"/>
              <a:gd name="connsiteX450" fmla="*/ 904398 w 9143994"/>
              <a:gd name="connsiteY450" fmla="*/ 6728798 h 6857995"/>
              <a:gd name="connsiteX451" fmla="*/ 890370 w 9143994"/>
              <a:gd name="connsiteY451" fmla="*/ 6723025 h 6857995"/>
              <a:gd name="connsiteX452" fmla="*/ 885024 w 9143994"/>
              <a:gd name="connsiteY452" fmla="*/ 6707521 h 6857995"/>
              <a:gd name="connsiteX453" fmla="*/ 890741 w 9143994"/>
              <a:gd name="connsiteY453" fmla="*/ 6691146 h 6857995"/>
              <a:gd name="connsiteX454" fmla="*/ 905663 w 9143994"/>
              <a:gd name="connsiteY454" fmla="*/ 6685022 h 6857995"/>
              <a:gd name="connsiteX455" fmla="*/ 918330 w 9143994"/>
              <a:gd name="connsiteY455" fmla="*/ 6688218 h 6857995"/>
              <a:gd name="connsiteX456" fmla="*/ 918330 w 9143994"/>
              <a:gd name="connsiteY456" fmla="*/ 6681573 h 6857995"/>
              <a:gd name="connsiteX457" fmla="*/ 905739 w 9143994"/>
              <a:gd name="connsiteY457" fmla="*/ 6679379 h 6857995"/>
              <a:gd name="connsiteX458" fmla="*/ 216140 w 9143994"/>
              <a:gd name="connsiteY458" fmla="*/ 6679050 h 6857995"/>
              <a:gd name="connsiteX459" fmla="*/ 196372 w 9143994"/>
              <a:gd name="connsiteY459" fmla="*/ 6687203 h 6857995"/>
              <a:gd name="connsiteX460" fmla="*/ 188192 w 9143994"/>
              <a:gd name="connsiteY460" fmla="*/ 6706904 h 6857995"/>
              <a:gd name="connsiteX461" fmla="*/ 196366 w 9143994"/>
              <a:gd name="connsiteY461" fmla="*/ 6726597 h 6857995"/>
              <a:gd name="connsiteX462" fmla="*/ 216133 w 9143994"/>
              <a:gd name="connsiteY462" fmla="*/ 6734750 h 6857995"/>
              <a:gd name="connsiteX463" fmla="*/ 235865 w 9143994"/>
              <a:gd name="connsiteY463" fmla="*/ 6726604 h 6857995"/>
              <a:gd name="connsiteX464" fmla="*/ 244045 w 9143994"/>
              <a:gd name="connsiteY464" fmla="*/ 6706904 h 6857995"/>
              <a:gd name="connsiteX465" fmla="*/ 235865 w 9143994"/>
              <a:gd name="connsiteY465" fmla="*/ 6687203 h 6857995"/>
              <a:gd name="connsiteX466" fmla="*/ 216140 w 9143994"/>
              <a:gd name="connsiteY466" fmla="*/ 6679050 h 6857995"/>
              <a:gd name="connsiteX467" fmla="*/ 1180594 w 9143994"/>
              <a:gd name="connsiteY467" fmla="*/ 6677939 h 6857995"/>
              <a:gd name="connsiteX468" fmla="*/ 1177799 w 9143994"/>
              <a:gd name="connsiteY468" fmla="*/ 6679070 h 6857995"/>
              <a:gd name="connsiteX469" fmla="*/ 1176643 w 9143994"/>
              <a:gd name="connsiteY469" fmla="*/ 6681909 h 6857995"/>
              <a:gd name="connsiteX470" fmla="*/ 1177799 w 9143994"/>
              <a:gd name="connsiteY470" fmla="*/ 6684734 h 6857995"/>
              <a:gd name="connsiteX471" fmla="*/ 1180594 w 9143994"/>
              <a:gd name="connsiteY471" fmla="*/ 6685845 h 6857995"/>
              <a:gd name="connsiteX472" fmla="*/ 1183442 w 9143994"/>
              <a:gd name="connsiteY472" fmla="*/ 6684693 h 6857995"/>
              <a:gd name="connsiteX473" fmla="*/ 1184617 w 9143994"/>
              <a:gd name="connsiteY473" fmla="*/ 6681909 h 6857995"/>
              <a:gd name="connsiteX474" fmla="*/ 1183442 w 9143994"/>
              <a:gd name="connsiteY474" fmla="*/ 6679070 h 6857995"/>
              <a:gd name="connsiteX475" fmla="*/ 1180594 w 9143994"/>
              <a:gd name="connsiteY475" fmla="*/ 6677939 h 6857995"/>
              <a:gd name="connsiteX476" fmla="*/ 808166 w 9143994"/>
              <a:gd name="connsiteY476" fmla="*/ 6677939 h 6857995"/>
              <a:gd name="connsiteX477" fmla="*/ 805373 w 9143994"/>
              <a:gd name="connsiteY477" fmla="*/ 6679070 h 6857995"/>
              <a:gd name="connsiteX478" fmla="*/ 804217 w 9143994"/>
              <a:gd name="connsiteY478" fmla="*/ 6681909 h 6857995"/>
              <a:gd name="connsiteX479" fmla="*/ 805373 w 9143994"/>
              <a:gd name="connsiteY479" fmla="*/ 6684734 h 6857995"/>
              <a:gd name="connsiteX480" fmla="*/ 808166 w 9143994"/>
              <a:gd name="connsiteY480" fmla="*/ 6685845 h 6857995"/>
              <a:gd name="connsiteX481" fmla="*/ 811014 w 9143994"/>
              <a:gd name="connsiteY481" fmla="*/ 6684693 h 6857995"/>
              <a:gd name="connsiteX482" fmla="*/ 812191 w 9143994"/>
              <a:gd name="connsiteY482" fmla="*/ 6681909 h 6857995"/>
              <a:gd name="connsiteX483" fmla="*/ 811014 w 9143994"/>
              <a:gd name="connsiteY483" fmla="*/ 6679070 h 6857995"/>
              <a:gd name="connsiteX484" fmla="*/ 808166 w 9143994"/>
              <a:gd name="connsiteY484" fmla="*/ 6677939 h 6857995"/>
              <a:gd name="connsiteX485" fmla="*/ 585361 w 9143994"/>
              <a:gd name="connsiteY485" fmla="*/ 6677939 h 6857995"/>
              <a:gd name="connsiteX486" fmla="*/ 582568 w 9143994"/>
              <a:gd name="connsiteY486" fmla="*/ 6679070 h 6857995"/>
              <a:gd name="connsiteX487" fmla="*/ 581412 w 9143994"/>
              <a:gd name="connsiteY487" fmla="*/ 6681909 h 6857995"/>
              <a:gd name="connsiteX488" fmla="*/ 582568 w 9143994"/>
              <a:gd name="connsiteY488" fmla="*/ 6684734 h 6857995"/>
              <a:gd name="connsiteX489" fmla="*/ 585361 w 9143994"/>
              <a:gd name="connsiteY489" fmla="*/ 6685845 h 6857995"/>
              <a:gd name="connsiteX490" fmla="*/ 588210 w 9143994"/>
              <a:gd name="connsiteY490" fmla="*/ 6684693 h 6857995"/>
              <a:gd name="connsiteX491" fmla="*/ 589386 w 9143994"/>
              <a:gd name="connsiteY491" fmla="*/ 6681909 h 6857995"/>
              <a:gd name="connsiteX492" fmla="*/ 588210 w 9143994"/>
              <a:gd name="connsiteY492" fmla="*/ 6679070 h 6857995"/>
              <a:gd name="connsiteX493" fmla="*/ 585361 w 9143994"/>
              <a:gd name="connsiteY493" fmla="*/ 6677939 h 6857995"/>
              <a:gd name="connsiteX494" fmla="*/ 492170 w 9143994"/>
              <a:gd name="connsiteY494" fmla="*/ 6677939 h 6857995"/>
              <a:gd name="connsiteX495" fmla="*/ 489377 w 9143994"/>
              <a:gd name="connsiteY495" fmla="*/ 6679070 h 6857995"/>
              <a:gd name="connsiteX496" fmla="*/ 488221 w 9143994"/>
              <a:gd name="connsiteY496" fmla="*/ 6681909 h 6857995"/>
              <a:gd name="connsiteX497" fmla="*/ 489377 w 9143994"/>
              <a:gd name="connsiteY497" fmla="*/ 6684734 h 6857995"/>
              <a:gd name="connsiteX498" fmla="*/ 492170 w 9143994"/>
              <a:gd name="connsiteY498" fmla="*/ 6685845 h 6857995"/>
              <a:gd name="connsiteX499" fmla="*/ 495019 w 9143994"/>
              <a:gd name="connsiteY499" fmla="*/ 6684693 h 6857995"/>
              <a:gd name="connsiteX500" fmla="*/ 496195 w 9143994"/>
              <a:gd name="connsiteY500" fmla="*/ 6681909 h 6857995"/>
              <a:gd name="connsiteX501" fmla="*/ 495019 w 9143994"/>
              <a:gd name="connsiteY501" fmla="*/ 6679070 h 6857995"/>
              <a:gd name="connsiteX502" fmla="*/ 492170 w 9143994"/>
              <a:gd name="connsiteY502" fmla="*/ 6677939 h 6857995"/>
              <a:gd name="connsiteX503" fmla="*/ 328733 w 9143994"/>
              <a:gd name="connsiteY503" fmla="*/ 6677939 h 6857995"/>
              <a:gd name="connsiteX504" fmla="*/ 325939 w 9143994"/>
              <a:gd name="connsiteY504" fmla="*/ 6679070 h 6857995"/>
              <a:gd name="connsiteX505" fmla="*/ 324783 w 9143994"/>
              <a:gd name="connsiteY505" fmla="*/ 6681909 h 6857995"/>
              <a:gd name="connsiteX506" fmla="*/ 325939 w 9143994"/>
              <a:gd name="connsiteY506" fmla="*/ 6684734 h 6857995"/>
              <a:gd name="connsiteX507" fmla="*/ 328733 w 9143994"/>
              <a:gd name="connsiteY507" fmla="*/ 6685845 h 6857995"/>
              <a:gd name="connsiteX508" fmla="*/ 331581 w 9143994"/>
              <a:gd name="connsiteY508" fmla="*/ 6684693 h 6857995"/>
              <a:gd name="connsiteX509" fmla="*/ 332757 w 9143994"/>
              <a:gd name="connsiteY509" fmla="*/ 6681909 h 6857995"/>
              <a:gd name="connsiteX510" fmla="*/ 331581 w 9143994"/>
              <a:gd name="connsiteY510" fmla="*/ 6679070 h 6857995"/>
              <a:gd name="connsiteX511" fmla="*/ 328733 w 9143994"/>
              <a:gd name="connsiteY511" fmla="*/ 6677939 h 6857995"/>
              <a:gd name="connsiteX512" fmla="*/ 659878 w 9143994"/>
              <a:gd name="connsiteY512" fmla="*/ 6677233 h 6857995"/>
              <a:gd name="connsiteX513" fmla="*/ 659878 w 9143994"/>
              <a:gd name="connsiteY513" fmla="*/ 6733523 h 6857995"/>
              <a:gd name="connsiteX514" fmla="*/ 665987 w 9143994"/>
              <a:gd name="connsiteY514" fmla="*/ 6733523 h 6857995"/>
              <a:gd name="connsiteX515" fmla="*/ 665987 w 9143994"/>
              <a:gd name="connsiteY515" fmla="*/ 6677233 h 6857995"/>
              <a:gd name="connsiteX516" fmla="*/ 539430 w 9143994"/>
              <a:gd name="connsiteY516" fmla="*/ 6677233 h 6857995"/>
              <a:gd name="connsiteX517" fmla="*/ 539430 w 9143994"/>
              <a:gd name="connsiteY517" fmla="*/ 6733523 h 6857995"/>
              <a:gd name="connsiteX518" fmla="*/ 545539 w 9143994"/>
              <a:gd name="connsiteY518" fmla="*/ 6733523 h 6857995"/>
              <a:gd name="connsiteX519" fmla="*/ 545539 w 9143994"/>
              <a:gd name="connsiteY519" fmla="*/ 6711985 h 6857995"/>
              <a:gd name="connsiteX520" fmla="*/ 548594 w 9143994"/>
              <a:gd name="connsiteY520" fmla="*/ 6703167 h 6857995"/>
              <a:gd name="connsiteX521" fmla="*/ 556121 w 9143994"/>
              <a:gd name="connsiteY521" fmla="*/ 6699731 h 6857995"/>
              <a:gd name="connsiteX522" fmla="*/ 564989 w 9143994"/>
              <a:gd name="connsiteY522" fmla="*/ 6711615 h 6857995"/>
              <a:gd name="connsiteX523" fmla="*/ 564989 w 9143994"/>
              <a:gd name="connsiteY523" fmla="*/ 6733523 h 6857995"/>
              <a:gd name="connsiteX524" fmla="*/ 571099 w 9143994"/>
              <a:gd name="connsiteY524" fmla="*/ 6733523 h 6857995"/>
              <a:gd name="connsiteX525" fmla="*/ 571106 w 9143994"/>
              <a:gd name="connsiteY525" fmla="*/ 6733523 h 6857995"/>
              <a:gd name="connsiteX526" fmla="*/ 571106 w 9143994"/>
              <a:gd name="connsiteY526" fmla="*/ 6710092 h 6857995"/>
              <a:gd name="connsiteX527" fmla="*/ 558213 w 9143994"/>
              <a:gd name="connsiteY527" fmla="*/ 6694609 h 6857995"/>
              <a:gd name="connsiteX528" fmla="*/ 545691 w 9143994"/>
              <a:gd name="connsiteY528" fmla="*/ 6701816 h 6857995"/>
              <a:gd name="connsiteX529" fmla="*/ 545539 w 9143994"/>
              <a:gd name="connsiteY529" fmla="*/ 6701816 h 6857995"/>
              <a:gd name="connsiteX530" fmla="*/ 545539 w 9143994"/>
              <a:gd name="connsiteY530" fmla="*/ 6677233 h 6857995"/>
              <a:gd name="connsiteX531" fmla="*/ 444717 w 9143994"/>
              <a:gd name="connsiteY531" fmla="*/ 6677233 h 6857995"/>
              <a:gd name="connsiteX532" fmla="*/ 444717 w 9143994"/>
              <a:gd name="connsiteY532" fmla="*/ 6733523 h 6857995"/>
              <a:gd name="connsiteX533" fmla="*/ 450826 w 9143994"/>
              <a:gd name="connsiteY533" fmla="*/ 6733523 h 6857995"/>
              <a:gd name="connsiteX534" fmla="*/ 450826 w 9143994"/>
              <a:gd name="connsiteY534" fmla="*/ 6728031 h 6857995"/>
              <a:gd name="connsiteX535" fmla="*/ 450978 w 9143994"/>
              <a:gd name="connsiteY535" fmla="*/ 6728031 h 6857995"/>
              <a:gd name="connsiteX536" fmla="*/ 462413 w 9143994"/>
              <a:gd name="connsiteY536" fmla="*/ 6734414 h 6857995"/>
              <a:gd name="connsiteX537" fmla="*/ 475155 w 9143994"/>
              <a:gd name="connsiteY537" fmla="*/ 6728675 h 6857995"/>
              <a:gd name="connsiteX538" fmla="*/ 479812 w 9143994"/>
              <a:gd name="connsiteY538" fmla="*/ 6713397 h 6857995"/>
              <a:gd name="connsiteX539" fmla="*/ 475657 w 9143994"/>
              <a:gd name="connsiteY539" fmla="*/ 6699717 h 6857995"/>
              <a:gd name="connsiteX540" fmla="*/ 464167 w 9143994"/>
              <a:gd name="connsiteY540" fmla="*/ 6694609 h 6857995"/>
              <a:gd name="connsiteX541" fmla="*/ 450978 w 9143994"/>
              <a:gd name="connsiteY541" fmla="*/ 6702186 h 6857995"/>
              <a:gd name="connsiteX542" fmla="*/ 450826 w 9143994"/>
              <a:gd name="connsiteY542" fmla="*/ 6702186 h 6857995"/>
              <a:gd name="connsiteX543" fmla="*/ 450826 w 9143994"/>
              <a:gd name="connsiteY543" fmla="*/ 6677233 h 6857995"/>
              <a:gd name="connsiteX544" fmla="*/ 8712617 w 9143994"/>
              <a:gd name="connsiteY544" fmla="*/ 508710 h 6857995"/>
              <a:gd name="connsiteX545" fmla="*/ 8730091 w 9143994"/>
              <a:gd name="connsiteY545" fmla="*/ 520743 h 6857995"/>
              <a:gd name="connsiteX546" fmla="*/ 8712895 w 9143994"/>
              <a:gd name="connsiteY546" fmla="*/ 532628 h 6857995"/>
              <a:gd name="connsiteX547" fmla="*/ 8705634 w 9143994"/>
              <a:gd name="connsiteY547" fmla="*/ 531755 h 6857995"/>
              <a:gd name="connsiteX548" fmla="*/ 8899635 w 9143994"/>
              <a:gd name="connsiteY548" fmla="*/ 505330 h 6857995"/>
              <a:gd name="connsiteX549" fmla="*/ 8902550 w 9143994"/>
              <a:gd name="connsiteY549" fmla="*/ 508691 h 6857995"/>
              <a:gd name="connsiteX550" fmla="*/ 8889329 w 9143994"/>
              <a:gd name="connsiteY550" fmla="*/ 517010 h 6857995"/>
              <a:gd name="connsiteX551" fmla="*/ 8893005 w 9143994"/>
              <a:gd name="connsiteY551" fmla="*/ 509564 h 6857995"/>
              <a:gd name="connsiteX552" fmla="*/ 8899635 w 9143994"/>
              <a:gd name="connsiteY552" fmla="*/ 505330 h 6857995"/>
              <a:gd name="connsiteX553" fmla="*/ 8783387 w 9143994"/>
              <a:gd name="connsiteY553" fmla="*/ 505330 h 6857995"/>
              <a:gd name="connsiteX554" fmla="*/ 8786321 w 9143994"/>
              <a:gd name="connsiteY554" fmla="*/ 508691 h 6857995"/>
              <a:gd name="connsiteX555" fmla="*/ 8773118 w 9143994"/>
              <a:gd name="connsiteY555" fmla="*/ 517010 h 6857995"/>
              <a:gd name="connsiteX556" fmla="*/ 8776758 w 9143994"/>
              <a:gd name="connsiteY556" fmla="*/ 509564 h 6857995"/>
              <a:gd name="connsiteX557" fmla="*/ 8783387 w 9143994"/>
              <a:gd name="connsiteY557" fmla="*/ 505330 h 6857995"/>
              <a:gd name="connsiteX558" fmla="*/ 8632488 w 9143994"/>
              <a:gd name="connsiteY558" fmla="*/ 505330 h 6857995"/>
              <a:gd name="connsiteX559" fmla="*/ 8635385 w 9143994"/>
              <a:gd name="connsiteY559" fmla="*/ 508691 h 6857995"/>
              <a:gd name="connsiteX560" fmla="*/ 8622200 w 9143994"/>
              <a:gd name="connsiteY560" fmla="*/ 517010 h 6857995"/>
              <a:gd name="connsiteX561" fmla="*/ 8625858 w 9143994"/>
              <a:gd name="connsiteY561" fmla="*/ 509564 h 6857995"/>
              <a:gd name="connsiteX562" fmla="*/ 8632488 w 9143994"/>
              <a:gd name="connsiteY562" fmla="*/ 505330 h 6857995"/>
              <a:gd name="connsiteX563" fmla="*/ 8257023 w 9143994"/>
              <a:gd name="connsiteY563" fmla="*/ 505330 h 6857995"/>
              <a:gd name="connsiteX564" fmla="*/ 8259920 w 9143994"/>
              <a:gd name="connsiteY564" fmla="*/ 508691 h 6857995"/>
              <a:gd name="connsiteX565" fmla="*/ 8246699 w 9143994"/>
              <a:gd name="connsiteY565" fmla="*/ 517010 h 6857995"/>
              <a:gd name="connsiteX566" fmla="*/ 8250394 w 9143994"/>
              <a:gd name="connsiteY566" fmla="*/ 509564 h 6857995"/>
              <a:gd name="connsiteX567" fmla="*/ 8257023 w 9143994"/>
              <a:gd name="connsiteY567" fmla="*/ 505330 h 6857995"/>
              <a:gd name="connsiteX568" fmla="*/ 8417542 w 9143994"/>
              <a:gd name="connsiteY568" fmla="*/ 504810 h 6857995"/>
              <a:gd name="connsiteX569" fmla="*/ 8422017 w 9143994"/>
              <a:gd name="connsiteY569" fmla="*/ 507465 h 6857995"/>
              <a:gd name="connsiteX570" fmla="*/ 8422778 w 9143994"/>
              <a:gd name="connsiteY570" fmla="*/ 513148 h 6857995"/>
              <a:gd name="connsiteX571" fmla="*/ 8418693 w 9143994"/>
              <a:gd name="connsiteY571" fmla="*/ 525682 h 6857995"/>
              <a:gd name="connsiteX572" fmla="*/ 8408535 w 9143994"/>
              <a:gd name="connsiteY572" fmla="*/ 532850 h 6857995"/>
              <a:gd name="connsiteX573" fmla="*/ 8404116 w 9143994"/>
              <a:gd name="connsiteY573" fmla="*/ 530139 h 6857995"/>
              <a:gd name="connsiteX574" fmla="*/ 8403317 w 9143994"/>
              <a:gd name="connsiteY574" fmla="*/ 524550 h 6857995"/>
              <a:gd name="connsiteX575" fmla="*/ 8407365 w 9143994"/>
              <a:gd name="connsiteY575" fmla="*/ 511922 h 6857995"/>
              <a:gd name="connsiteX576" fmla="*/ 8417542 w 9143994"/>
              <a:gd name="connsiteY576" fmla="*/ 504810 h 6857995"/>
              <a:gd name="connsiteX577" fmla="*/ 8205361 w 9143994"/>
              <a:gd name="connsiteY577" fmla="*/ 504514 h 6857995"/>
              <a:gd name="connsiteX578" fmla="*/ 8210078 w 9143994"/>
              <a:gd name="connsiteY578" fmla="*/ 505721 h 6857995"/>
              <a:gd name="connsiteX579" fmla="*/ 8208722 w 9143994"/>
              <a:gd name="connsiteY579" fmla="*/ 510474 h 6857995"/>
              <a:gd name="connsiteX580" fmla="*/ 8201220 w 9143994"/>
              <a:gd name="connsiteY580" fmla="*/ 520484 h 6857995"/>
              <a:gd name="connsiteX581" fmla="*/ 8192084 w 9143994"/>
              <a:gd name="connsiteY581" fmla="*/ 527912 h 6857995"/>
              <a:gd name="connsiteX582" fmla="*/ 8190970 w 9143994"/>
              <a:gd name="connsiteY582" fmla="*/ 525256 h 6857995"/>
              <a:gd name="connsiteX583" fmla="*/ 8195463 w 9143994"/>
              <a:gd name="connsiteY583" fmla="*/ 512406 h 6857995"/>
              <a:gd name="connsiteX584" fmla="*/ 8205361 w 9143994"/>
              <a:gd name="connsiteY584" fmla="*/ 504514 h 6857995"/>
              <a:gd name="connsiteX585" fmla="*/ 8097173 w 9143994"/>
              <a:gd name="connsiteY585" fmla="*/ 504513 h 6857995"/>
              <a:gd name="connsiteX586" fmla="*/ 8102001 w 9143994"/>
              <a:gd name="connsiteY586" fmla="*/ 505980 h 6857995"/>
              <a:gd name="connsiteX587" fmla="*/ 8100701 w 9143994"/>
              <a:gd name="connsiteY587" fmla="*/ 510530 h 6857995"/>
              <a:gd name="connsiteX588" fmla="*/ 8093236 w 9143994"/>
              <a:gd name="connsiteY588" fmla="*/ 520483 h 6857995"/>
              <a:gd name="connsiteX589" fmla="*/ 8083543 w 9143994"/>
              <a:gd name="connsiteY589" fmla="*/ 528840 h 6857995"/>
              <a:gd name="connsiteX590" fmla="*/ 8082057 w 9143994"/>
              <a:gd name="connsiteY590" fmla="*/ 526240 h 6857995"/>
              <a:gd name="connsiteX591" fmla="*/ 8086700 w 9143994"/>
              <a:gd name="connsiteY591" fmla="*/ 512795 h 6857995"/>
              <a:gd name="connsiteX592" fmla="*/ 8097173 w 9143994"/>
              <a:gd name="connsiteY592" fmla="*/ 504513 h 6857995"/>
              <a:gd name="connsiteX593" fmla="*/ 8964109 w 9143994"/>
              <a:gd name="connsiteY593" fmla="*/ 495284 h 6857995"/>
              <a:gd name="connsiteX594" fmla="*/ 8950999 w 9143994"/>
              <a:gd name="connsiteY594" fmla="*/ 502415 h 6857995"/>
              <a:gd name="connsiteX595" fmla="*/ 8941751 w 9143994"/>
              <a:gd name="connsiteY595" fmla="*/ 515358 h 6857995"/>
              <a:gd name="connsiteX596" fmla="*/ 8940767 w 9143994"/>
              <a:gd name="connsiteY596" fmla="*/ 515358 h 6857995"/>
              <a:gd name="connsiteX597" fmla="*/ 8947489 w 9143994"/>
              <a:gd name="connsiteY597" fmla="*/ 495451 h 6857995"/>
              <a:gd name="connsiteX598" fmla="*/ 8932058 w 9143994"/>
              <a:gd name="connsiteY598" fmla="*/ 495451 h 6857995"/>
              <a:gd name="connsiteX599" fmla="*/ 8918743 w 9143994"/>
              <a:gd name="connsiteY599" fmla="*/ 541337 h 6857995"/>
              <a:gd name="connsiteX600" fmla="*/ 8934342 w 9143994"/>
              <a:gd name="connsiteY600" fmla="*/ 541337 h 6857995"/>
              <a:gd name="connsiteX601" fmla="*/ 8938409 w 9143994"/>
              <a:gd name="connsiteY601" fmla="*/ 527298 h 6857995"/>
              <a:gd name="connsiteX602" fmla="*/ 8946542 w 9143994"/>
              <a:gd name="connsiteY602" fmla="*/ 516249 h 6857995"/>
              <a:gd name="connsiteX603" fmla="*/ 8957851 w 9143994"/>
              <a:gd name="connsiteY603" fmla="*/ 509081 h 6857995"/>
              <a:gd name="connsiteX604" fmla="*/ 8962642 w 9143994"/>
              <a:gd name="connsiteY604" fmla="*/ 510140 h 6857995"/>
              <a:gd name="connsiteX605" fmla="*/ 8967935 w 9143994"/>
              <a:gd name="connsiteY605" fmla="*/ 496249 h 6857995"/>
              <a:gd name="connsiteX606" fmla="*/ 8964109 w 9143994"/>
              <a:gd name="connsiteY606" fmla="*/ 495284 h 6857995"/>
              <a:gd name="connsiteX607" fmla="*/ 8905949 w 9143994"/>
              <a:gd name="connsiteY607" fmla="*/ 495265 h 6857995"/>
              <a:gd name="connsiteX608" fmla="*/ 8883256 w 9143994"/>
              <a:gd name="connsiteY608" fmla="*/ 504884 h 6857995"/>
              <a:gd name="connsiteX609" fmla="*/ 8871743 w 9143994"/>
              <a:gd name="connsiteY609" fmla="*/ 527298 h 6857995"/>
              <a:gd name="connsiteX610" fmla="*/ 8876460 w 9143994"/>
              <a:gd name="connsiteY610" fmla="*/ 538737 h 6857995"/>
              <a:gd name="connsiteX611" fmla="*/ 8888734 w 9143994"/>
              <a:gd name="connsiteY611" fmla="*/ 542395 h 6857995"/>
              <a:gd name="connsiteX612" fmla="*/ 8912132 w 9143994"/>
              <a:gd name="connsiteY612" fmla="*/ 537437 h 6857995"/>
              <a:gd name="connsiteX613" fmla="*/ 8915382 w 9143994"/>
              <a:gd name="connsiteY613" fmla="*/ 526258 h 6857995"/>
              <a:gd name="connsiteX614" fmla="*/ 8894714 w 9143994"/>
              <a:gd name="connsiteY614" fmla="*/ 532850 h 6857995"/>
              <a:gd name="connsiteX615" fmla="*/ 8887453 w 9143994"/>
              <a:gd name="connsiteY615" fmla="*/ 526017 h 6857995"/>
              <a:gd name="connsiteX616" fmla="*/ 8905874 w 9143994"/>
              <a:gd name="connsiteY616" fmla="*/ 520631 h 6857995"/>
              <a:gd name="connsiteX617" fmla="*/ 8916886 w 9143994"/>
              <a:gd name="connsiteY617" fmla="*/ 505367 h 6857995"/>
              <a:gd name="connsiteX618" fmla="*/ 8913897 w 9143994"/>
              <a:gd name="connsiteY618" fmla="*/ 497828 h 6857995"/>
              <a:gd name="connsiteX619" fmla="*/ 8905949 w 9143994"/>
              <a:gd name="connsiteY619" fmla="*/ 495265 h 6857995"/>
              <a:gd name="connsiteX620" fmla="*/ 8789738 w 9143994"/>
              <a:gd name="connsiteY620" fmla="*/ 495265 h 6857995"/>
              <a:gd name="connsiteX621" fmla="*/ 8767009 w 9143994"/>
              <a:gd name="connsiteY621" fmla="*/ 504884 h 6857995"/>
              <a:gd name="connsiteX622" fmla="*/ 8755495 w 9143994"/>
              <a:gd name="connsiteY622" fmla="*/ 527298 h 6857995"/>
              <a:gd name="connsiteX623" fmla="*/ 8760193 w 9143994"/>
              <a:gd name="connsiteY623" fmla="*/ 538737 h 6857995"/>
              <a:gd name="connsiteX624" fmla="*/ 8772468 w 9143994"/>
              <a:gd name="connsiteY624" fmla="*/ 542395 h 6857995"/>
              <a:gd name="connsiteX625" fmla="*/ 8795885 w 9143994"/>
              <a:gd name="connsiteY625" fmla="*/ 537437 h 6857995"/>
              <a:gd name="connsiteX626" fmla="*/ 8799135 w 9143994"/>
              <a:gd name="connsiteY626" fmla="*/ 526258 h 6857995"/>
              <a:gd name="connsiteX627" fmla="*/ 8778466 w 9143994"/>
              <a:gd name="connsiteY627" fmla="*/ 532850 h 6857995"/>
              <a:gd name="connsiteX628" fmla="*/ 8771205 w 9143994"/>
              <a:gd name="connsiteY628" fmla="*/ 526017 h 6857995"/>
              <a:gd name="connsiteX629" fmla="*/ 8789645 w 9143994"/>
              <a:gd name="connsiteY629" fmla="*/ 520631 h 6857995"/>
              <a:gd name="connsiteX630" fmla="*/ 8800639 w 9143994"/>
              <a:gd name="connsiteY630" fmla="*/ 505367 h 6857995"/>
              <a:gd name="connsiteX631" fmla="*/ 8797630 w 9143994"/>
              <a:gd name="connsiteY631" fmla="*/ 497828 h 6857995"/>
              <a:gd name="connsiteX632" fmla="*/ 8789738 w 9143994"/>
              <a:gd name="connsiteY632" fmla="*/ 495265 h 6857995"/>
              <a:gd name="connsiteX633" fmla="*/ 8638783 w 9143994"/>
              <a:gd name="connsiteY633" fmla="*/ 495265 h 6857995"/>
              <a:gd name="connsiteX634" fmla="*/ 8616072 w 9143994"/>
              <a:gd name="connsiteY634" fmla="*/ 504884 h 6857995"/>
              <a:gd name="connsiteX635" fmla="*/ 8604577 w 9143994"/>
              <a:gd name="connsiteY635" fmla="*/ 527298 h 6857995"/>
              <a:gd name="connsiteX636" fmla="*/ 8609313 w 9143994"/>
              <a:gd name="connsiteY636" fmla="*/ 538737 h 6857995"/>
              <a:gd name="connsiteX637" fmla="*/ 8621532 w 9143994"/>
              <a:gd name="connsiteY637" fmla="*/ 542395 h 6857995"/>
              <a:gd name="connsiteX638" fmla="*/ 8644985 w 9143994"/>
              <a:gd name="connsiteY638" fmla="*/ 537437 h 6857995"/>
              <a:gd name="connsiteX639" fmla="*/ 8648216 w 9143994"/>
              <a:gd name="connsiteY639" fmla="*/ 526258 h 6857995"/>
              <a:gd name="connsiteX640" fmla="*/ 8627567 w 9143994"/>
              <a:gd name="connsiteY640" fmla="*/ 532850 h 6857995"/>
              <a:gd name="connsiteX641" fmla="*/ 8620269 w 9143994"/>
              <a:gd name="connsiteY641" fmla="*/ 526017 h 6857995"/>
              <a:gd name="connsiteX642" fmla="*/ 8638727 w 9143994"/>
              <a:gd name="connsiteY642" fmla="*/ 520631 h 6857995"/>
              <a:gd name="connsiteX643" fmla="*/ 8649684 w 9143994"/>
              <a:gd name="connsiteY643" fmla="*/ 505367 h 6857995"/>
              <a:gd name="connsiteX644" fmla="*/ 8646712 w 9143994"/>
              <a:gd name="connsiteY644" fmla="*/ 497828 h 6857995"/>
              <a:gd name="connsiteX645" fmla="*/ 8638783 w 9143994"/>
              <a:gd name="connsiteY645" fmla="*/ 495265 h 6857995"/>
              <a:gd name="connsiteX646" fmla="*/ 8421646 w 9143994"/>
              <a:gd name="connsiteY646" fmla="*/ 495265 h 6857995"/>
              <a:gd name="connsiteX647" fmla="*/ 8398935 w 9143994"/>
              <a:gd name="connsiteY647" fmla="*/ 504884 h 6857995"/>
              <a:gd name="connsiteX648" fmla="*/ 8387440 w 9143994"/>
              <a:gd name="connsiteY648" fmla="*/ 527298 h 6857995"/>
              <a:gd name="connsiteX649" fmla="*/ 8392138 w 9143994"/>
              <a:gd name="connsiteY649" fmla="*/ 538737 h 6857995"/>
              <a:gd name="connsiteX650" fmla="*/ 8404413 w 9143994"/>
              <a:gd name="connsiteY650" fmla="*/ 542395 h 6857995"/>
              <a:gd name="connsiteX651" fmla="*/ 8427050 w 9143994"/>
              <a:gd name="connsiteY651" fmla="*/ 532609 h 6857995"/>
              <a:gd name="connsiteX652" fmla="*/ 8438637 w 9143994"/>
              <a:gd name="connsiteY652" fmla="*/ 510307 h 6857995"/>
              <a:gd name="connsiteX653" fmla="*/ 8433957 w 9143994"/>
              <a:gd name="connsiteY653" fmla="*/ 498886 h 6857995"/>
              <a:gd name="connsiteX654" fmla="*/ 8421646 w 9143994"/>
              <a:gd name="connsiteY654" fmla="*/ 495265 h 6857995"/>
              <a:gd name="connsiteX655" fmla="*/ 8263337 w 9143994"/>
              <a:gd name="connsiteY655" fmla="*/ 495265 h 6857995"/>
              <a:gd name="connsiteX656" fmla="*/ 8240626 w 9143994"/>
              <a:gd name="connsiteY656" fmla="*/ 504884 h 6857995"/>
              <a:gd name="connsiteX657" fmla="*/ 8229113 w 9143994"/>
              <a:gd name="connsiteY657" fmla="*/ 527298 h 6857995"/>
              <a:gd name="connsiteX658" fmla="*/ 8233830 w 9143994"/>
              <a:gd name="connsiteY658" fmla="*/ 538737 h 6857995"/>
              <a:gd name="connsiteX659" fmla="*/ 8246086 w 9143994"/>
              <a:gd name="connsiteY659" fmla="*/ 542395 h 6857995"/>
              <a:gd name="connsiteX660" fmla="*/ 8269502 w 9143994"/>
              <a:gd name="connsiteY660" fmla="*/ 537437 h 6857995"/>
              <a:gd name="connsiteX661" fmla="*/ 8272771 w 9143994"/>
              <a:gd name="connsiteY661" fmla="*/ 526258 h 6857995"/>
              <a:gd name="connsiteX662" fmla="*/ 8252102 w 9143994"/>
              <a:gd name="connsiteY662" fmla="*/ 532850 h 6857995"/>
              <a:gd name="connsiteX663" fmla="*/ 8244823 w 9143994"/>
              <a:gd name="connsiteY663" fmla="*/ 526017 h 6857995"/>
              <a:gd name="connsiteX664" fmla="*/ 8263263 w 9143994"/>
              <a:gd name="connsiteY664" fmla="*/ 520631 h 6857995"/>
              <a:gd name="connsiteX665" fmla="*/ 8274238 w 9143994"/>
              <a:gd name="connsiteY665" fmla="*/ 505367 h 6857995"/>
              <a:gd name="connsiteX666" fmla="*/ 8271248 w 9143994"/>
              <a:gd name="connsiteY666" fmla="*/ 497828 h 6857995"/>
              <a:gd name="connsiteX667" fmla="*/ 8263337 w 9143994"/>
              <a:gd name="connsiteY667" fmla="*/ 495265 h 6857995"/>
              <a:gd name="connsiteX668" fmla="*/ 8485006 w 9143994"/>
              <a:gd name="connsiteY668" fmla="*/ 495247 h 6857995"/>
              <a:gd name="connsiteX669" fmla="*/ 8471896 w 9143994"/>
              <a:gd name="connsiteY669" fmla="*/ 502378 h 6857995"/>
              <a:gd name="connsiteX670" fmla="*/ 8462611 w 9143994"/>
              <a:gd name="connsiteY670" fmla="*/ 515321 h 6857995"/>
              <a:gd name="connsiteX671" fmla="*/ 8461645 w 9143994"/>
              <a:gd name="connsiteY671" fmla="*/ 515321 h 6857995"/>
              <a:gd name="connsiteX672" fmla="*/ 8468479 w 9143994"/>
              <a:gd name="connsiteY672" fmla="*/ 495358 h 6857995"/>
              <a:gd name="connsiteX673" fmla="*/ 8453047 w 9143994"/>
              <a:gd name="connsiteY673" fmla="*/ 495358 h 6857995"/>
              <a:gd name="connsiteX674" fmla="*/ 8439621 w 9143994"/>
              <a:gd name="connsiteY674" fmla="*/ 541319 h 6857995"/>
              <a:gd name="connsiteX675" fmla="*/ 8455201 w 9143994"/>
              <a:gd name="connsiteY675" fmla="*/ 541319 h 6857995"/>
              <a:gd name="connsiteX676" fmla="*/ 8459287 w 9143994"/>
              <a:gd name="connsiteY676" fmla="*/ 527280 h 6857995"/>
              <a:gd name="connsiteX677" fmla="*/ 8467420 w 9143994"/>
              <a:gd name="connsiteY677" fmla="*/ 516231 h 6857995"/>
              <a:gd name="connsiteX678" fmla="*/ 8478729 w 9143994"/>
              <a:gd name="connsiteY678" fmla="*/ 509063 h 6857995"/>
              <a:gd name="connsiteX679" fmla="*/ 8483855 w 9143994"/>
              <a:gd name="connsiteY679" fmla="*/ 510103 h 6857995"/>
              <a:gd name="connsiteX680" fmla="*/ 8488256 w 9143994"/>
              <a:gd name="connsiteY680" fmla="*/ 495767 h 6857995"/>
              <a:gd name="connsiteX681" fmla="*/ 8485006 w 9143994"/>
              <a:gd name="connsiteY681" fmla="*/ 495247 h 6857995"/>
              <a:gd name="connsiteX682" fmla="*/ 8164210 w 9143994"/>
              <a:gd name="connsiteY682" fmla="*/ 495247 h 6857995"/>
              <a:gd name="connsiteX683" fmla="*/ 8151082 w 9143994"/>
              <a:gd name="connsiteY683" fmla="*/ 502396 h 6857995"/>
              <a:gd name="connsiteX684" fmla="*/ 8141852 w 9143994"/>
              <a:gd name="connsiteY684" fmla="*/ 515358 h 6857995"/>
              <a:gd name="connsiteX685" fmla="*/ 8140849 w 9143994"/>
              <a:gd name="connsiteY685" fmla="*/ 515358 h 6857995"/>
              <a:gd name="connsiteX686" fmla="*/ 8147590 w 9143994"/>
              <a:gd name="connsiteY686" fmla="*/ 495284 h 6857995"/>
              <a:gd name="connsiteX687" fmla="*/ 8132177 w 9143994"/>
              <a:gd name="connsiteY687" fmla="*/ 495284 h 6857995"/>
              <a:gd name="connsiteX688" fmla="*/ 8118807 w 9143994"/>
              <a:gd name="connsiteY688" fmla="*/ 541356 h 6857995"/>
              <a:gd name="connsiteX689" fmla="*/ 8134424 w 9143994"/>
              <a:gd name="connsiteY689" fmla="*/ 541356 h 6857995"/>
              <a:gd name="connsiteX690" fmla="*/ 8138473 w 9143994"/>
              <a:gd name="connsiteY690" fmla="*/ 527317 h 6857995"/>
              <a:gd name="connsiteX691" fmla="*/ 8145399 w 9143994"/>
              <a:gd name="connsiteY691" fmla="*/ 517772 h 6857995"/>
              <a:gd name="connsiteX692" fmla="*/ 8154108 w 9143994"/>
              <a:gd name="connsiteY692" fmla="*/ 509472 h 6857995"/>
              <a:gd name="connsiteX693" fmla="*/ 8154851 w 9143994"/>
              <a:gd name="connsiteY693" fmla="*/ 510753 h 6857995"/>
              <a:gd name="connsiteX694" fmla="*/ 8146105 w 9143994"/>
              <a:gd name="connsiteY694" fmla="*/ 541337 h 6857995"/>
              <a:gd name="connsiteX695" fmla="*/ 8161592 w 9143994"/>
              <a:gd name="connsiteY695" fmla="*/ 541375 h 6857995"/>
              <a:gd name="connsiteX696" fmla="*/ 8171304 w 9143994"/>
              <a:gd name="connsiteY696" fmla="*/ 507187 h 6857995"/>
              <a:gd name="connsiteX697" fmla="*/ 8170320 w 9143994"/>
              <a:gd name="connsiteY697" fmla="*/ 497958 h 6857995"/>
              <a:gd name="connsiteX698" fmla="*/ 8164210 w 9143994"/>
              <a:gd name="connsiteY698" fmla="*/ 495247 h 6857995"/>
              <a:gd name="connsiteX699" fmla="*/ 8217914 w 9143994"/>
              <a:gd name="connsiteY699" fmla="*/ 495229 h 6857995"/>
              <a:gd name="connsiteX700" fmla="*/ 8207460 w 9143994"/>
              <a:gd name="connsiteY700" fmla="*/ 495433 h 6857995"/>
              <a:gd name="connsiteX701" fmla="*/ 8185974 w 9143994"/>
              <a:gd name="connsiteY701" fmla="*/ 506723 h 6857995"/>
              <a:gd name="connsiteX702" fmla="*/ 8174981 w 9143994"/>
              <a:gd name="connsiteY702" fmla="*/ 529249 h 6857995"/>
              <a:gd name="connsiteX703" fmla="*/ 8176875 w 9143994"/>
              <a:gd name="connsiteY703" fmla="*/ 537438 h 6857995"/>
              <a:gd name="connsiteX704" fmla="*/ 8184136 w 9143994"/>
              <a:gd name="connsiteY704" fmla="*/ 540985 h 6857995"/>
              <a:gd name="connsiteX705" fmla="*/ 8205435 w 9143994"/>
              <a:gd name="connsiteY705" fmla="*/ 522378 h 6857995"/>
              <a:gd name="connsiteX706" fmla="*/ 8207292 w 9143994"/>
              <a:gd name="connsiteY706" fmla="*/ 522378 h 6857995"/>
              <a:gd name="connsiteX707" fmla="*/ 8204024 w 9143994"/>
              <a:gd name="connsiteY707" fmla="*/ 532963 h 6857995"/>
              <a:gd name="connsiteX708" fmla="*/ 8198899 w 9143994"/>
              <a:gd name="connsiteY708" fmla="*/ 544235 h 6857995"/>
              <a:gd name="connsiteX709" fmla="*/ 8189911 w 9143994"/>
              <a:gd name="connsiteY709" fmla="*/ 549453 h 6857995"/>
              <a:gd name="connsiteX710" fmla="*/ 8171174 w 9143994"/>
              <a:gd name="connsiteY710" fmla="*/ 543882 h 6857995"/>
              <a:gd name="connsiteX711" fmla="*/ 8172362 w 9143994"/>
              <a:gd name="connsiteY711" fmla="*/ 557178 h 6857995"/>
              <a:gd name="connsiteX712" fmla="*/ 8186717 w 9143994"/>
              <a:gd name="connsiteY712" fmla="*/ 558441 h 6857995"/>
              <a:gd name="connsiteX713" fmla="*/ 8216633 w 9143994"/>
              <a:gd name="connsiteY713" fmla="*/ 538366 h 6857995"/>
              <a:gd name="connsiteX714" fmla="*/ 8228704 w 9143994"/>
              <a:gd name="connsiteY714" fmla="*/ 495229 h 6857995"/>
              <a:gd name="connsiteX715" fmla="*/ 8217914 w 9143994"/>
              <a:gd name="connsiteY715" fmla="*/ 495229 h 6857995"/>
              <a:gd name="connsiteX716" fmla="*/ 8120794 w 9143994"/>
              <a:gd name="connsiteY716" fmla="*/ 495191 h 6857995"/>
              <a:gd name="connsiteX717" fmla="*/ 8110061 w 9143994"/>
              <a:gd name="connsiteY717" fmla="*/ 495265 h 6857995"/>
              <a:gd name="connsiteX718" fmla="*/ 8098603 w 9143994"/>
              <a:gd name="connsiteY718" fmla="*/ 495432 h 6857995"/>
              <a:gd name="connsiteX719" fmla="*/ 8077080 w 9143994"/>
              <a:gd name="connsiteY719" fmla="*/ 507521 h 6857995"/>
              <a:gd name="connsiteX720" fmla="*/ 8066087 w 9143994"/>
              <a:gd name="connsiteY720" fmla="*/ 530492 h 6857995"/>
              <a:gd name="connsiteX721" fmla="*/ 8067963 w 9143994"/>
              <a:gd name="connsiteY721" fmla="*/ 538663 h 6857995"/>
              <a:gd name="connsiteX722" fmla="*/ 8074926 w 9143994"/>
              <a:gd name="connsiteY722" fmla="*/ 542377 h 6857995"/>
              <a:gd name="connsiteX723" fmla="*/ 8088037 w 9143994"/>
              <a:gd name="connsiteY723" fmla="*/ 535246 h 6857995"/>
              <a:gd name="connsiteX724" fmla="*/ 8097284 w 9143994"/>
              <a:gd name="connsiteY724" fmla="*/ 522322 h 6857995"/>
              <a:gd name="connsiteX725" fmla="*/ 8098287 w 9143994"/>
              <a:gd name="connsiteY725" fmla="*/ 522322 h 6857995"/>
              <a:gd name="connsiteX726" fmla="*/ 8091843 w 9143994"/>
              <a:gd name="connsiteY726" fmla="*/ 541337 h 6857995"/>
              <a:gd name="connsiteX727" fmla="*/ 8107331 w 9143994"/>
              <a:gd name="connsiteY727" fmla="*/ 541337 h 6857995"/>
              <a:gd name="connsiteX728" fmla="*/ 8309167 w 9143994"/>
              <a:gd name="connsiteY728" fmla="*/ 495061 h 6857995"/>
              <a:gd name="connsiteX729" fmla="*/ 8295574 w 9143994"/>
              <a:gd name="connsiteY729" fmla="*/ 497939 h 6857995"/>
              <a:gd name="connsiteX730" fmla="*/ 8287626 w 9143994"/>
              <a:gd name="connsiteY730" fmla="*/ 509026 h 6857995"/>
              <a:gd name="connsiteX731" fmla="*/ 8290133 w 9143994"/>
              <a:gd name="connsiteY731" fmla="*/ 517029 h 6857995"/>
              <a:gd name="connsiteX732" fmla="*/ 8295593 w 9143994"/>
              <a:gd name="connsiteY732" fmla="*/ 523027 h 6857995"/>
              <a:gd name="connsiteX733" fmla="*/ 8298248 w 9143994"/>
              <a:gd name="connsiteY733" fmla="*/ 528840 h 6857995"/>
              <a:gd name="connsiteX734" fmla="*/ 8296484 w 9143994"/>
              <a:gd name="connsiteY734" fmla="*/ 531904 h 6857995"/>
              <a:gd name="connsiteX735" fmla="*/ 8292974 w 9143994"/>
              <a:gd name="connsiteY735" fmla="*/ 533111 h 6857995"/>
              <a:gd name="connsiteX736" fmla="*/ 8279455 w 9143994"/>
              <a:gd name="connsiteY736" fmla="*/ 529118 h 6857995"/>
              <a:gd name="connsiteX737" fmla="*/ 8276410 w 9143994"/>
              <a:gd name="connsiteY737" fmla="*/ 539684 h 6857995"/>
              <a:gd name="connsiteX738" fmla="*/ 8292139 w 9143994"/>
              <a:gd name="connsiteY738" fmla="*/ 542136 h 6857995"/>
              <a:gd name="connsiteX739" fmla="*/ 8306159 w 9143994"/>
              <a:gd name="connsiteY739" fmla="*/ 538960 h 6857995"/>
              <a:gd name="connsiteX740" fmla="*/ 8313977 w 9143994"/>
              <a:gd name="connsiteY740" fmla="*/ 527187 h 6857995"/>
              <a:gd name="connsiteX741" fmla="*/ 8311303 w 9143994"/>
              <a:gd name="connsiteY741" fmla="*/ 519090 h 6857995"/>
              <a:gd name="connsiteX742" fmla="*/ 8305361 w 9143994"/>
              <a:gd name="connsiteY742" fmla="*/ 513241 h 6857995"/>
              <a:gd name="connsiteX743" fmla="*/ 8302371 w 9143994"/>
              <a:gd name="connsiteY743" fmla="*/ 508227 h 6857995"/>
              <a:gd name="connsiteX744" fmla="*/ 8308889 w 9143994"/>
              <a:gd name="connsiteY744" fmla="*/ 504086 h 6857995"/>
              <a:gd name="connsiteX745" fmla="*/ 8318489 w 9143994"/>
              <a:gd name="connsiteY745" fmla="*/ 506147 h 6857995"/>
              <a:gd name="connsiteX746" fmla="*/ 8321256 w 9143994"/>
              <a:gd name="connsiteY746" fmla="*/ 496435 h 6857995"/>
              <a:gd name="connsiteX747" fmla="*/ 8309167 w 9143994"/>
              <a:gd name="connsiteY747" fmla="*/ 495061 h 6857995"/>
              <a:gd name="connsiteX748" fmla="*/ 8867936 w 9143994"/>
              <a:gd name="connsiteY748" fmla="*/ 486872 h 6857995"/>
              <a:gd name="connsiteX749" fmla="*/ 8851687 w 9143994"/>
              <a:gd name="connsiteY749" fmla="*/ 489193 h 6857995"/>
              <a:gd name="connsiteX750" fmla="*/ 8842662 w 9143994"/>
              <a:gd name="connsiteY750" fmla="*/ 518849 h 6857995"/>
              <a:gd name="connsiteX751" fmla="*/ 8839449 w 9143994"/>
              <a:gd name="connsiteY751" fmla="*/ 532814 h 6857995"/>
              <a:gd name="connsiteX752" fmla="*/ 8842198 w 9143994"/>
              <a:gd name="connsiteY752" fmla="*/ 540168 h 6857995"/>
              <a:gd name="connsiteX753" fmla="*/ 8849978 w 9143994"/>
              <a:gd name="connsiteY753" fmla="*/ 542396 h 6857995"/>
              <a:gd name="connsiteX754" fmla="*/ 8861733 w 9143994"/>
              <a:gd name="connsiteY754" fmla="*/ 540372 h 6857995"/>
              <a:gd name="connsiteX755" fmla="*/ 8864537 w 9143994"/>
              <a:gd name="connsiteY755" fmla="*/ 530530 h 6857995"/>
              <a:gd name="connsiteX756" fmla="*/ 8859542 w 9143994"/>
              <a:gd name="connsiteY756" fmla="*/ 532405 h 6857995"/>
              <a:gd name="connsiteX757" fmla="*/ 8856404 w 9143994"/>
              <a:gd name="connsiteY757" fmla="*/ 527986 h 6857995"/>
              <a:gd name="connsiteX758" fmla="*/ 8859003 w 9143994"/>
              <a:gd name="connsiteY758" fmla="*/ 516510 h 6857995"/>
              <a:gd name="connsiteX759" fmla="*/ 8862810 w 9143994"/>
              <a:gd name="connsiteY759" fmla="*/ 504365 h 6857995"/>
              <a:gd name="connsiteX760" fmla="*/ 8870313 w 9143994"/>
              <a:gd name="connsiteY760" fmla="*/ 504365 h 6857995"/>
              <a:gd name="connsiteX761" fmla="*/ 8872963 w 9143994"/>
              <a:gd name="connsiteY761" fmla="*/ 495451 h 6857995"/>
              <a:gd name="connsiteX762" fmla="*/ 8872968 w 9143994"/>
              <a:gd name="connsiteY762" fmla="*/ 495451 h 6857995"/>
              <a:gd name="connsiteX763" fmla="*/ 8872968 w 9143994"/>
              <a:gd name="connsiteY763" fmla="*/ 495433 h 6857995"/>
              <a:gd name="connsiteX764" fmla="*/ 8872963 w 9143994"/>
              <a:gd name="connsiteY764" fmla="*/ 495451 h 6857995"/>
              <a:gd name="connsiteX765" fmla="*/ 8865429 w 9143994"/>
              <a:gd name="connsiteY765" fmla="*/ 495451 h 6857995"/>
              <a:gd name="connsiteX766" fmla="*/ 8834844 w 9143994"/>
              <a:gd name="connsiteY766" fmla="*/ 486872 h 6857995"/>
              <a:gd name="connsiteX767" fmla="*/ 8818596 w 9143994"/>
              <a:gd name="connsiteY767" fmla="*/ 489193 h 6857995"/>
              <a:gd name="connsiteX768" fmla="*/ 8809571 w 9143994"/>
              <a:gd name="connsiteY768" fmla="*/ 518849 h 6857995"/>
              <a:gd name="connsiteX769" fmla="*/ 8806358 w 9143994"/>
              <a:gd name="connsiteY769" fmla="*/ 532814 h 6857995"/>
              <a:gd name="connsiteX770" fmla="*/ 8809125 w 9143994"/>
              <a:gd name="connsiteY770" fmla="*/ 540168 h 6857995"/>
              <a:gd name="connsiteX771" fmla="*/ 8816906 w 9143994"/>
              <a:gd name="connsiteY771" fmla="*/ 542396 h 6857995"/>
              <a:gd name="connsiteX772" fmla="*/ 8828642 w 9143994"/>
              <a:gd name="connsiteY772" fmla="*/ 540372 h 6857995"/>
              <a:gd name="connsiteX773" fmla="*/ 8831465 w 9143994"/>
              <a:gd name="connsiteY773" fmla="*/ 530530 h 6857995"/>
              <a:gd name="connsiteX774" fmla="*/ 8826506 w 9143994"/>
              <a:gd name="connsiteY774" fmla="*/ 532405 h 6857995"/>
              <a:gd name="connsiteX775" fmla="*/ 8823331 w 9143994"/>
              <a:gd name="connsiteY775" fmla="*/ 527986 h 6857995"/>
              <a:gd name="connsiteX776" fmla="*/ 8825894 w 9143994"/>
              <a:gd name="connsiteY776" fmla="*/ 516510 h 6857995"/>
              <a:gd name="connsiteX777" fmla="*/ 8829570 w 9143994"/>
              <a:gd name="connsiteY777" fmla="*/ 504365 h 6857995"/>
              <a:gd name="connsiteX778" fmla="*/ 8837110 w 9143994"/>
              <a:gd name="connsiteY778" fmla="*/ 504365 h 6857995"/>
              <a:gd name="connsiteX779" fmla="*/ 8839760 w 9143994"/>
              <a:gd name="connsiteY779" fmla="*/ 495451 h 6857995"/>
              <a:gd name="connsiteX780" fmla="*/ 8839765 w 9143994"/>
              <a:gd name="connsiteY780" fmla="*/ 495451 h 6857995"/>
              <a:gd name="connsiteX781" fmla="*/ 8839765 w 9143994"/>
              <a:gd name="connsiteY781" fmla="*/ 495433 h 6857995"/>
              <a:gd name="connsiteX782" fmla="*/ 8839760 w 9143994"/>
              <a:gd name="connsiteY782" fmla="*/ 495451 h 6857995"/>
              <a:gd name="connsiteX783" fmla="*/ 8832226 w 9143994"/>
              <a:gd name="connsiteY783" fmla="*/ 495451 h 6857995"/>
              <a:gd name="connsiteX784" fmla="*/ 8544559 w 9143994"/>
              <a:gd name="connsiteY784" fmla="*/ 486853 h 6857995"/>
              <a:gd name="connsiteX785" fmla="*/ 8528311 w 9143994"/>
              <a:gd name="connsiteY785" fmla="*/ 489174 h 6857995"/>
              <a:gd name="connsiteX786" fmla="*/ 8519267 w 9143994"/>
              <a:gd name="connsiteY786" fmla="*/ 518830 h 6857995"/>
              <a:gd name="connsiteX787" fmla="*/ 8516073 w 9143994"/>
              <a:gd name="connsiteY787" fmla="*/ 532795 h 6857995"/>
              <a:gd name="connsiteX788" fmla="*/ 8518859 w 9143994"/>
              <a:gd name="connsiteY788" fmla="*/ 540149 h 6857995"/>
              <a:gd name="connsiteX789" fmla="*/ 8526639 w 9143994"/>
              <a:gd name="connsiteY789" fmla="*/ 542377 h 6857995"/>
              <a:gd name="connsiteX790" fmla="*/ 8538338 w 9143994"/>
              <a:gd name="connsiteY790" fmla="*/ 540353 h 6857995"/>
              <a:gd name="connsiteX791" fmla="*/ 8541161 w 9143994"/>
              <a:gd name="connsiteY791" fmla="*/ 530529 h 6857995"/>
              <a:gd name="connsiteX792" fmla="*/ 8536184 w 9143994"/>
              <a:gd name="connsiteY792" fmla="*/ 532405 h 6857995"/>
              <a:gd name="connsiteX793" fmla="*/ 8533065 w 9143994"/>
              <a:gd name="connsiteY793" fmla="*/ 527985 h 6857995"/>
              <a:gd name="connsiteX794" fmla="*/ 8535590 w 9143994"/>
              <a:gd name="connsiteY794" fmla="*/ 516509 h 6857995"/>
              <a:gd name="connsiteX795" fmla="*/ 8539211 w 9143994"/>
              <a:gd name="connsiteY795" fmla="*/ 505219 h 6857995"/>
              <a:gd name="connsiteX796" fmla="*/ 8546713 w 9143994"/>
              <a:gd name="connsiteY796" fmla="*/ 505219 h 6857995"/>
              <a:gd name="connsiteX797" fmla="*/ 8549350 w 9143994"/>
              <a:gd name="connsiteY797" fmla="*/ 496268 h 6857995"/>
              <a:gd name="connsiteX798" fmla="*/ 8549350 w 9143994"/>
              <a:gd name="connsiteY798" fmla="*/ 496249 h 6857995"/>
              <a:gd name="connsiteX799" fmla="*/ 8541811 w 9143994"/>
              <a:gd name="connsiteY799" fmla="*/ 496249 h 6857995"/>
              <a:gd name="connsiteX800" fmla="*/ 8028873 w 9143994"/>
              <a:gd name="connsiteY800" fmla="*/ 477160 h 6857995"/>
              <a:gd name="connsiteX801" fmla="*/ 8010303 w 9143994"/>
              <a:gd name="connsiteY801" fmla="*/ 541375 h 6857995"/>
              <a:gd name="connsiteX802" fmla="*/ 8025902 w 9143994"/>
              <a:gd name="connsiteY802" fmla="*/ 541375 h 6857995"/>
              <a:gd name="connsiteX803" fmla="*/ 8029969 w 9143994"/>
              <a:gd name="connsiteY803" fmla="*/ 527299 h 6857995"/>
              <a:gd name="connsiteX804" fmla="*/ 8036914 w 9143994"/>
              <a:gd name="connsiteY804" fmla="*/ 517791 h 6857995"/>
              <a:gd name="connsiteX805" fmla="*/ 8045604 w 9143994"/>
              <a:gd name="connsiteY805" fmla="*/ 509472 h 6857995"/>
              <a:gd name="connsiteX806" fmla="*/ 8046366 w 9143994"/>
              <a:gd name="connsiteY806" fmla="*/ 510753 h 6857995"/>
              <a:gd name="connsiteX807" fmla="*/ 8037582 w 9143994"/>
              <a:gd name="connsiteY807" fmla="*/ 541338 h 6857995"/>
              <a:gd name="connsiteX808" fmla="*/ 8037582 w 9143994"/>
              <a:gd name="connsiteY808" fmla="*/ 541356 h 6857995"/>
              <a:gd name="connsiteX809" fmla="*/ 8053070 w 9143994"/>
              <a:gd name="connsiteY809" fmla="*/ 541356 h 6857995"/>
              <a:gd name="connsiteX810" fmla="*/ 8062763 w 9143994"/>
              <a:gd name="connsiteY810" fmla="*/ 507188 h 6857995"/>
              <a:gd name="connsiteX811" fmla="*/ 8061779 w 9143994"/>
              <a:gd name="connsiteY811" fmla="*/ 497958 h 6857995"/>
              <a:gd name="connsiteX812" fmla="*/ 8055651 w 9143994"/>
              <a:gd name="connsiteY812" fmla="*/ 495210 h 6857995"/>
              <a:gd name="connsiteX813" fmla="*/ 8042522 w 9143994"/>
              <a:gd name="connsiteY813" fmla="*/ 502378 h 6857995"/>
              <a:gd name="connsiteX814" fmla="*/ 8033274 w 9143994"/>
              <a:gd name="connsiteY814" fmla="*/ 515358 h 6857995"/>
              <a:gd name="connsiteX815" fmla="*/ 8032271 w 9143994"/>
              <a:gd name="connsiteY815" fmla="*/ 515358 h 6857995"/>
              <a:gd name="connsiteX816" fmla="*/ 8044360 w 9143994"/>
              <a:gd name="connsiteY816" fmla="*/ 477160 h 6857995"/>
              <a:gd name="connsiteX817" fmla="*/ 8567029 w 9143994"/>
              <a:gd name="connsiteY817" fmla="*/ 477141 h 6857995"/>
              <a:gd name="connsiteX818" fmla="*/ 8548459 w 9143994"/>
              <a:gd name="connsiteY818" fmla="*/ 541337 h 6857995"/>
              <a:gd name="connsiteX819" fmla="*/ 8564039 w 9143994"/>
              <a:gd name="connsiteY819" fmla="*/ 541337 h 6857995"/>
              <a:gd name="connsiteX820" fmla="*/ 8568125 w 9143994"/>
              <a:gd name="connsiteY820" fmla="*/ 527298 h 6857995"/>
              <a:gd name="connsiteX821" fmla="*/ 8575051 w 9143994"/>
              <a:gd name="connsiteY821" fmla="*/ 517753 h 6857995"/>
              <a:gd name="connsiteX822" fmla="*/ 8583760 w 9143994"/>
              <a:gd name="connsiteY822" fmla="*/ 509453 h 6857995"/>
              <a:gd name="connsiteX823" fmla="*/ 8584503 w 9143994"/>
              <a:gd name="connsiteY823" fmla="*/ 510734 h 6857995"/>
              <a:gd name="connsiteX824" fmla="*/ 8575757 w 9143994"/>
              <a:gd name="connsiteY824" fmla="*/ 541337 h 6857995"/>
              <a:gd name="connsiteX825" fmla="*/ 8575757 w 9143994"/>
              <a:gd name="connsiteY825" fmla="*/ 541356 h 6857995"/>
              <a:gd name="connsiteX826" fmla="*/ 8591244 w 9143994"/>
              <a:gd name="connsiteY826" fmla="*/ 541356 h 6857995"/>
              <a:gd name="connsiteX827" fmla="*/ 8600938 w 9143994"/>
              <a:gd name="connsiteY827" fmla="*/ 507169 h 6857995"/>
              <a:gd name="connsiteX828" fmla="*/ 8599953 w 9143994"/>
              <a:gd name="connsiteY828" fmla="*/ 497958 h 6857995"/>
              <a:gd name="connsiteX829" fmla="*/ 8593825 w 9143994"/>
              <a:gd name="connsiteY829" fmla="*/ 495228 h 6857995"/>
              <a:gd name="connsiteX830" fmla="*/ 8580696 w 9143994"/>
              <a:gd name="connsiteY830" fmla="*/ 502377 h 6857995"/>
              <a:gd name="connsiteX831" fmla="*/ 8571449 w 9143994"/>
              <a:gd name="connsiteY831" fmla="*/ 515358 h 6857995"/>
              <a:gd name="connsiteX832" fmla="*/ 8570446 w 9143994"/>
              <a:gd name="connsiteY832" fmla="*/ 515358 h 6857995"/>
              <a:gd name="connsiteX833" fmla="*/ 8582535 w 9143994"/>
              <a:gd name="connsiteY833" fmla="*/ 477141 h 6857995"/>
              <a:gd name="connsiteX834" fmla="*/ 8388980 w 9143994"/>
              <a:gd name="connsiteY834" fmla="*/ 476213 h 6857995"/>
              <a:gd name="connsiteX835" fmla="*/ 8372769 w 9143994"/>
              <a:gd name="connsiteY835" fmla="*/ 481673 h 6857995"/>
              <a:gd name="connsiteX836" fmla="*/ 8362778 w 9143994"/>
              <a:gd name="connsiteY836" fmla="*/ 496250 h 6857995"/>
              <a:gd name="connsiteX837" fmla="*/ 8346678 w 9143994"/>
              <a:gd name="connsiteY837" fmla="*/ 551588 h 6857995"/>
              <a:gd name="connsiteX838" fmla="*/ 8362351 w 9143994"/>
              <a:gd name="connsiteY838" fmla="*/ 551588 h 6857995"/>
              <a:gd name="connsiteX839" fmla="*/ 8375796 w 9143994"/>
              <a:gd name="connsiteY839" fmla="*/ 505219 h 6857995"/>
              <a:gd name="connsiteX840" fmla="*/ 8387086 w 9143994"/>
              <a:gd name="connsiteY840" fmla="*/ 505219 h 6857995"/>
              <a:gd name="connsiteX841" fmla="*/ 8389760 w 9143994"/>
              <a:gd name="connsiteY841" fmla="*/ 496250 h 6857995"/>
              <a:gd name="connsiteX842" fmla="*/ 8378284 w 9143994"/>
              <a:gd name="connsiteY842" fmla="*/ 496250 h 6857995"/>
              <a:gd name="connsiteX843" fmla="*/ 8380884 w 9143994"/>
              <a:gd name="connsiteY843" fmla="*/ 488618 h 6857995"/>
              <a:gd name="connsiteX844" fmla="*/ 8387439 w 9143994"/>
              <a:gd name="connsiteY844" fmla="*/ 485145 h 6857995"/>
              <a:gd name="connsiteX845" fmla="*/ 8397355 w 9143994"/>
              <a:gd name="connsiteY845" fmla="*/ 487708 h 6857995"/>
              <a:gd name="connsiteX846" fmla="*/ 8400067 w 9143994"/>
              <a:gd name="connsiteY846" fmla="*/ 478144 h 6857995"/>
              <a:gd name="connsiteX847" fmla="*/ 8388980 w 9143994"/>
              <a:gd name="connsiteY847" fmla="*/ 476213 h 6857995"/>
              <a:gd name="connsiteX848" fmla="*/ 8727956 w 9143994"/>
              <a:gd name="connsiteY848" fmla="*/ 475544 h 6857995"/>
              <a:gd name="connsiteX849" fmla="*/ 8738262 w 9143994"/>
              <a:gd name="connsiteY849" fmla="*/ 481988 h 6857995"/>
              <a:gd name="connsiteX850" fmla="*/ 8722626 w 9143994"/>
              <a:gd name="connsiteY850" fmla="*/ 496714 h 6857995"/>
              <a:gd name="connsiteX851" fmla="*/ 8716479 w 9143994"/>
              <a:gd name="connsiteY851" fmla="*/ 496714 h 6857995"/>
              <a:gd name="connsiteX852" fmla="*/ 8722552 w 9143994"/>
              <a:gd name="connsiteY852" fmla="*/ 476398 h 6857995"/>
              <a:gd name="connsiteX853" fmla="*/ 8727956 w 9143994"/>
              <a:gd name="connsiteY853" fmla="*/ 475544 h 6857995"/>
              <a:gd name="connsiteX854" fmla="*/ 8706247 w 9143994"/>
              <a:gd name="connsiteY854" fmla="*/ 465535 h 6857995"/>
              <a:gd name="connsiteX855" fmla="*/ 8683722 w 9143994"/>
              <a:gd name="connsiteY855" fmla="*/ 542043 h 6857995"/>
              <a:gd name="connsiteX856" fmla="*/ 8721196 w 9143994"/>
              <a:gd name="connsiteY856" fmla="*/ 542043 h 6857995"/>
              <a:gd name="connsiteX857" fmla="*/ 8749125 w 9143994"/>
              <a:gd name="connsiteY857" fmla="*/ 520335 h 6857995"/>
              <a:gd name="connsiteX858" fmla="*/ 8733081 w 9143994"/>
              <a:gd name="connsiteY858" fmla="*/ 502656 h 6857995"/>
              <a:gd name="connsiteX859" fmla="*/ 8733099 w 9143994"/>
              <a:gd name="connsiteY859" fmla="*/ 502433 h 6857995"/>
              <a:gd name="connsiteX860" fmla="*/ 8757017 w 9143994"/>
              <a:gd name="connsiteY860" fmla="*/ 480242 h 6857995"/>
              <a:gd name="connsiteX861" fmla="*/ 8730481 w 9143994"/>
              <a:gd name="connsiteY861" fmla="*/ 465535 h 6857995"/>
              <a:gd name="connsiteX862" fmla="*/ 7996116 w 9143994"/>
              <a:gd name="connsiteY862" fmla="*/ 465256 h 6857995"/>
              <a:gd name="connsiteX863" fmla="*/ 7935652 w 9143994"/>
              <a:gd name="connsiteY863" fmla="*/ 516676 h 6857995"/>
              <a:gd name="connsiteX864" fmla="*/ 7965791 w 9143994"/>
              <a:gd name="connsiteY864" fmla="*/ 545441 h 6857995"/>
              <a:gd name="connsiteX865" fmla="*/ 7998642 w 9143994"/>
              <a:gd name="connsiteY865" fmla="*/ 541374 h 6857995"/>
              <a:gd name="connsiteX866" fmla="*/ 8002114 w 9143994"/>
              <a:gd name="connsiteY866" fmla="*/ 529972 h 6857995"/>
              <a:gd name="connsiteX867" fmla="*/ 8000294 w 9143994"/>
              <a:gd name="connsiteY867" fmla="*/ 530455 h 6857995"/>
              <a:gd name="connsiteX868" fmla="*/ 7975838 w 9143994"/>
              <a:gd name="connsiteY868" fmla="*/ 535172 h 6857995"/>
              <a:gd name="connsiteX869" fmla="*/ 7956952 w 9143994"/>
              <a:gd name="connsiteY869" fmla="*/ 514169 h 6857995"/>
              <a:gd name="connsiteX870" fmla="*/ 7993349 w 9143994"/>
              <a:gd name="connsiteY870" fmla="*/ 475525 h 6857995"/>
              <a:gd name="connsiteX871" fmla="*/ 8016450 w 9143994"/>
              <a:gd name="connsiteY871" fmla="*/ 480520 h 6857995"/>
              <a:gd name="connsiteX872" fmla="*/ 8020108 w 9143994"/>
              <a:gd name="connsiteY872" fmla="*/ 468264 h 6857995"/>
              <a:gd name="connsiteX873" fmla="*/ 7996116 w 9143994"/>
              <a:gd name="connsiteY873" fmla="*/ 465256 h 6857995"/>
              <a:gd name="connsiteX874" fmla="*/ 8709367 w 9143994"/>
              <a:gd name="connsiteY874" fmla="*/ 346613 h 6857995"/>
              <a:gd name="connsiteX875" fmla="*/ 8732858 w 9143994"/>
              <a:gd name="connsiteY875" fmla="*/ 346613 h 6857995"/>
              <a:gd name="connsiteX876" fmla="*/ 8746080 w 9143994"/>
              <a:gd name="connsiteY876" fmla="*/ 359780 h 6857995"/>
              <a:gd name="connsiteX877" fmla="*/ 8733452 w 9143994"/>
              <a:gd name="connsiteY877" fmla="*/ 372834 h 6857995"/>
              <a:gd name="connsiteX878" fmla="*/ 8709367 w 9143994"/>
              <a:gd name="connsiteY878" fmla="*/ 372834 h 6857995"/>
              <a:gd name="connsiteX879" fmla="*/ 8771001 w 9143994"/>
              <a:gd name="connsiteY879" fmla="*/ 330012 h 6857995"/>
              <a:gd name="connsiteX880" fmla="*/ 8771001 w 9143994"/>
              <a:gd name="connsiteY880" fmla="*/ 426483 h 6857995"/>
              <a:gd name="connsiteX881" fmla="*/ 8790425 w 9143994"/>
              <a:gd name="connsiteY881" fmla="*/ 426483 h 6857995"/>
              <a:gd name="connsiteX882" fmla="*/ 8790425 w 9143994"/>
              <a:gd name="connsiteY882" fmla="*/ 330012 h 6857995"/>
              <a:gd name="connsiteX883" fmla="*/ 8618041 w 9143994"/>
              <a:gd name="connsiteY883" fmla="*/ 330012 h 6857995"/>
              <a:gd name="connsiteX884" fmla="*/ 8618041 w 9143994"/>
              <a:gd name="connsiteY884" fmla="*/ 346725 h 6857995"/>
              <a:gd name="connsiteX885" fmla="*/ 8641625 w 9143994"/>
              <a:gd name="connsiteY885" fmla="*/ 346725 h 6857995"/>
              <a:gd name="connsiteX886" fmla="*/ 8641625 w 9143994"/>
              <a:gd name="connsiteY886" fmla="*/ 426483 h 6857995"/>
              <a:gd name="connsiteX887" fmla="*/ 8661457 w 9143994"/>
              <a:gd name="connsiteY887" fmla="*/ 426483 h 6857995"/>
              <a:gd name="connsiteX888" fmla="*/ 8661457 w 9143994"/>
              <a:gd name="connsiteY888" fmla="*/ 346725 h 6857995"/>
              <a:gd name="connsiteX889" fmla="*/ 8685041 w 9143994"/>
              <a:gd name="connsiteY889" fmla="*/ 346725 h 6857995"/>
              <a:gd name="connsiteX890" fmla="*/ 8685041 w 9143994"/>
              <a:gd name="connsiteY890" fmla="*/ 330012 h 6857995"/>
              <a:gd name="connsiteX891" fmla="*/ 8661457 w 9143994"/>
              <a:gd name="connsiteY891" fmla="*/ 330012 h 6857995"/>
              <a:gd name="connsiteX892" fmla="*/ 8641625 w 9143994"/>
              <a:gd name="connsiteY892" fmla="*/ 330012 h 6857995"/>
              <a:gd name="connsiteX893" fmla="*/ 8461960 w 9143994"/>
              <a:gd name="connsiteY893" fmla="*/ 330012 h 6857995"/>
              <a:gd name="connsiteX894" fmla="*/ 8461960 w 9143994"/>
              <a:gd name="connsiteY894" fmla="*/ 346725 h 6857995"/>
              <a:gd name="connsiteX895" fmla="*/ 8461960 w 9143994"/>
              <a:gd name="connsiteY895" fmla="*/ 409714 h 6857995"/>
              <a:gd name="connsiteX896" fmla="*/ 8461960 w 9143994"/>
              <a:gd name="connsiteY896" fmla="*/ 426483 h 6857995"/>
              <a:gd name="connsiteX897" fmla="*/ 8481496 w 9143994"/>
              <a:gd name="connsiteY897" fmla="*/ 426483 h 6857995"/>
              <a:gd name="connsiteX898" fmla="*/ 8534736 w 9143994"/>
              <a:gd name="connsiteY898" fmla="*/ 426483 h 6857995"/>
              <a:gd name="connsiteX899" fmla="*/ 8534736 w 9143994"/>
              <a:gd name="connsiteY899" fmla="*/ 409714 h 6857995"/>
              <a:gd name="connsiteX900" fmla="*/ 8481496 w 9143994"/>
              <a:gd name="connsiteY900" fmla="*/ 409714 h 6857995"/>
              <a:gd name="connsiteX901" fmla="*/ 8481496 w 9143994"/>
              <a:gd name="connsiteY901" fmla="*/ 384013 h 6857995"/>
              <a:gd name="connsiteX902" fmla="*/ 8527642 w 9143994"/>
              <a:gd name="connsiteY902" fmla="*/ 384013 h 6857995"/>
              <a:gd name="connsiteX903" fmla="*/ 8527642 w 9143994"/>
              <a:gd name="connsiteY903" fmla="*/ 367319 h 6857995"/>
              <a:gd name="connsiteX904" fmla="*/ 8481496 w 9143994"/>
              <a:gd name="connsiteY904" fmla="*/ 367319 h 6857995"/>
              <a:gd name="connsiteX905" fmla="*/ 8481496 w 9143994"/>
              <a:gd name="connsiteY905" fmla="*/ 346725 h 6857995"/>
              <a:gd name="connsiteX906" fmla="*/ 8533398 w 9143994"/>
              <a:gd name="connsiteY906" fmla="*/ 346725 h 6857995"/>
              <a:gd name="connsiteX907" fmla="*/ 8533398 w 9143994"/>
              <a:gd name="connsiteY907" fmla="*/ 330012 h 6857995"/>
              <a:gd name="connsiteX908" fmla="*/ 8481496 w 9143994"/>
              <a:gd name="connsiteY908" fmla="*/ 330012 h 6857995"/>
              <a:gd name="connsiteX909" fmla="*/ 8391376 w 9143994"/>
              <a:gd name="connsiteY909" fmla="*/ 330012 h 6857995"/>
              <a:gd name="connsiteX910" fmla="*/ 8391376 w 9143994"/>
              <a:gd name="connsiteY910" fmla="*/ 409714 h 6857995"/>
              <a:gd name="connsiteX911" fmla="*/ 8391376 w 9143994"/>
              <a:gd name="connsiteY911" fmla="*/ 426483 h 6857995"/>
              <a:gd name="connsiteX912" fmla="*/ 8410912 w 9143994"/>
              <a:gd name="connsiteY912" fmla="*/ 426483 h 6857995"/>
              <a:gd name="connsiteX913" fmla="*/ 8456389 w 9143994"/>
              <a:gd name="connsiteY913" fmla="*/ 426483 h 6857995"/>
              <a:gd name="connsiteX914" fmla="*/ 8456389 w 9143994"/>
              <a:gd name="connsiteY914" fmla="*/ 409714 h 6857995"/>
              <a:gd name="connsiteX915" fmla="*/ 8410912 w 9143994"/>
              <a:gd name="connsiteY915" fmla="*/ 409714 h 6857995"/>
              <a:gd name="connsiteX916" fmla="*/ 8410912 w 9143994"/>
              <a:gd name="connsiteY916" fmla="*/ 330012 h 6857995"/>
              <a:gd name="connsiteX917" fmla="*/ 8312306 w 9143994"/>
              <a:gd name="connsiteY917" fmla="*/ 330012 h 6857995"/>
              <a:gd name="connsiteX918" fmla="*/ 8312306 w 9143994"/>
              <a:gd name="connsiteY918" fmla="*/ 346725 h 6857995"/>
              <a:gd name="connsiteX919" fmla="*/ 8312306 w 9143994"/>
              <a:gd name="connsiteY919" fmla="*/ 409714 h 6857995"/>
              <a:gd name="connsiteX920" fmla="*/ 8312306 w 9143994"/>
              <a:gd name="connsiteY920" fmla="*/ 426483 h 6857995"/>
              <a:gd name="connsiteX921" fmla="*/ 8331860 w 9143994"/>
              <a:gd name="connsiteY921" fmla="*/ 426483 h 6857995"/>
              <a:gd name="connsiteX922" fmla="*/ 8385100 w 9143994"/>
              <a:gd name="connsiteY922" fmla="*/ 426483 h 6857995"/>
              <a:gd name="connsiteX923" fmla="*/ 8385100 w 9143994"/>
              <a:gd name="connsiteY923" fmla="*/ 409714 h 6857995"/>
              <a:gd name="connsiteX924" fmla="*/ 8331860 w 9143994"/>
              <a:gd name="connsiteY924" fmla="*/ 409714 h 6857995"/>
              <a:gd name="connsiteX925" fmla="*/ 8331860 w 9143994"/>
              <a:gd name="connsiteY925" fmla="*/ 384013 h 6857995"/>
              <a:gd name="connsiteX926" fmla="*/ 8377969 w 9143994"/>
              <a:gd name="connsiteY926" fmla="*/ 384013 h 6857995"/>
              <a:gd name="connsiteX927" fmla="*/ 8377969 w 9143994"/>
              <a:gd name="connsiteY927" fmla="*/ 367319 h 6857995"/>
              <a:gd name="connsiteX928" fmla="*/ 8331860 w 9143994"/>
              <a:gd name="connsiteY928" fmla="*/ 367319 h 6857995"/>
              <a:gd name="connsiteX929" fmla="*/ 8331860 w 9143994"/>
              <a:gd name="connsiteY929" fmla="*/ 346725 h 6857995"/>
              <a:gd name="connsiteX930" fmla="*/ 8383744 w 9143994"/>
              <a:gd name="connsiteY930" fmla="*/ 346725 h 6857995"/>
              <a:gd name="connsiteX931" fmla="*/ 8383744 w 9143994"/>
              <a:gd name="connsiteY931" fmla="*/ 330012 h 6857995"/>
              <a:gd name="connsiteX932" fmla="*/ 8331860 w 9143994"/>
              <a:gd name="connsiteY932" fmla="*/ 330012 h 6857995"/>
              <a:gd name="connsiteX933" fmla="*/ 8689850 w 9143994"/>
              <a:gd name="connsiteY933" fmla="*/ 329883 h 6857995"/>
              <a:gd name="connsiteX934" fmla="*/ 8689850 w 9143994"/>
              <a:gd name="connsiteY934" fmla="*/ 426353 h 6857995"/>
              <a:gd name="connsiteX935" fmla="*/ 8709386 w 9143994"/>
              <a:gd name="connsiteY935" fmla="*/ 426353 h 6857995"/>
              <a:gd name="connsiteX936" fmla="*/ 8709386 w 9143994"/>
              <a:gd name="connsiteY936" fmla="*/ 388340 h 6857995"/>
              <a:gd name="connsiteX937" fmla="*/ 8725950 w 9143994"/>
              <a:gd name="connsiteY937" fmla="*/ 388340 h 6857995"/>
              <a:gd name="connsiteX938" fmla="*/ 8743090 w 9143994"/>
              <a:gd name="connsiteY938" fmla="*/ 400392 h 6857995"/>
              <a:gd name="connsiteX939" fmla="*/ 8746358 w 9143994"/>
              <a:gd name="connsiteY939" fmla="*/ 426353 h 6857995"/>
              <a:gd name="connsiteX940" fmla="*/ 8766005 w 9143994"/>
              <a:gd name="connsiteY940" fmla="*/ 426353 h 6857995"/>
              <a:gd name="connsiteX941" fmla="*/ 8762551 w 9143994"/>
              <a:gd name="connsiteY941" fmla="*/ 401005 h 6857995"/>
              <a:gd name="connsiteX942" fmla="*/ 8748085 w 9143994"/>
              <a:gd name="connsiteY942" fmla="*/ 380169 h 6857995"/>
              <a:gd name="connsiteX943" fmla="*/ 8765225 w 9143994"/>
              <a:gd name="connsiteY943" fmla="*/ 356864 h 6857995"/>
              <a:gd name="connsiteX944" fmla="*/ 8733861 w 9143994"/>
              <a:gd name="connsiteY944" fmla="*/ 329883 h 6857995"/>
              <a:gd name="connsiteX945" fmla="*/ 8709386 w 9143994"/>
              <a:gd name="connsiteY945" fmla="*/ 329883 h 6857995"/>
              <a:gd name="connsiteX946" fmla="*/ 8690017 w 9143994"/>
              <a:gd name="connsiteY946" fmla="*/ 329883 h 6857995"/>
              <a:gd name="connsiteX947" fmla="*/ 8839579 w 9143994"/>
              <a:gd name="connsiteY947" fmla="*/ 327654 h 6857995"/>
              <a:gd name="connsiteX948" fmla="*/ 8795160 w 9143994"/>
              <a:gd name="connsiteY948" fmla="*/ 378108 h 6857995"/>
              <a:gd name="connsiteX949" fmla="*/ 8839579 w 9143994"/>
              <a:gd name="connsiteY949" fmla="*/ 428544 h 6857995"/>
              <a:gd name="connsiteX950" fmla="*/ 8881213 w 9143994"/>
              <a:gd name="connsiteY950" fmla="*/ 394487 h 6857995"/>
              <a:gd name="connsiteX951" fmla="*/ 8860842 w 9143994"/>
              <a:gd name="connsiteY951" fmla="*/ 394487 h 6857995"/>
              <a:gd name="connsiteX952" fmla="*/ 8840136 w 9143994"/>
              <a:gd name="connsiteY952" fmla="*/ 411553 h 6857995"/>
              <a:gd name="connsiteX953" fmla="*/ 8815271 w 9143994"/>
              <a:gd name="connsiteY953" fmla="*/ 377830 h 6857995"/>
              <a:gd name="connsiteX954" fmla="*/ 8840136 w 9143994"/>
              <a:gd name="connsiteY954" fmla="*/ 344070 h 6857995"/>
              <a:gd name="connsiteX955" fmla="*/ 8860842 w 9143994"/>
              <a:gd name="connsiteY955" fmla="*/ 360597 h 6857995"/>
              <a:gd name="connsiteX956" fmla="*/ 8881083 w 9143994"/>
              <a:gd name="connsiteY956" fmla="*/ 360597 h 6857995"/>
              <a:gd name="connsiteX957" fmla="*/ 8839579 w 9143994"/>
              <a:gd name="connsiteY957" fmla="*/ 327654 h 6857995"/>
              <a:gd name="connsiteX958" fmla="*/ 8578171 w 9143994"/>
              <a:gd name="connsiteY958" fmla="*/ 327654 h 6857995"/>
              <a:gd name="connsiteX959" fmla="*/ 8533715 w 9143994"/>
              <a:gd name="connsiteY959" fmla="*/ 378108 h 6857995"/>
              <a:gd name="connsiteX960" fmla="*/ 8578171 w 9143994"/>
              <a:gd name="connsiteY960" fmla="*/ 428544 h 6857995"/>
              <a:gd name="connsiteX961" fmla="*/ 8619768 w 9143994"/>
              <a:gd name="connsiteY961" fmla="*/ 394487 h 6857995"/>
              <a:gd name="connsiteX962" fmla="*/ 8599434 w 9143994"/>
              <a:gd name="connsiteY962" fmla="*/ 394487 h 6857995"/>
              <a:gd name="connsiteX963" fmla="*/ 8578710 w 9143994"/>
              <a:gd name="connsiteY963" fmla="*/ 411553 h 6857995"/>
              <a:gd name="connsiteX964" fmla="*/ 8553826 w 9143994"/>
              <a:gd name="connsiteY964" fmla="*/ 377830 h 6857995"/>
              <a:gd name="connsiteX965" fmla="*/ 8578710 w 9143994"/>
              <a:gd name="connsiteY965" fmla="*/ 344070 h 6857995"/>
              <a:gd name="connsiteX966" fmla="*/ 8599434 w 9143994"/>
              <a:gd name="connsiteY966" fmla="*/ 360597 h 6857995"/>
              <a:gd name="connsiteX967" fmla="*/ 8619638 w 9143994"/>
              <a:gd name="connsiteY967" fmla="*/ 360597 h 6857995"/>
              <a:gd name="connsiteX968" fmla="*/ 8578171 w 9143994"/>
              <a:gd name="connsiteY968" fmla="*/ 327654 h 6857995"/>
              <a:gd name="connsiteX969" fmla="*/ 8693044 w 9143994"/>
              <a:gd name="connsiteY969" fmla="*/ 271350 h 6857995"/>
              <a:gd name="connsiteX970" fmla="*/ 8715588 w 9143994"/>
              <a:gd name="connsiteY970" fmla="*/ 271350 h 6857995"/>
              <a:gd name="connsiteX971" fmla="*/ 8730574 w 9143994"/>
              <a:gd name="connsiteY971" fmla="*/ 285388 h 6857995"/>
              <a:gd name="connsiteX972" fmla="*/ 8715830 w 9143994"/>
              <a:gd name="connsiteY972" fmla="*/ 299334 h 6857995"/>
              <a:gd name="connsiteX973" fmla="*/ 8693044 w 9143994"/>
              <a:gd name="connsiteY973" fmla="*/ 299334 h 6857995"/>
              <a:gd name="connsiteX974" fmla="*/ 8693026 w 9143994"/>
              <a:gd name="connsiteY974" fmla="*/ 232780 h 6857995"/>
              <a:gd name="connsiteX975" fmla="*/ 8717241 w 9143994"/>
              <a:gd name="connsiteY975" fmla="*/ 232780 h 6857995"/>
              <a:gd name="connsiteX976" fmla="*/ 8728476 w 9143994"/>
              <a:gd name="connsiteY976" fmla="*/ 244201 h 6857995"/>
              <a:gd name="connsiteX977" fmla="*/ 8716145 w 9143994"/>
              <a:gd name="connsiteY977" fmla="*/ 256326 h 6857995"/>
              <a:gd name="connsiteX978" fmla="*/ 8693026 w 9143994"/>
              <a:gd name="connsiteY978" fmla="*/ 256326 h 6857995"/>
              <a:gd name="connsiteX979" fmla="*/ 8947341 w 9143994"/>
              <a:gd name="connsiteY979" fmla="*/ 217442 h 6857995"/>
              <a:gd name="connsiteX980" fmla="*/ 8947341 w 9143994"/>
              <a:gd name="connsiteY980" fmla="*/ 313893 h 6857995"/>
              <a:gd name="connsiteX981" fmla="*/ 8966784 w 9143994"/>
              <a:gd name="connsiteY981" fmla="*/ 313893 h 6857995"/>
              <a:gd name="connsiteX982" fmla="*/ 8966784 w 9143994"/>
              <a:gd name="connsiteY982" fmla="*/ 217442 h 6857995"/>
              <a:gd name="connsiteX983" fmla="*/ 8862439 w 9143994"/>
              <a:gd name="connsiteY983" fmla="*/ 217442 h 6857995"/>
              <a:gd name="connsiteX984" fmla="*/ 8862439 w 9143994"/>
              <a:gd name="connsiteY984" fmla="*/ 313893 h 6857995"/>
              <a:gd name="connsiteX985" fmla="*/ 8881566 w 9143994"/>
              <a:gd name="connsiteY985" fmla="*/ 313893 h 6857995"/>
              <a:gd name="connsiteX986" fmla="*/ 8881566 w 9143994"/>
              <a:gd name="connsiteY986" fmla="*/ 271795 h 6857995"/>
              <a:gd name="connsiteX987" fmla="*/ 8920191 w 9143994"/>
              <a:gd name="connsiteY987" fmla="*/ 271795 h 6857995"/>
              <a:gd name="connsiteX988" fmla="*/ 8920191 w 9143994"/>
              <a:gd name="connsiteY988" fmla="*/ 313893 h 6857995"/>
              <a:gd name="connsiteX989" fmla="*/ 8939318 w 9143994"/>
              <a:gd name="connsiteY989" fmla="*/ 313893 h 6857995"/>
              <a:gd name="connsiteX990" fmla="*/ 8939318 w 9143994"/>
              <a:gd name="connsiteY990" fmla="*/ 217442 h 6857995"/>
              <a:gd name="connsiteX991" fmla="*/ 8920191 w 9143994"/>
              <a:gd name="connsiteY991" fmla="*/ 217442 h 6857995"/>
              <a:gd name="connsiteX992" fmla="*/ 8920191 w 9143994"/>
              <a:gd name="connsiteY992" fmla="*/ 255064 h 6857995"/>
              <a:gd name="connsiteX993" fmla="*/ 8881566 w 9143994"/>
              <a:gd name="connsiteY993" fmla="*/ 255064 h 6857995"/>
              <a:gd name="connsiteX994" fmla="*/ 8881566 w 9143994"/>
              <a:gd name="connsiteY994" fmla="*/ 217442 h 6857995"/>
              <a:gd name="connsiteX995" fmla="*/ 8755161 w 9143994"/>
              <a:gd name="connsiteY995" fmla="*/ 217442 h 6857995"/>
              <a:gd name="connsiteX996" fmla="*/ 8755161 w 9143994"/>
              <a:gd name="connsiteY996" fmla="*/ 313893 h 6857995"/>
              <a:gd name="connsiteX997" fmla="*/ 8774604 w 9143994"/>
              <a:gd name="connsiteY997" fmla="*/ 313893 h 6857995"/>
              <a:gd name="connsiteX998" fmla="*/ 8774604 w 9143994"/>
              <a:gd name="connsiteY998" fmla="*/ 217442 h 6857995"/>
              <a:gd name="connsiteX999" fmla="*/ 8673713 w 9143994"/>
              <a:gd name="connsiteY999" fmla="*/ 217442 h 6857995"/>
              <a:gd name="connsiteX1000" fmla="*/ 8673713 w 9143994"/>
              <a:gd name="connsiteY1000" fmla="*/ 313893 h 6857995"/>
              <a:gd name="connsiteX1001" fmla="*/ 8673806 w 9143994"/>
              <a:gd name="connsiteY1001" fmla="*/ 313893 h 6857995"/>
              <a:gd name="connsiteX1002" fmla="*/ 8693750 w 9143994"/>
              <a:gd name="connsiteY1002" fmla="*/ 313893 h 6857995"/>
              <a:gd name="connsiteX1003" fmla="*/ 8721605 w 9143994"/>
              <a:gd name="connsiteY1003" fmla="*/ 313893 h 6857995"/>
              <a:gd name="connsiteX1004" fmla="*/ 8750592 w 9143994"/>
              <a:gd name="connsiteY1004" fmla="*/ 287858 h 6857995"/>
              <a:gd name="connsiteX1005" fmla="*/ 8731967 w 9143994"/>
              <a:gd name="connsiteY1005" fmla="*/ 262623 h 6857995"/>
              <a:gd name="connsiteX1006" fmla="*/ 8747250 w 9143994"/>
              <a:gd name="connsiteY1006" fmla="*/ 241193 h 6857995"/>
              <a:gd name="connsiteX1007" fmla="*/ 8717185 w 9143994"/>
              <a:gd name="connsiteY1007" fmla="*/ 217442 h 6857995"/>
              <a:gd name="connsiteX1008" fmla="*/ 8693750 w 9143994"/>
              <a:gd name="connsiteY1008" fmla="*/ 217442 h 6857995"/>
              <a:gd name="connsiteX1009" fmla="*/ 8673806 w 9143994"/>
              <a:gd name="connsiteY1009" fmla="*/ 217442 h 6857995"/>
              <a:gd name="connsiteX1010" fmla="*/ 8590334 w 9143994"/>
              <a:gd name="connsiteY1010" fmla="*/ 217442 h 6857995"/>
              <a:gd name="connsiteX1011" fmla="*/ 8590334 w 9143994"/>
              <a:gd name="connsiteY1011" fmla="*/ 283811 h 6857995"/>
              <a:gd name="connsiteX1012" fmla="*/ 8628384 w 9143994"/>
              <a:gd name="connsiteY1012" fmla="*/ 316604 h 6857995"/>
              <a:gd name="connsiteX1013" fmla="*/ 8666842 w 9143994"/>
              <a:gd name="connsiteY1013" fmla="*/ 283811 h 6857995"/>
              <a:gd name="connsiteX1014" fmla="*/ 8666842 w 9143994"/>
              <a:gd name="connsiteY1014" fmla="*/ 217442 h 6857995"/>
              <a:gd name="connsiteX1015" fmla="*/ 8647418 w 9143994"/>
              <a:gd name="connsiteY1015" fmla="*/ 217442 h 6857995"/>
              <a:gd name="connsiteX1016" fmla="*/ 8647418 w 9143994"/>
              <a:gd name="connsiteY1016" fmla="*/ 285555 h 6857995"/>
              <a:gd name="connsiteX1017" fmla="*/ 8628365 w 9143994"/>
              <a:gd name="connsiteY1017" fmla="*/ 300783 h 6857995"/>
              <a:gd name="connsiteX1018" fmla="*/ 8609442 w 9143994"/>
              <a:gd name="connsiteY1018" fmla="*/ 285555 h 6857995"/>
              <a:gd name="connsiteX1019" fmla="*/ 8609442 w 9143994"/>
              <a:gd name="connsiteY1019" fmla="*/ 217442 h 6857995"/>
              <a:gd name="connsiteX1020" fmla="*/ 8440809 w 9143994"/>
              <a:gd name="connsiteY1020" fmla="*/ 217442 h 6857995"/>
              <a:gd name="connsiteX1021" fmla="*/ 8440809 w 9143994"/>
              <a:gd name="connsiteY1021" fmla="*/ 234155 h 6857995"/>
              <a:gd name="connsiteX1022" fmla="*/ 8464393 w 9143994"/>
              <a:gd name="connsiteY1022" fmla="*/ 234155 h 6857995"/>
              <a:gd name="connsiteX1023" fmla="*/ 8464393 w 9143994"/>
              <a:gd name="connsiteY1023" fmla="*/ 313893 h 6857995"/>
              <a:gd name="connsiteX1024" fmla="*/ 8484225 w 9143994"/>
              <a:gd name="connsiteY1024" fmla="*/ 313893 h 6857995"/>
              <a:gd name="connsiteX1025" fmla="*/ 8484225 w 9143994"/>
              <a:gd name="connsiteY1025" fmla="*/ 234155 h 6857995"/>
              <a:gd name="connsiteX1026" fmla="*/ 8507809 w 9143994"/>
              <a:gd name="connsiteY1026" fmla="*/ 234155 h 6857995"/>
              <a:gd name="connsiteX1027" fmla="*/ 8507809 w 9143994"/>
              <a:gd name="connsiteY1027" fmla="*/ 217442 h 6857995"/>
              <a:gd name="connsiteX1028" fmla="*/ 8484225 w 9143994"/>
              <a:gd name="connsiteY1028" fmla="*/ 217442 h 6857995"/>
              <a:gd name="connsiteX1029" fmla="*/ 8464393 w 9143994"/>
              <a:gd name="connsiteY1029" fmla="*/ 217442 h 6857995"/>
              <a:gd name="connsiteX1030" fmla="*/ 8416223 w 9143994"/>
              <a:gd name="connsiteY1030" fmla="*/ 217442 h 6857995"/>
              <a:gd name="connsiteX1031" fmla="*/ 8416223 w 9143994"/>
              <a:gd name="connsiteY1031" fmla="*/ 313893 h 6857995"/>
              <a:gd name="connsiteX1032" fmla="*/ 8435647 w 9143994"/>
              <a:gd name="connsiteY1032" fmla="*/ 313893 h 6857995"/>
              <a:gd name="connsiteX1033" fmla="*/ 8435647 w 9143994"/>
              <a:gd name="connsiteY1033" fmla="*/ 217442 h 6857995"/>
              <a:gd name="connsiteX1034" fmla="*/ 8312306 w 9143994"/>
              <a:gd name="connsiteY1034" fmla="*/ 217442 h 6857995"/>
              <a:gd name="connsiteX1035" fmla="*/ 8312306 w 9143994"/>
              <a:gd name="connsiteY1035" fmla="*/ 313893 h 6857995"/>
              <a:gd name="connsiteX1036" fmla="*/ 8330523 w 9143994"/>
              <a:gd name="connsiteY1036" fmla="*/ 313893 h 6857995"/>
              <a:gd name="connsiteX1037" fmla="*/ 8330523 w 9143994"/>
              <a:gd name="connsiteY1037" fmla="*/ 242196 h 6857995"/>
              <a:gd name="connsiteX1038" fmla="*/ 8350987 w 9143994"/>
              <a:gd name="connsiteY1038" fmla="*/ 313893 h 6857995"/>
              <a:gd name="connsiteX1039" fmla="*/ 8351823 w 9143994"/>
              <a:gd name="connsiteY1039" fmla="*/ 313893 h 6857995"/>
              <a:gd name="connsiteX1040" fmla="*/ 8368963 w 9143994"/>
              <a:gd name="connsiteY1040" fmla="*/ 313893 h 6857995"/>
              <a:gd name="connsiteX1041" fmla="*/ 8369780 w 9143994"/>
              <a:gd name="connsiteY1041" fmla="*/ 313893 h 6857995"/>
              <a:gd name="connsiteX1042" fmla="*/ 8390244 w 9143994"/>
              <a:gd name="connsiteY1042" fmla="*/ 242196 h 6857995"/>
              <a:gd name="connsiteX1043" fmla="*/ 8390244 w 9143994"/>
              <a:gd name="connsiteY1043" fmla="*/ 313893 h 6857995"/>
              <a:gd name="connsiteX1044" fmla="*/ 8408461 w 9143994"/>
              <a:gd name="connsiteY1044" fmla="*/ 313893 h 6857995"/>
              <a:gd name="connsiteX1045" fmla="*/ 8408461 w 9143994"/>
              <a:gd name="connsiteY1045" fmla="*/ 217442 h 6857995"/>
              <a:gd name="connsiteX1046" fmla="*/ 8398526 w 9143994"/>
              <a:gd name="connsiteY1046" fmla="*/ 217442 h 6857995"/>
              <a:gd name="connsiteX1047" fmla="*/ 8389965 w 9143994"/>
              <a:gd name="connsiteY1047" fmla="*/ 217442 h 6857995"/>
              <a:gd name="connsiteX1048" fmla="*/ 8380588 w 9143994"/>
              <a:gd name="connsiteY1048" fmla="*/ 217442 h 6857995"/>
              <a:gd name="connsiteX1049" fmla="*/ 8360383 w 9143994"/>
              <a:gd name="connsiteY1049" fmla="*/ 285147 h 6857995"/>
              <a:gd name="connsiteX1050" fmla="*/ 8340198 w 9143994"/>
              <a:gd name="connsiteY1050" fmla="*/ 217442 h 6857995"/>
              <a:gd name="connsiteX1051" fmla="*/ 8330839 w 9143994"/>
              <a:gd name="connsiteY1051" fmla="*/ 217442 h 6857995"/>
              <a:gd name="connsiteX1052" fmla="*/ 8322259 w 9143994"/>
              <a:gd name="connsiteY1052" fmla="*/ 217442 h 6857995"/>
              <a:gd name="connsiteX1053" fmla="*/ 8817073 w 9143994"/>
              <a:gd name="connsiteY1053" fmla="*/ 214507 h 6857995"/>
              <a:gd name="connsiteX1054" fmla="*/ 8781029 w 9143994"/>
              <a:gd name="connsiteY1054" fmla="*/ 243792 h 6857995"/>
              <a:gd name="connsiteX1055" fmla="*/ 8812394 w 9143994"/>
              <a:gd name="connsiteY1055" fmla="*/ 273151 h 6857995"/>
              <a:gd name="connsiteX1056" fmla="*/ 8836924 w 9143994"/>
              <a:gd name="connsiteY1056" fmla="*/ 288118 h 6857995"/>
              <a:gd name="connsiteX1057" fmla="*/ 8817686 w 9143994"/>
              <a:gd name="connsiteY1057" fmla="*/ 300430 h 6857995"/>
              <a:gd name="connsiteX1058" fmla="*/ 8798020 w 9143994"/>
              <a:gd name="connsiteY1058" fmla="*/ 284274 h 6857995"/>
              <a:gd name="connsiteX1059" fmla="*/ 8779302 w 9143994"/>
              <a:gd name="connsiteY1059" fmla="*/ 284274 h 6857995"/>
              <a:gd name="connsiteX1060" fmla="*/ 8818522 w 9143994"/>
              <a:gd name="connsiteY1060" fmla="*/ 316381 h 6857995"/>
              <a:gd name="connsiteX1061" fmla="*/ 8857221 w 9143994"/>
              <a:gd name="connsiteY1061" fmla="*/ 285797 h 6857995"/>
              <a:gd name="connsiteX1062" fmla="*/ 8829422 w 9143994"/>
              <a:gd name="connsiteY1062" fmla="*/ 257459 h 6857995"/>
              <a:gd name="connsiteX1063" fmla="*/ 8800565 w 9143994"/>
              <a:gd name="connsiteY1063" fmla="*/ 242548 h 6857995"/>
              <a:gd name="connsiteX1064" fmla="*/ 8817853 w 9143994"/>
              <a:gd name="connsiteY1064" fmla="*/ 230682 h 6857995"/>
              <a:gd name="connsiteX1065" fmla="*/ 8835383 w 9143994"/>
              <a:gd name="connsiteY1065" fmla="*/ 245408 h 6857995"/>
              <a:gd name="connsiteX1066" fmla="*/ 8854269 w 9143994"/>
              <a:gd name="connsiteY1066" fmla="*/ 245408 h 6857995"/>
              <a:gd name="connsiteX1067" fmla="*/ 8817073 w 9143994"/>
              <a:gd name="connsiteY1067" fmla="*/ 214507 h 6857995"/>
              <a:gd name="connsiteX1068" fmla="*/ 8545117 w 9143994"/>
              <a:gd name="connsiteY1068" fmla="*/ 214507 h 6857995"/>
              <a:gd name="connsiteX1069" fmla="*/ 8509035 w 9143994"/>
              <a:gd name="connsiteY1069" fmla="*/ 243792 h 6857995"/>
              <a:gd name="connsiteX1070" fmla="*/ 8540418 w 9143994"/>
              <a:gd name="connsiteY1070" fmla="*/ 273151 h 6857995"/>
              <a:gd name="connsiteX1071" fmla="*/ 8564968 w 9143994"/>
              <a:gd name="connsiteY1071" fmla="*/ 288118 h 6857995"/>
              <a:gd name="connsiteX1072" fmla="*/ 8545692 w 9143994"/>
              <a:gd name="connsiteY1072" fmla="*/ 300430 h 6857995"/>
              <a:gd name="connsiteX1073" fmla="*/ 8526082 w 9143994"/>
              <a:gd name="connsiteY1073" fmla="*/ 284274 h 6857995"/>
              <a:gd name="connsiteX1074" fmla="*/ 8507364 w 9143994"/>
              <a:gd name="connsiteY1074" fmla="*/ 284274 h 6857995"/>
              <a:gd name="connsiteX1075" fmla="*/ 8546565 w 9143994"/>
              <a:gd name="connsiteY1075" fmla="*/ 316381 h 6857995"/>
              <a:gd name="connsiteX1076" fmla="*/ 8585246 w 9143994"/>
              <a:gd name="connsiteY1076" fmla="*/ 285797 h 6857995"/>
              <a:gd name="connsiteX1077" fmla="*/ 8557447 w 9143994"/>
              <a:gd name="connsiteY1077" fmla="*/ 257459 h 6857995"/>
              <a:gd name="connsiteX1078" fmla="*/ 8528571 w 9143994"/>
              <a:gd name="connsiteY1078" fmla="*/ 242548 h 6857995"/>
              <a:gd name="connsiteX1079" fmla="*/ 8545859 w 9143994"/>
              <a:gd name="connsiteY1079" fmla="*/ 230682 h 6857995"/>
              <a:gd name="connsiteX1080" fmla="*/ 8563389 w 9143994"/>
              <a:gd name="connsiteY1080" fmla="*/ 245408 h 6857995"/>
              <a:gd name="connsiteX1081" fmla="*/ 8582294 w 9143994"/>
              <a:gd name="connsiteY1081" fmla="*/ 245408 h 6857995"/>
              <a:gd name="connsiteX1082" fmla="*/ 8545117 w 9143994"/>
              <a:gd name="connsiteY1082" fmla="*/ 214507 h 6857995"/>
              <a:gd name="connsiteX1083" fmla="*/ 8107442 w 9143994"/>
              <a:gd name="connsiteY1083" fmla="*/ 127322 h 6857995"/>
              <a:gd name="connsiteX1084" fmla="*/ 8049894 w 9143994"/>
              <a:gd name="connsiteY1084" fmla="*/ 227042 h 6857995"/>
              <a:gd name="connsiteX1085" fmla="*/ 8107442 w 9143994"/>
              <a:gd name="connsiteY1085" fmla="*/ 326762 h 6857995"/>
              <a:gd name="connsiteX1086" fmla="*/ 7992309 w 9143994"/>
              <a:gd name="connsiteY1086" fmla="*/ 326762 h 6857995"/>
              <a:gd name="connsiteX1087" fmla="*/ 7934724 w 9143994"/>
              <a:gd name="connsiteY1087" fmla="*/ 426482 h 6857995"/>
              <a:gd name="connsiteX1088" fmla="*/ 8049895 w 9143994"/>
              <a:gd name="connsiteY1088" fmla="*/ 426482 h 6857995"/>
              <a:gd name="connsiteX1089" fmla="*/ 8107443 w 9143994"/>
              <a:gd name="connsiteY1089" fmla="*/ 326763 h 6857995"/>
              <a:gd name="connsiteX1090" fmla="*/ 8165009 w 9143994"/>
              <a:gd name="connsiteY1090" fmla="*/ 426482 h 6857995"/>
              <a:gd name="connsiteX1091" fmla="*/ 8280161 w 9143994"/>
              <a:gd name="connsiteY1091" fmla="*/ 426482 h 6857995"/>
              <a:gd name="connsiteX1092" fmla="*/ 8222575 w 9143994"/>
              <a:gd name="connsiteY1092" fmla="*/ 326762 h 6857995"/>
              <a:gd name="connsiteX1093" fmla="*/ 8107443 w 9143994"/>
              <a:gd name="connsiteY1093" fmla="*/ 326762 h 6857995"/>
              <a:gd name="connsiteX1094" fmla="*/ 8165009 w 9143994"/>
              <a:gd name="connsiteY1094" fmla="*/ 227042 h 6857995"/>
              <a:gd name="connsiteX1095" fmla="*/ 0 w 9143994"/>
              <a:gd name="connsiteY1095" fmla="*/ 0 h 6857995"/>
              <a:gd name="connsiteX1096" fmla="*/ 9143994 w 9143994"/>
              <a:gd name="connsiteY1096" fmla="*/ 0 h 6857995"/>
              <a:gd name="connsiteX1097" fmla="*/ 9143994 w 9143994"/>
              <a:gd name="connsiteY1097" fmla="*/ 6857995 h 6857995"/>
              <a:gd name="connsiteX1098" fmla="*/ 8569595 w 9143994"/>
              <a:gd name="connsiteY1098" fmla="*/ 6857995 h 6857995"/>
              <a:gd name="connsiteX1099" fmla="*/ 8569595 w 9143994"/>
              <a:gd name="connsiteY1099" fmla="*/ 6587994 h 6857995"/>
              <a:gd name="connsiteX1100" fmla="*/ 8558795 w 9143994"/>
              <a:gd name="connsiteY1100" fmla="*/ 6587994 h 6857995"/>
              <a:gd name="connsiteX1101" fmla="*/ 8558795 w 9143994"/>
              <a:gd name="connsiteY1101" fmla="*/ 6857995 h 6857995"/>
              <a:gd name="connsiteX1102" fmla="*/ 0 w 9143994"/>
              <a:gd name="connsiteY1102"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Lst>
            <a:rect l="l" t="t" r="r" b="b"/>
            <a:pathLst>
              <a:path w="9143994" h="6857995">
                <a:moveTo>
                  <a:pt x="1134524" y="6714220"/>
                </a:moveTo>
                <a:lnTo>
                  <a:pt x="1134524" y="6718005"/>
                </a:lnTo>
                <a:cubicBezTo>
                  <a:pt x="1134524" y="6721248"/>
                  <a:pt x="1133540" y="6723923"/>
                  <a:pt x="1131565" y="6726041"/>
                </a:cubicBezTo>
                <a:cubicBezTo>
                  <a:pt x="1129591" y="6728160"/>
                  <a:pt x="1127087" y="6729216"/>
                  <a:pt x="1124059" y="6729216"/>
                </a:cubicBezTo>
                <a:cubicBezTo>
                  <a:pt x="1121844" y="6729216"/>
                  <a:pt x="1120076" y="6728633"/>
                  <a:pt x="1118749" y="6727454"/>
                </a:cubicBezTo>
                <a:cubicBezTo>
                  <a:pt x="1117421" y="6726281"/>
                  <a:pt x="1116753" y="6724766"/>
                  <a:pt x="1116753" y="6722908"/>
                </a:cubicBezTo>
                <a:cubicBezTo>
                  <a:pt x="1116753" y="6720357"/>
                  <a:pt x="1117475" y="6718581"/>
                  <a:pt x="1118913" y="6717580"/>
                </a:cubicBezTo>
                <a:cubicBezTo>
                  <a:pt x="1120352" y="6716579"/>
                  <a:pt x="1122484" y="6715879"/>
                  <a:pt x="1125319" y="6715481"/>
                </a:cubicBezTo>
                <a:close/>
                <a:moveTo>
                  <a:pt x="462640" y="6699731"/>
                </a:moveTo>
                <a:cubicBezTo>
                  <a:pt x="465990" y="6699731"/>
                  <a:pt x="468653" y="6700931"/>
                  <a:pt x="470613" y="6703331"/>
                </a:cubicBezTo>
                <a:cubicBezTo>
                  <a:pt x="472575" y="6705731"/>
                  <a:pt x="473558" y="6709050"/>
                  <a:pt x="473558" y="6713281"/>
                </a:cubicBezTo>
                <a:cubicBezTo>
                  <a:pt x="473558" y="6718307"/>
                  <a:pt x="472506" y="6722229"/>
                  <a:pt x="470408" y="6725055"/>
                </a:cubicBezTo>
                <a:cubicBezTo>
                  <a:pt x="468309" y="6727873"/>
                  <a:pt x="465412" y="6729285"/>
                  <a:pt x="461711" y="6729285"/>
                </a:cubicBezTo>
                <a:cubicBezTo>
                  <a:pt x="458560" y="6729285"/>
                  <a:pt x="455960" y="6728195"/>
                  <a:pt x="453909" y="6726001"/>
                </a:cubicBezTo>
                <a:cubicBezTo>
                  <a:pt x="451859" y="6723813"/>
                  <a:pt x="450834" y="6721139"/>
                  <a:pt x="450834" y="6717999"/>
                </a:cubicBezTo>
                <a:lnTo>
                  <a:pt x="450834" y="6712691"/>
                </a:lnTo>
                <a:cubicBezTo>
                  <a:pt x="450834" y="6708981"/>
                  <a:pt x="451914" y="6705896"/>
                  <a:pt x="454074" y="6703427"/>
                </a:cubicBezTo>
                <a:cubicBezTo>
                  <a:pt x="456235" y="6700965"/>
                  <a:pt x="459090" y="6699731"/>
                  <a:pt x="462640" y="6699731"/>
                </a:cubicBezTo>
                <a:close/>
                <a:moveTo>
                  <a:pt x="1212179" y="6699669"/>
                </a:moveTo>
                <a:cubicBezTo>
                  <a:pt x="1216128" y="6699669"/>
                  <a:pt x="1219162" y="6700952"/>
                  <a:pt x="1221288" y="6703523"/>
                </a:cubicBezTo>
                <a:cubicBezTo>
                  <a:pt x="1223414" y="6706101"/>
                  <a:pt x="1224473" y="6709763"/>
                  <a:pt x="1224473" y="6714515"/>
                </a:cubicBezTo>
                <a:cubicBezTo>
                  <a:pt x="1224473" y="6719219"/>
                  <a:pt x="1223414" y="6722846"/>
                  <a:pt x="1221288" y="6725397"/>
                </a:cubicBezTo>
                <a:cubicBezTo>
                  <a:pt x="1219162" y="6727948"/>
                  <a:pt x="1216128" y="6729223"/>
                  <a:pt x="1212179" y="6729223"/>
                </a:cubicBezTo>
                <a:cubicBezTo>
                  <a:pt x="1208307" y="6729223"/>
                  <a:pt x="1205217" y="6727921"/>
                  <a:pt x="1202905" y="6725322"/>
                </a:cubicBezTo>
                <a:cubicBezTo>
                  <a:pt x="1200593" y="6722723"/>
                  <a:pt x="1199437" y="6719171"/>
                  <a:pt x="1199437" y="6714666"/>
                </a:cubicBezTo>
                <a:cubicBezTo>
                  <a:pt x="1199437" y="6709989"/>
                  <a:pt x="1200579" y="6706321"/>
                  <a:pt x="1202864" y="6703660"/>
                </a:cubicBezTo>
                <a:cubicBezTo>
                  <a:pt x="1205148" y="6701000"/>
                  <a:pt x="1208259" y="6699669"/>
                  <a:pt x="1212179" y="6699669"/>
                </a:cubicBezTo>
                <a:close/>
                <a:moveTo>
                  <a:pt x="1059406" y="6699669"/>
                </a:moveTo>
                <a:cubicBezTo>
                  <a:pt x="1063355" y="6699669"/>
                  <a:pt x="1066390" y="6700952"/>
                  <a:pt x="1068516" y="6703523"/>
                </a:cubicBezTo>
                <a:cubicBezTo>
                  <a:pt x="1070642" y="6706101"/>
                  <a:pt x="1071701" y="6709763"/>
                  <a:pt x="1071701" y="6714515"/>
                </a:cubicBezTo>
                <a:cubicBezTo>
                  <a:pt x="1071701" y="6719219"/>
                  <a:pt x="1070642" y="6722846"/>
                  <a:pt x="1068516" y="6725397"/>
                </a:cubicBezTo>
                <a:cubicBezTo>
                  <a:pt x="1066390" y="6727948"/>
                  <a:pt x="1063355" y="6729223"/>
                  <a:pt x="1059406" y="6729223"/>
                </a:cubicBezTo>
                <a:cubicBezTo>
                  <a:pt x="1055534" y="6729223"/>
                  <a:pt x="1052444" y="6727921"/>
                  <a:pt x="1050133" y="6725322"/>
                </a:cubicBezTo>
                <a:cubicBezTo>
                  <a:pt x="1047820" y="6722723"/>
                  <a:pt x="1046664" y="6719171"/>
                  <a:pt x="1046664" y="6714666"/>
                </a:cubicBezTo>
                <a:cubicBezTo>
                  <a:pt x="1046664" y="6709989"/>
                  <a:pt x="1047807" y="6706321"/>
                  <a:pt x="1050091" y="6703660"/>
                </a:cubicBezTo>
                <a:cubicBezTo>
                  <a:pt x="1052376" y="6701000"/>
                  <a:pt x="1055485" y="6699669"/>
                  <a:pt x="1059406" y="6699669"/>
                </a:cubicBezTo>
                <a:close/>
                <a:moveTo>
                  <a:pt x="944778" y="6699669"/>
                </a:moveTo>
                <a:cubicBezTo>
                  <a:pt x="948727" y="6699669"/>
                  <a:pt x="951761" y="6700952"/>
                  <a:pt x="953887" y="6703523"/>
                </a:cubicBezTo>
                <a:cubicBezTo>
                  <a:pt x="956013" y="6706101"/>
                  <a:pt x="957072" y="6709763"/>
                  <a:pt x="957072" y="6714515"/>
                </a:cubicBezTo>
                <a:cubicBezTo>
                  <a:pt x="957072" y="6719219"/>
                  <a:pt x="956013" y="6722846"/>
                  <a:pt x="953887" y="6725397"/>
                </a:cubicBezTo>
                <a:cubicBezTo>
                  <a:pt x="951761" y="6727948"/>
                  <a:pt x="948727" y="6729223"/>
                  <a:pt x="944778" y="6729223"/>
                </a:cubicBezTo>
                <a:cubicBezTo>
                  <a:pt x="940904" y="6729223"/>
                  <a:pt x="937814" y="6727921"/>
                  <a:pt x="935504" y="6725322"/>
                </a:cubicBezTo>
                <a:cubicBezTo>
                  <a:pt x="933192" y="6722723"/>
                  <a:pt x="932036" y="6719171"/>
                  <a:pt x="932036" y="6714666"/>
                </a:cubicBezTo>
                <a:cubicBezTo>
                  <a:pt x="932036" y="6709989"/>
                  <a:pt x="933178" y="6706321"/>
                  <a:pt x="935463" y="6703660"/>
                </a:cubicBezTo>
                <a:cubicBezTo>
                  <a:pt x="937745" y="6701000"/>
                  <a:pt x="940856" y="6699669"/>
                  <a:pt x="944778" y="6699669"/>
                </a:cubicBezTo>
                <a:close/>
                <a:moveTo>
                  <a:pt x="1016612" y="6699662"/>
                </a:moveTo>
                <a:cubicBezTo>
                  <a:pt x="1019962" y="6699662"/>
                  <a:pt x="1022625" y="6700862"/>
                  <a:pt x="1024585" y="6703262"/>
                </a:cubicBezTo>
                <a:cubicBezTo>
                  <a:pt x="1026547" y="6705662"/>
                  <a:pt x="1027531" y="6708981"/>
                  <a:pt x="1027531" y="6713212"/>
                </a:cubicBezTo>
                <a:cubicBezTo>
                  <a:pt x="1027531" y="6718238"/>
                  <a:pt x="1026478" y="6722167"/>
                  <a:pt x="1024380" y="6724986"/>
                </a:cubicBezTo>
                <a:cubicBezTo>
                  <a:pt x="1022282" y="6727804"/>
                  <a:pt x="1019384" y="6729216"/>
                  <a:pt x="1015683" y="6729216"/>
                </a:cubicBezTo>
                <a:cubicBezTo>
                  <a:pt x="1012533" y="6729216"/>
                  <a:pt x="1009932" y="6728126"/>
                  <a:pt x="1007881" y="6725932"/>
                </a:cubicBezTo>
                <a:cubicBezTo>
                  <a:pt x="1005831" y="6723744"/>
                  <a:pt x="1004805" y="6721070"/>
                  <a:pt x="1004805" y="6717930"/>
                </a:cubicBezTo>
                <a:lnTo>
                  <a:pt x="1004805" y="6712622"/>
                </a:lnTo>
                <a:cubicBezTo>
                  <a:pt x="1004805" y="6708913"/>
                  <a:pt x="1005887" y="6705827"/>
                  <a:pt x="1008046" y="6703358"/>
                </a:cubicBezTo>
                <a:cubicBezTo>
                  <a:pt x="1010207" y="6700897"/>
                  <a:pt x="1013062" y="6699662"/>
                  <a:pt x="1016612" y="6699662"/>
                </a:cubicBezTo>
                <a:close/>
                <a:moveTo>
                  <a:pt x="693067" y="6699662"/>
                </a:moveTo>
                <a:cubicBezTo>
                  <a:pt x="696046" y="6699662"/>
                  <a:pt x="698372" y="6700642"/>
                  <a:pt x="700051" y="6702597"/>
                </a:cubicBezTo>
                <a:cubicBezTo>
                  <a:pt x="701729" y="6704551"/>
                  <a:pt x="702576" y="6707287"/>
                  <a:pt x="702603" y="6710805"/>
                </a:cubicBezTo>
                <a:lnTo>
                  <a:pt x="682005" y="6710805"/>
                </a:lnTo>
                <a:cubicBezTo>
                  <a:pt x="682472" y="6707486"/>
                  <a:pt x="683710" y="6704805"/>
                  <a:pt x="685727" y="6702747"/>
                </a:cubicBezTo>
                <a:cubicBezTo>
                  <a:pt x="687743" y="6700690"/>
                  <a:pt x="690185" y="6699662"/>
                  <a:pt x="693067" y="6699662"/>
                </a:cubicBezTo>
                <a:close/>
                <a:moveTo>
                  <a:pt x="1177463" y="6695500"/>
                </a:moveTo>
                <a:lnTo>
                  <a:pt x="1177463" y="6733523"/>
                </a:lnTo>
                <a:lnTo>
                  <a:pt x="1183572" y="6733523"/>
                </a:lnTo>
                <a:lnTo>
                  <a:pt x="1183572" y="6695500"/>
                </a:lnTo>
                <a:close/>
                <a:moveTo>
                  <a:pt x="805034" y="6695500"/>
                </a:moveTo>
                <a:lnTo>
                  <a:pt x="805034" y="6733523"/>
                </a:lnTo>
                <a:lnTo>
                  <a:pt x="811144" y="6733523"/>
                </a:lnTo>
                <a:lnTo>
                  <a:pt x="811144" y="6695500"/>
                </a:lnTo>
                <a:close/>
                <a:moveTo>
                  <a:pt x="582230" y="6695500"/>
                </a:moveTo>
                <a:lnTo>
                  <a:pt x="582230" y="6733523"/>
                </a:lnTo>
                <a:lnTo>
                  <a:pt x="588340" y="6733523"/>
                </a:lnTo>
                <a:lnTo>
                  <a:pt x="588340" y="6695500"/>
                </a:lnTo>
                <a:close/>
                <a:moveTo>
                  <a:pt x="489040" y="6695500"/>
                </a:moveTo>
                <a:lnTo>
                  <a:pt x="489040" y="6733523"/>
                </a:lnTo>
                <a:lnTo>
                  <a:pt x="495149" y="6733523"/>
                </a:lnTo>
                <a:lnTo>
                  <a:pt x="495149" y="6695500"/>
                </a:lnTo>
                <a:close/>
                <a:moveTo>
                  <a:pt x="325602" y="6695500"/>
                </a:moveTo>
                <a:lnTo>
                  <a:pt x="325602" y="6733523"/>
                </a:lnTo>
                <a:lnTo>
                  <a:pt x="331712" y="6733523"/>
                </a:lnTo>
                <a:lnTo>
                  <a:pt x="331712" y="6695500"/>
                </a:lnTo>
                <a:close/>
                <a:moveTo>
                  <a:pt x="401105" y="6695431"/>
                </a:moveTo>
                <a:lnTo>
                  <a:pt x="401105" y="6718155"/>
                </a:lnTo>
                <a:cubicBezTo>
                  <a:pt x="401105" y="6728949"/>
                  <a:pt x="405653" y="6734345"/>
                  <a:pt x="414742" y="6734345"/>
                </a:cubicBezTo>
                <a:cubicBezTo>
                  <a:pt x="420054" y="6734345"/>
                  <a:pt x="423982" y="6732048"/>
                  <a:pt x="426513" y="6727440"/>
                </a:cubicBezTo>
                <a:lnTo>
                  <a:pt x="426665" y="6727440"/>
                </a:lnTo>
                <a:lnTo>
                  <a:pt x="426665" y="6733454"/>
                </a:lnTo>
                <a:lnTo>
                  <a:pt x="432774" y="6733454"/>
                </a:lnTo>
                <a:lnTo>
                  <a:pt x="432781" y="6733454"/>
                </a:lnTo>
                <a:lnTo>
                  <a:pt x="432781" y="6695431"/>
                </a:lnTo>
                <a:lnTo>
                  <a:pt x="426672" y="6695431"/>
                </a:lnTo>
                <a:lnTo>
                  <a:pt x="426672" y="6717333"/>
                </a:lnTo>
                <a:cubicBezTo>
                  <a:pt x="426672" y="6720878"/>
                  <a:pt x="425709" y="6723744"/>
                  <a:pt x="423782" y="6725931"/>
                </a:cubicBezTo>
                <a:cubicBezTo>
                  <a:pt x="421856" y="6728119"/>
                  <a:pt x="419399" y="6729216"/>
                  <a:pt x="416421" y="6729216"/>
                </a:cubicBezTo>
                <a:cubicBezTo>
                  <a:pt x="410263" y="6729216"/>
                  <a:pt x="407181" y="6725211"/>
                  <a:pt x="407181" y="6717189"/>
                </a:cubicBezTo>
                <a:lnTo>
                  <a:pt x="407181" y="6695431"/>
                </a:lnTo>
                <a:close/>
                <a:moveTo>
                  <a:pt x="1103585" y="6694835"/>
                </a:moveTo>
                <a:cubicBezTo>
                  <a:pt x="1101376" y="6694835"/>
                  <a:pt x="1099374" y="6695589"/>
                  <a:pt x="1097585" y="6697084"/>
                </a:cubicBezTo>
                <a:cubicBezTo>
                  <a:pt x="1095797" y="6698579"/>
                  <a:pt x="1094468" y="6700664"/>
                  <a:pt x="1093602" y="6703338"/>
                </a:cubicBezTo>
                <a:lnTo>
                  <a:pt x="1093450" y="6703338"/>
                </a:lnTo>
                <a:lnTo>
                  <a:pt x="1093450" y="6695500"/>
                </a:lnTo>
                <a:lnTo>
                  <a:pt x="1087341" y="6695500"/>
                </a:lnTo>
                <a:lnTo>
                  <a:pt x="1087341" y="6733523"/>
                </a:lnTo>
                <a:lnTo>
                  <a:pt x="1093450" y="6733523"/>
                </a:lnTo>
                <a:lnTo>
                  <a:pt x="1093450" y="6714138"/>
                </a:lnTo>
                <a:cubicBezTo>
                  <a:pt x="1093450" y="6709907"/>
                  <a:pt x="1094324" y="6706568"/>
                  <a:pt x="1096079" y="6704113"/>
                </a:cubicBezTo>
                <a:cubicBezTo>
                  <a:pt x="1097826" y="6701665"/>
                  <a:pt x="1100008" y="6700437"/>
                  <a:pt x="1102615" y="6700437"/>
                </a:cubicBezTo>
                <a:cubicBezTo>
                  <a:pt x="1104624" y="6700437"/>
                  <a:pt x="1106165" y="6700849"/>
                  <a:pt x="1107231" y="6701665"/>
                </a:cubicBezTo>
                <a:lnTo>
                  <a:pt x="1107239" y="6701665"/>
                </a:lnTo>
                <a:lnTo>
                  <a:pt x="1107239" y="6695356"/>
                </a:lnTo>
                <a:cubicBezTo>
                  <a:pt x="1106391" y="6695006"/>
                  <a:pt x="1105174" y="6694835"/>
                  <a:pt x="1103585" y="6694835"/>
                </a:cubicBezTo>
                <a:close/>
                <a:moveTo>
                  <a:pt x="988955" y="6694835"/>
                </a:moveTo>
                <a:cubicBezTo>
                  <a:pt x="986746" y="6694835"/>
                  <a:pt x="984744" y="6695589"/>
                  <a:pt x="982954" y="6697084"/>
                </a:cubicBezTo>
                <a:cubicBezTo>
                  <a:pt x="981165" y="6698579"/>
                  <a:pt x="979838" y="6700664"/>
                  <a:pt x="978971" y="6703338"/>
                </a:cubicBezTo>
                <a:lnTo>
                  <a:pt x="978820" y="6703338"/>
                </a:lnTo>
                <a:lnTo>
                  <a:pt x="978820" y="6695500"/>
                </a:lnTo>
                <a:lnTo>
                  <a:pt x="972710" y="6695500"/>
                </a:lnTo>
                <a:lnTo>
                  <a:pt x="972710" y="6733523"/>
                </a:lnTo>
                <a:lnTo>
                  <a:pt x="978820" y="6733523"/>
                </a:lnTo>
                <a:lnTo>
                  <a:pt x="978820" y="6714138"/>
                </a:lnTo>
                <a:cubicBezTo>
                  <a:pt x="978820" y="6709907"/>
                  <a:pt x="979693" y="6706568"/>
                  <a:pt x="981448" y="6704113"/>
                </a:cubicBezTo>
                <a:cubicBezTo>
                  <a:pt x="983196" y="6701665"/>
                  <a:pt x="985376" y="6700437"/>
                  <a:pt x="987984" y="6700437"/>
                </a:cubicBezTo>
                <a:cubicBezTo>
                  <a:pt x="989993" y="6700437"/>
                  <a:pt x="991535" y="6700849"/>
                  <a:pt x="992600" y="6701665"/>
                </a:cubicBezTo>
                <a:lnTo>
                  <a:pt x="992608" y="6701665"/>
                </a:lnTo>
                <a:lnTo>
                  <a:pt x="992608" y="6695356"/>
                </a:lnTo>
                <a:cubicBezTo>
                  <a:pt x="991760" y="6695006"/>
                  <a:pt x="990544" y="6694835"/>
                  <a:pt x="988955" y="6694835"/>
                </a:cubicBezTo>
                <a:close/>
                <a:moveTo>
                  <a:pt x="795293" y="6694835"/>
                </a:moveTo>
                <a:cubicBezTo>
                  <a:pt x="793084" y="6694835"/>
                  <a:pt x="791082" y="6695589"/>
                  <a:pt x="789293" y="6697084"/>
                </a:cubicBezTo>
                <a:cubicBezTo>
                  <a:pt x="787503" y="6698579"/>
                  <a:pt x="786176" y="6700664"/>
                  <a:pt x="785309" y="6703338"/>
                </a:cubicBezTo>
                <a:lnTo>
                  <a:pt x="785158" y="6703338"/>
                </a:lnTo>
                <a:lnTo>
                  <a:pt x="785158" y="6695500"/>
                </a:lnTo>
                <a:lnTo>
                  <a:pt x="779049" y="6695500"/>
                </a:lnTo>
                <a:lnTo>
                  <a:pt x="779049" y="6733523"/>
                </a:lnTo>
                <a:lnTo>
                  <a:pt x="785158" y="6733523"/>
                </a:lnTo>
                <a:lnTo>
                  <a:pt x="785158" y="6714138"/>
                </a:lnTo>
                <a:cubicBezTo>
                  <a:pt x="785158" y="6709907"/>
                  <a:pt x="786032" y="6706568"/>
                  <a:pt x="787786" y="6704113"/>
                </a:cubicBezTo>
                <a:cubicBezTo>
                  <a:pt x="789534" y="6701665"/>
                  <a:pt x="791714" y="6700437"/>
                  <a:pt x="794323" y="6700437"/>
                </a:cubicBezTo>
                <a:cubicBezTo>
                  <a:pt x="796331" y="6700437"/>
                  <a:pt x="797871" y="6700849"/>
                  <a:pt x="798939" y="6701665"/>
                </a:cubicBezTo>
                <a:lnTo>
                  <a:pt x="798946" y="6701665"/>
                </a:lnTo>
                <a:lnTo>
                  <a:pt x="798946" y="6695356"/>
                </a:lnTo>
                <a:cubicBezTo>
                  <a:pt x="798098" y="6695006"/>
                  <a:pt x="796882" y="6694835"/>
                  <a:pt x="795293" y="6694835"/>
                </a:cubicBezTo>
                <a:close/>
                <a:moveTo>
                  <a:pt x="693178" y="6694560"/>
                </a:moveTo>
                <a:cubicBezTo>
                  <a:pt x="688189" y="6694560"/>
                  <a:pt x="684006" y="6696425"/>
                  <a:pt x="680642" y="6700149"/>
                </a:cubicBezTo>
                <a:cubicBezTo>
                  <a:pt x="677278" y="6703872"/>
                  <a:pt x="675592" y="6708693"/>
                  <a:pt x="675592" y="6714610"/>
                </a:cubicBezTo>
                <a:cubicBezTo>
                  <a:pt x="675592" y="6720871"/>
                  <a:pt x="677126" y="6725732"/>
                  <a:pt x="680209" y="6729182"/>
                </a:cubicBezTo>
                <a:cubicBezTo>
                  <a:pt x="683291" y="6732631"/>
                  <a:pt x="687529" y="6734359"/>
                  <a:pt x="692916" y="6734359"/>
                </a:cubicBezTo>
                <a:cubicBezTo>
                  <a:pt x="698427" y="6734359"/>
                  <a:pt x="702865" y="6733145"/>
                  <a:pt x="706215" y="6730718"/>
                </a:cubicBezTo>
                <a:lnTo>
                  <a:pt x="706215" y="6724999"/>
                </a:lnTo>
                <a:cubicBezTo>
                  <a:pt x="702610" y="6727817"/>
                  <a:pt x="698661" y="6729230"/>
                  <a:pt x="694368" y="6729230"/>
                </a:cubicBezTo>
                <a:cubicBezTo>
                  <a:pt x="690549" y="6729230"/>
                  <a:pt x="687543" y="6728078"/>
                  <a:pt x="685355" y="6725774"/>
                </a:cubicBezTo>
                <a:cubicBezTo>
                  <a:pt x="683167" y="6723470"/>
                  <a:pt x="682025" y="6720199"/>
                  <a:pt x="681928" y="6715968"/>
                </a:cubicBezTo>
                <a:lnTo>
                  <a:pt x="708864" y="6715968"/>
                </a:lnTo>
                <a:lnTo>
                  <a:pt x="708864" y="6712793"/>
                </a:lnTo>
                <a:cubicBezTo>
                  <a:pt x="708864" y="6707074"/>
                  <a:pt x="707496" y="6702603"/>
                  <a:pt x="704764" y="6699387"/>
                </a:cubicBezTo>
                <a:cubicBezTo>
                  <a:pt x="702032" y="6696171"/>
                  <a:pt x="698165" y="6694560"/>
                  <a:pt x="693178" y="6694560"/>
                </a:cubicBezTo>
                <a:close/>
                <a:moveTo>
                  <a:pt x="1212619" y="6694547"/>
                </a:moveTo>
                <a:cubicBezTo>
                  <a:pt x="1206661" y="6694547"/>
                  <a:pt x="1201928" y="6696344"/>
                  <a:pt x="1198426" y="6699930"/>
                </a:cubicBezTo>
                <a:cubicBezTo>
                  <a:pt x="1194925" y="6703516"/>
                  <a:pt x="1193176" y="6708508"/>
                  <a:pt x="1193176" y="6714892"/>
                </a:cubicBezTo>
                <a:cubicBezTo>
                  <a:pt x="1193176" y="6720755"/>
                  <a:pt x="1194863" y="6725466"/>
                  <a:pt x="1198226" y="6729018"/>
                </a:cubicBezTo>
                <a:cubicBezTo>
                  <a:pt x="1201590" y="6732570"/>
                  <a:pt x="1206090" y="6734346"/>
                  <a:pt x="1211733" y="6734346"/>
                </a:cubicBezTo>
                <a:cubicBezTo>
                  <a:pt x="1217519" y="6734346"/>
                  <a:pt x="1222128" y="6732522"/>
                  <a:pt x="1225567" y="6728874"/>
                </a:cubicBezTo>
                <a:cubicBezTo>
                  <a:pt x="1229008" y="6725226"/>
                  <a:pt x="1230729" y="6720371"/>
                  <a:pt x="1230729" y="6714302"/>
                </a:cubicBezTo>
                <a:cubicBezTo>
                  <a:pt x="1230729" y="6708117"/>
                  <a:pt x="1229132" y="6703276"/>
                  <a:pt x="1225939" y="6699786"/>
                </a:cubicBezTo>
                <a:cubicBezTo>
                  <a:pt x="1222747" y="6696296"/>
                  <a:pt x="1218309" y="6694547"/>
                  <a:pt x="1212619" y="6694547"/>
                </a:cubicBezTo>
                <a:close/>
                <a:moveTo>
                  <a:pt x="1059848" y="6694547"/>
                </a:moveTo>
                <a:cubicBezTo>
                  <a:pt x="1053889" y="6694547"/>
                  <a:pt x="1049155" y="6696344"/>
                  <a:pt x="1045652" y="6699930"/>
                </a:cubicBezTo>
                <a:cubicBezTo>
                  <a:pt x="1042151" y="6703516"/>
                  <a:pt x="1040403" y="6708508"/>
                  <a:pt x="1040403" y="6714892"/>
                </a:cubicBezTo>
                <a:cubicBezTo>
                  <a:pt x="1040403" y="6720755"/>
                  <a:pt x="1042089" y="6725466"/>
                  <a:pt x="1045454" y="6729018"/>
                </a:cubicBezTo>
                <a:cubicBezTo>
                  <a:pt x="1048818" y="6732570"/>
                  <a:pt x="1053318" y="6734346"/>
                  <a:pt x="1058960" y="6734346"/>
                </a:cubicBezTo>
                <a:cubicBezTo>
                  <a:pt x="1064746" y="6734346"/>
                  <a:pt x="1069356" y="6732522"/>
                  <a:pt x="1072795" y="6728874"/>
                </a:cubicBezTo>
                <a:cubicBezTo>
                  <a:pt x="1076235" y="6725226"/>
                  <a:pt x="1077955" y="6720371"/>
                  <a:pt x="1077955" y="6714302"/>
                </a:cubicBezTo>
                <a:cubicBezTo>
                  <a:pt x="1077955" y="6708117"/>
                  <a:pt x="1076359" y="6703276"/>
                  <a:pt x="1073168" y="6699786"/>
                </a:cubicBezTo>
                <a:cubicBezTo>
                  <a:pt x="1069974" y="6696296"/>
                  <a:pt x="1065537" y="6694547"/>
                  <a:pt x="1059848" y="6694547"/>
                </a:cubicBezTo>
                <a:close/>
                <a:moveTo>
                  <a:pt x="945218" y="6694547"/>
                </a:moveTo>
                <a:cubicBezTo>
                  <a:pt x="939259" y="6694547"/>
                  <a:pt x="934525" y="6696344"/>
                  <a:pt x="931025" y="6699930"/>
                </a:cubicBezTo>
                <a:cubicBezTo>
                  <a:pt x="927522" y="6703516"/>
                  <a:pt x="925774" y="6708508"/>
                  <a:pt x="925774" y="6714892"/>
                </a:cubicBezTo>
                <a:cubicBezTo>
                  <a:pt x="925774" y="6720755"/>
                  <a:pt x="927460" y="6725466"/>
                  <a:pt x="930825" y="6729018"/>
                </a:cubicBezTo>
                <a:cubicBezTo>
                  <a:pt x="934189" y="6732570"/>
                  <a:pt x="938689" y="6734346"/>
                  <a:pt x="944330" y="6734346"/>
                </a:cubicBezTo>
                <a:cubicBezTo>
                  <a:pt x="950116" y="6734346"/>
                  <a:pt x="954727" y="6732522"/>
                  <a:pt x="958166" y="6728874"/>
                </a:cubicBezTo>
                <a:cubicBezTo>
                  <a:pt x="961607" y="6725226"/>
                  <a:pt x="963326" y="6720371"/>
                  <a:pt x="963326" y="6714302"/>
                </a:cubicBezTo>
                <a:cubicBezTo>
                  <a:pt x="963326" y="6708117"/>
                  <a:pt x="961729" y="6703276"/>
                  <a:pt x="958538" y="6699786"/>
                </a:cubicBezTo>
                <a:cubicBezTo>
                  <a:pt x="955345" y="6696296"/>
                  <a:pt x="950907" y="6694547"/>
                  <a:pt x="945218" y="6694547"/>
                </a:cubicBezTo>
                <a:close/>
                <a:moveTo>
                  <a:pt x="840570" y="6694547"/>
                </a:moveTo>
                <a:cubicBezTo>
                  <a:pt x="834557" y="6694547"/>
                  <a:pt x="829748" y="6696446"/>
                  <a:pt x="826150" y="6700245"/>
                </a:cubicBezTo>
                <a:cubicBezTo>
                  <a:pt x="822552" y="6704044"/>
                  <a:pt x="820748" y="6709077"/>
                  <a:pt x="820748" y="6715338"/>
                </a:cubicBezTo>
                <a:cubicBezTo>
                  <a:pt x="820748" y="6720954"/>
                  <a:pt x="822426" y="6725527"/>
                  <a:pt x="825764" y="6729059"/>
                </a:cubicBezTo>
                <a:cubicBezTo>
                  <a:pt x="829102" y="6732590"/>
                  <a:pt x="833490" y="6734353"/>
                  <a:pt x="838931" y="6734353"/>
                </a:cubicBezTo>
                <a:cubicBezTo>
                  <a:pt x="842958" y="6734353"/>
                  <a:pt x="846432" y="6733468"/>
                  <a:pt x="849363" y="6731713"/>
                </a:cubicBezTo>
                <a:lnTo>
                  <a:pt x="849377" y="6731713"/>
                </a:lnTo>
                <a:lnTo>
                  <a:pt x="849377" y="6725925"/>
                </a:lnTo>
                <a:cubicBezTo>
                  <a:pt x="846446" y="6728126"/>
                  <a:pt x="843315" y="6729230"/>
                  <a:pt x="839986" y="6729230"/>
                </a:cubicBezTo>
                <a:cubicBezTo>
                  <a:pt x="836037" y="6729230"/>
                  <a:pt x="832885" y="6727941"/>
                  <a:pt x="830538" y="6725370"/>
                </a:cubicBezTo>
                <a:cubicBezTo>
                  <a:pt x="828185" y="6722798"/>
                  <a:pt x="827017" y="6719281"/>
                  <a:pt x="827017" y="6714823"/>
                </a:cubicBezTo>
                <a:cubicBezTo>
                  <a:pt x="827017" y="6710298"/>
                  <a:pt x="828268" y="6706636"/>
                  <a:pt x="830759" y="6703852"/>
                </a:cubicBezTo>
                <a:cubicBezTo>
                  <a:pt x="833248" y="6701068"/>
                  <a:pt x="836448" y="6699676"/>
                  <a:pt x="840349" y="6699676"/>
                </a:cubicBezTo>
                <a:cubicBezTo>
                  <a:pt x="843577" y="6699676"/>
                  <a:pt x="846603" y="6700664"/>
                  <a:pt x="849439" y="6702645"/>
                </a:cubicBezTo>
                <a:lnTo>
                  <a:pt x="849439" y="6696405"/>
                </a:lnTo>
                <a:cubicBezTo>
                  <a:pt x="846878" y="6695164"/>
                  <a:pt x="843920" y="6694547"/>
                  <a:pt x="840570" y="6694547"/>
                </a:cubicBezTo>
                <a:close/>
                <a:moveTo>
                  <a:pt x="735167" y="6694547"/>
                </a:moveTo>
                <a:cubicBezTo>
                  <a:pt x="729154" y="6694547"/>
                  <a:pt x="724345" y="6696446"/>
                  <a:pt x="720747" y="6700245"/>
                </a:cubicBezTo>
                <a:cubicBezTo>
                  <a:pt x="717149" y="6704044"/>
                  <a:pt x="715346" y="6709077"/>
                  <a:pt x="715346" y="6715338"/>
                </a:cubicBezTo>
                <a:cubicBezTo>
                  <a:pt x="715346" y="6720961"/>
                  <a:pt x="717018" y="6725527"/>
                  <a:pt x="720355" y="6729059"/>
                </a:cubicBezTo>
                <a:cubicBezTo>
                  <a:pt x="723692" y="6732590"/>
                  <a:pt x="728082" y="6734353"/>
                  <a:pt x="733524" y="6734353"/>
                </a:cubicBezTo>
                <a:cubicBezTo>
                  <a:pt x="737547" y="6734353"/>
                  <a:pt x="741023" y="6733468"/>
                  <a:pt x="743954" y="6731713"/>
                </a:cubicBezTo>
                <a:lnTo>
                  <a:pt x="743975" y="6731713"/>
                </a:lnTo>
                <a:lnTo>
                  <a:pt x="743975" y="6725925"/>
                </a:lnTo>
                <a:cubicBezTo>
                  <a:pt x="741043" y="6728126"/>
                  <a:pt x="737912" y="6729230"/>
                  <a:pt x="734583" y="6729230"/>
                </a:cubicBezTo>
                <a:cubicBezTo>
                  <a:pt x="730634" y="6729230"/>
                  <a:pt x="727483" y="6727941"/>
                  <a:pt x="725137" y="6725370"/>
                </a:cubicBezTo>
                <a:cubicBezTo>
                  <a:pt x="722784" y="6722798"/>
                  <a:pt x="721614" y="6719281"/>
                  <a:pt x="721614" y="6714823"/>
                </a:cubicBezTo>
                <a:cubicBezTo>
                  <a:pt x="721614" y="6710298"/>
                  <a:pt x="722866" y="6706636"/>
                  <a:pt x="725357" y="6703852"/>
                </a:cubicBezTo>
                <a:cubicBezTo>
                  <a:pt x="727847" y="6701068"/>
                  <a:pt x="731047" y="6699676"/>
                  <a:pt x="734948" y="6699676"/>
                </a:cubicBezTo>
                <a:cubicBezTo>
                  <a:pt x="738174" y="6699676"/>
                  <a:pt x="741202" y="6700664"/>
                  <a:pt x="744036" y="6702645"/>
                </a:cubicBezTo>
                <a:lnTo>
                  <a:pt x="744036" y="6696405"/>
                </a:lnTo>
                <a:cubicBezTo>
                  <a:pt x="741477" y="6695164"/>
                  <a:pt x="738519" y="6694547"/>
                  <a:pt x="735167" y="6694547"/>
                </a:cubicBezTo>
                <a:close/>
                <a:moveTo>
                  <a:pt x="1258897" y="6694540"/>
                </a:moveTo>
                <a:cubicBezTo>
                  <a:pt x="1253427" y="6694540"/>
                  <a:pt x="1249257" y="6696947"/>
                  <a:pt x="1246374" y="6701747"/>
                </a:cubicBezTo>
                <a:lnTo>
                  <a:pt x="1246223" y="6701747"/>
                </a:lnTo>
                <a:lnTo>
                  <a:pt x="1246223" y="6695431"/>
                </a:lnTo>
                <a:lnTo>
                  <a:pt x="1240113" y="6695431"/>
                </a:lnTo>
                <a:lnTo>
                  <a:pt x="1240113" y="6733454"/>
                </a:lnTo>
                <a:lnTo>
                  <a:pt x="1246223" y="6733454"/>
                </a:lnTo>
                <a:lnTo>
                  <a:pt x="1246223" y="6711772"/>
                </a:lnTo>
                <a:cubicBezTo>
                  <a:pt x="1246223" y="6708282"/>
                  <a:pt x="1247220" y="6705395"/>
                  <a:pt x="1249224" y="6703105"/>
                </a:cubicBezTo>
                <a:cubicBezTo>
                  <a:pt x="1251224" y="6700814"/>
                  <a:pt x="1253751" y="6699669"/>
                  <a:pt x="1256804" y="6699669"/>
                </a:cubicBezTo>
                <a:cubicBezTo>
                  <a:pt x="1262716" y="6699669"/>
                  <a:pt x="1265674" y="6703701"/>
                  <a:pt x="1265674" y="6711772"/>
                </a:cubicBezTo>
                <a:lnTo>
                  <a:pt x="1265674" y="6733454"/>
                </a:lnTo>
                <a:lnTo>
                  <a:pt x="1271783" y="6733454"/>
                </a:lnTo>
                <a:lnTo>
                  <a:pt x="1271789" y="6733454"/>
                </a:lnTo>
                <a:lnTo>
                  <a:pt x="1271789" y="6710215"/>
                </a:lnTo>
                <a:cubicBezTo>
                  <a:pt x="1271789" y="6705141"/>
                  <a:pt x="1270690" y="6701260"/>
                  <a:pt x="1268474" y="6698572"/>
                </a:cubicBezTo>
                <a:cubicBezTo>
                  <a:pt x="1266258" y="6695884"/>
                  <a:pt x="1263066" y="6694540"/>
                  <a:pt x="1258897" y="6694540"/>
                </a:cubicBezTo>
                <a:close/>
                <a:moveTo>
                  <a:pt x="1018139" y="6694540"/>
                </a:moveTo>
                <a:cubicBezTo>
                  <a:pt x="1012353" y="6694540"/>
                  <a:pt x="1007957" y="6697070"/>
                  <a:pt x="1004950" y="6702117"/>
                </a:cubicBezTo>
                <a:lnTo>
                  <a:pt x="1004799" y="6702117"/>
                </a:lnTo>
                <a:lnTo>
                  <a:pt x="1004799" y="6695431"/>
                </a:lnTo>
                <a:lnTo>
                  <a:pt x="998689" y="6695431"/>
                </a:lnTo>
                <a:lnTo>
                  <a:pt x="998689" y="6750947"/>
                </a:lnTo>
                <a:lnTo>
                  <a:pt x="1004799" y="6750947"/>
                </a:lnTo>
                <a:lnTo>
                  <a:pt x="1004799" y="6727962"/>
                </a:lnTo>
                <a:lnTo>
                  <a:pt x="1004950" y="6727962"/>
                </a:lnTo>
                <a:cubicBezTo>
                  <a:pt x="1007633" y="6732220"/>
                  <a:pt x="1011445" y="6734346"/>
                  <a:pt x="1016385" y="6734346"/>
                </a:cubicBezTo>
                <a:cubicBezTo>
                  <a:pt x="1021772" y="6734346"/>
                  <a:pt x="1026024" y="6732426"/>
                  <a:pt x="1029126" y="6728606"/>
                </a:cubicBezTo>
                <a:cubicBezTo>
                  <a:pt x="1032230" y="6724787"/>
                  <a:pt x="1033784" y="6719692"/>
                  <a:pt x="1033784" y="6713329"/>
                </a:cubicBezTo>
                <a:cubicBezTo>
                  <a:pt x="1033784" y="6707617"/>
                  <a:pt x="1032408" y="6703050"/>
                  <a:pt x="1029649" y="6699649"/>
                </a:cubicBezTo>
                <a:cubicBezTo>
                  <a:pt x="1026891" y="6696241"/>
                  <a:pt x="1023058" y="6694540"/>
                  <a:pt x="1018139" y="6694540"/>
                </a:cubicBezTo>
                <a:close/>
                <a:moveTo>
                  <a:pt x="519745" y="6694540"/>
                </a:moveTo>
                <a:cubicBezTo>
                  <a:pt x="517881" y="6694540"/>
                  <a:pt x="516078" y="6694773"/>
                  <a:pt x="514324" y="6695246"/>
                </a:cubicBezTo>
                <a:cubicBezTo>
                  <a:pt x="512569" y="6695719"/>
                  <a:pt x="511007" y="6696419"/>
                  <a:pt x="509645" y="6697345"/>
                </a:cubicBezTo>
                <a:cubicBezTo>
                  <a:pt x="508276" y="6698277"/>
                  <a:pt x="507182" y="6699429"/>
                  <a:pt x="506363" y="6700801"/>
                </a:cubicBezTo>
                <a:cubicBezTo>
                  <a:pt x="505544" y="6702172"/>
                  <a:pt x="505131" y="6703749"/>
                  <a:pt x="505131" y="6705532"/>
                </a:cubicBezTo>
                <a:cubicBezTo>
                  <a:pt x="505131" y="6706993"/>
                  <a:pt x="505352" y="6708268"/>
                  <a:pt x="505785" y="6709358"/>
                </a:cubicBezTo>
                <a:cubicBezTo>
                  <a:pt x="506226" y="6710449"/>
                  <a:pt x="506865" y="6711415"/>
                  <a:pt x="507726" y="6712273"/>
                </a:cubicBezTo>
                <a:cubicBezTo>
                  <a:pt x="508586" y="6713130"/>
                  <a:pt x="509652" y="6713898"/>
                  <a:pt x="510932" y="6714576"/>
                </a:cubicBezTo>
                <a:cubicBezTo>
                  <a:pt x="512211" y="6715255"/>
                  <a:pt x="513691" y="6715927"/>
                  <a:pt x="515384" y="6716599"/>
                </a:cubicBezTo>
                <a:cubicBezTo>
                  <a:pt x="516594" y="6717072"/>
                  <a:pt x="517729" y="6717525"/>
                  <a:pt x="518789" y="6717957"/>
                </a:cubicBezTo>
                <a:cubicBezTo>
                  <a:pt x="519849" y="6718389"/>
                  <a:pt x="520764" y="6718883"/>
                  <a:pt x="521548" y="6719424"/>
                </a:cubicBezTo>
                <a:cubicBezTo>
                  <a:pt x="522332" y="6719966"/>
                  <a:pt x="522951" y="6720590"/>
                  <a:pt x="523413" y="6721296"/>
                </a:cubicBezTo>
                <a:cubicBezTo>
                  <a:pt x="523873" y="6722003"/>
                  <a:pt x="524101" y="6722860"/>
                  <a:pt x="524101" y="6723875"/>
                </a:cubicBezTo>
                <a:cubicBezTo>
                  <a:pt x="524101" y="6727440"/>
                  <a:pt x="521417" y="6729223"/>
                  <a:pt x="516051" y="6729223"/>
                </a:cubicBezTo>
                <a:cubicBezTo>
                  <a:pt x="512046" y="6729223"/>
                  <a:pt x="508386" y="6728003"/>
                  <a:pt x="505056" y="6725548"/>
                </a:cubicBezTo>
                <a:lnTo>
                  <a:pt x="505056" y="6732083"/>
                </a:lnTo>
                <a:cubicBezTo>
                  <a:pt x="507938" y="6733591"/>
                  <a:pt x="511338" y="6734346"/>
                  <a:pt x="515273" y="6734352"/>
                </a:cubicBezTo>
                <a:cubicBezTo>
                  <a:pt x="517255" y="6734352"/>
                  <a:pt x="519153" y="6734126"/>
                  <a:pt x="520970" y="6733680"/>
                </a:cubicBezTo>
                <a:cubicBezTo>
                  <a:pt x="522786" y="6733235"/>
                  <a:pt x="524390" y="6732556"/>
                  <a:pt x="525779" y="6731637"/>
                </a:cubicBezTo>
                <a:cubicBezTo>
                  <a:pt x="527169" y="6730718"/>
                  <a:pt x="528284" y="6729566"/>
                  <a:pt x="529116" y="6728181"/>
                </a:cubicBezTo>
                <a:cubicBezTo>
                  <a:pt x="529949" y="6726796"/>
                  <a:pt x="530362" y="6725157"/>
                  <a:pt x="530362" y="6723278"/>
                </a:cubicBezTo>
                <a:cubicBezTo>
                  <a:pt x="530362" y="6721749"/>
                  <a:pt x="530107" y="6720419"/>
                  <a:pt x="529597" y="6719308"/>
                </a:cubicBezTo>
                <a:cubicBezTo>
                  <a:pt x="529089" y="6718197"/>
                  <a:pt x="528359" y="6717216"/>
                  <a:pt x="527417" y="6716359"/>
                </a:cubicBezTo>
                <a:cubicBezTo>
                  <a:pt x="526474" y="6715502"/>
                  <a:pt x="525332" y="6714734"/>
                  <a:pt x="523990" y="6714055"/>
                </a:cubicBezTo>
                <a:cubicBezTo>
                  <a:pt x="522649" y="6713370"/>
                  <a:pt x="521135" y="6712711"/>
                  <a:pt x="519449" y="6712067"/>
                </a:cubicBezTo>
                <a:cubicBezTo>
                  <a:pt x="518183" y="6711573"/>
                  <a:pt x="517048" y="6711114"/>
                  <a:pt x="516058" y="6710695"/>
                </a:cubicBezTo>
                <a:cubicBezTo>
                  <a:pt x="515066" y="6710277"/>
                  <a:pt x="514221" y="6709804"/>
                  <a:pt x="513525" y="6709283"/>
                </a:cubicBezTo>
                <a:cubicBezTo>
                  <a:pt x="512831" y="6708762"/>
                  <a:pt x="512301" y="6708172"/>
                  <a:pt x="511943" y="6707500"/>
                </a:cubicBezTo>
                <a:cubicBezTo>
                  <a:pt x="511585" y="6706828"/>
                  <a:pt x="511406" y="6706005"/>
                  <a:pt x="511406" y="6705011"/>
                </a:cubicBezTo>
                <a:cubicBezTo>
                  <a:pt x="511406" y="6704215"/>
                  <a:pt x="511585" y="6703489"/>
                  <a:pt x="511943" y="6702837"/>
                </a:cubicBezTo>
                <a:cubicBezTo>
                  <a:pt x="512301" y="6702186"/>
                  <a:pt x="512810" y="6701623"/>
                  <a:pt x="513470" y="6701150"/>
                </a:cubicBezTo>
                <a:cubicBezTo>
                  <a:pt x="514131" y="6700677"/>
                  <a:pt x="514915" y="6700314"/>
                  <a:pt x="515837" y="6700053"/>
                </a:cubicBezTo>
                <a:cubicBezTo>
                  <a:pt x="516752" y="6699793"/>
                  <a:pt x="517785" y="6699662"/>
                  <a:pt x="518926" y="6699662"/>
                </a:cubicBezTo>
                <a:cubicBezTo>
                  <a:pt x="522580" y="6699662"/>
                  <a:pt x="525807" y="6700581"/>
                  <a:pt x="528614" y="6702412"/>
                </a:cubicBezTo>
                <a:lnTo>
                  <a:pt x="528614" y="6696247"/>
                </a:lnTo>
                <a:cubicBezTo>
                  <a:pt x="526006" y="6695109"/>
                  <a:pt x="523047" y="6694540"/>
                  <a:pt x="519745" y="6694540"/>
                </a:cubicBezTo>
                <a:close/>
                <a:moveTo>
                  <a:pt x="382239" y="6694540"/>
                </a:moveTo>
                <a:cubicBezTo>
                  <a:pt x="380375" y="6694540"/>
                  <a:pt x="378572" y="6694773"/>
                  <a:pt x="376818" y="6695246"/>
                </a:cubicBezTo>
                <a:cubicBezTo>
                  <a:pt x="375063" y="6695719"/>
                  <a:pt x="373501" y="6696419"/>
                  <a:pt x="372140" y="6697345"/>
                </a:cubicBezTo>
                <a:cubicBezTo>
                  <a:pt x="370770" y="6698277"/>
                  <a:pt x="369676" y="6699429"/>
                  <a:pt x="368858" y="6700801"/>
                </a:cubicBezTo>
                <a:cubicBezTo>
                  <a:pt x="368039" y="6702172"/>
                  <a:pt x="367625" y="6703749"/>
                  <a:pt x="367625" y="6705532"/>
                </a:cubicBezTo>
                <a:cubicBezTo>
                  <a:pt x="367625" y="6706993"/>
                  <a:pt x="367846" y="6708268"/>
                  <a:pt x="368280" y="6709358"/>
                </a:cubicBezTo>
                <a:cubicBezTo>
                  <a:pt x="368720" y="6710449"/>
                  <a:pt x="369359" y="6711415"/>
                  <a:pt x="370220" y="6712273"/>
                </a:cubicBezTo>
                <a:cubicBezTo>
                  <a:pt x="371080" y="6713130"/>
                  <a:pt x="372147" y="6713898"/>
                  <a:pt x="373426" y="6714576"/>
                </a:cubicBezTo>
                <a:cubicBezTo>
                  <a:pt x="374705" y="6715255"/>
                  <a:pt x="376185" y="6715927"/>
                  <a:pt x="377878" y="6716599"/>
                </a:cubicBezTo>
                <a:cubicBezTo>
                  <a:pt x="379088" y="6717072"/>
                  <a:pt x="380224" y="6717525"/>
                  <a:pt x="381283" y="6717957"/>
                </a:cubicBezTo>
                <a:cubicBezTo>
                  <a:pt x="382343" y="6718389"/>
                  <a:pt x="383258" y="6718883"/>
                  <a:pt x="384043" y="6719424"/>
                </a:cubicBezTo>
                <a:cubicBezTo>
                  <a:pt x="384826" y="6719966"/>
                  <a:pt x="385445" y="6720590"/>
                  <a:pt x="385907" y="6721296"/>
                </a:cubicBezTo>
                <a:cubicBezTo>
                  <a:pt x="386367" y="6722003"/>
                  <a:pt x="386595" y="6722860"/>
                  <a:pt x="386595" y="6723875"/>
                </a:cubicBezTo>
                <a:cubicBezTo>
                  <a:pt x="386595" y="6727440"/>
                  <a:pt x="383911" y="6729223"/>
                  <a:pt x="378545" y="6729223"/>
                </a:cubicBezTo>
                <a:cubicBezTo>
                  <a:pt x="374541" y="6729223"/>
                  <a:pt x="370880" y="6728003"/>
                  <a:pt x="367550" y="6725548"/>
                </a:cubicBezTo>
                <a:lnTo>
                  <a:pt x="367550" y="6732083"/>
                </a:lnTo>
                <a:cubicBezTo>
                  <a:pt x="370426" y="6733591"/>
                  <a:pt x="373832" y="6734346"/>
                  <a:pt x="377768" y="6734352"/>
                </a:cubicBezTo>
                <a:cubicBezTo>
                  <a:pt x="379749" y="6734352"/>
                  <a:pt x="381648" y="6734126"/>
                  <a:pt x="383465" y="6733680"/>
                </a:cubicBezTo>
                <a:cubicBezTo>
                  <a:pt x="385281" y="6733235"/>
                  <a:pt x="386884" y="6732556"/>
                  <a:pt x="388274" y="6731637"/>
                </a:cubicBezTo>
                <a:cubicBezTo>
                  <a:pt x="389663" y="6730718"/>
                  <a:pt x="390778" y="6729566"/>
                  <a:pt x="391610" y="6728181"/>
                </a:cubicBezTo>
                <a:cubicBezTo>
                  <a:pt x="392443" y="6726796"/>
                  <a:pt x="392856" y="6725157"/>
                  <a:pt x="392856" y="6723278"/>
                </a:cubicBezTo>
                <a:cubicBezTo>
                  <a:pt x="392856" y="6721749"/>
                  <a:pt x="392601" y="6720419"/>
                  <a:pt x="392092" y="6719308"/>
                </a:cubicBezTo>
                <a:cubicBezTo>
                  <a:pt x="391583" y="6718197"/>
                  <a:pt x="390853" y="6717216"/>
                  <a:pt x="389911" y="6716359"/>
                </a:cubicBezTo>
                <a:cubicBezTo>
                  <a:pt x="388968" y="6715502"/>
                  <a:pt x="387826" y="6714734"/>
                  <a:pt x="386485" y="6714055"/>
                </a:cubicBezTo>
                <a:cubicBezTo>
                  <a:pt x="385143" y="6713370"/>
                  <a:pt x="383629" y="6712711"/>
                  <a:pt x="381943" y="6712067"/>
                </a:cubicBezTo>
                <a:cubicBezTo>
                  <a:pt x="380677" y="6711573"/>
                  <a:pt x="379542" y="6711114"/>
                  <a:pt x="378552" y="6710695"/>
                </a:cubicBezTo>
                <a:cubicBezTo>
                  <a:pt x="377561" y="6710277"/>
                  <a:pt x="376715" y="6709804"/>
                  <a:pt x="376020" y="6709283"/>
                </a:cubicBezTo>
                <a:cubicBezTo>
                  <a:pt x="375325" y="6708762"/>
                  <a:pt x="374795" y="6708172"/>
                  <a:pt x="374437" y="6707500"/>
                </a:cubicBezTo>
                <a:cubicBezTo>
                  <a:pt x="374079" y="6706828"/>
                  <a:pt x="373901" y="6706005"/>
                  <a:pt x="373901" y="6705011"/>
                </a:cubicBezTo>
                <a:cubicBezTo>
                  <a:pt x="373901" y="6704215"/>
                  <a:pt x="374079" y="6703489"/>
                  <a:pt x="374437" y="6702837"/>
                </a:cubicBezTo>
                <a:cubicBezTo>
                  <a:pt x="374795" y="6702186"/>
                  <a:pt x="375304" y="6701623"/>
                  <a:pt x="375964" y="6701150"/>
                </a:cubicBezTo>
                <a:cubicBezTo>
                  <a:pt x="376626" y="6700677"/>
                  <a:pt x="377409" y="6700314"/>
                  <a:pt x="378331" y="6700053"/>
                </a:cubicBezTo>
                <a:cubicBezTo>
                  <a:pt x="379246" y="6699793"/>
                  <a:pt x="380279" y="6699662"/>
                  <a:pt x="381421" y="6699662"/>
                </a:cubicBezTo>
                <a:cubicBezTo>
                  <a:pt x="385074" y="6699662"/>
                  <a:pt x="388301" y="6700581"/>
                  <a:pt x="391108" y="6702412"/>
                </a:cubicBezTo>
                <a:lnTo>
                  <a:pt x="391108" y="6696247"/>
                </a:lnTo>
                <a:cubicBezTo>
                  <a:pt x="388501" y="6695109"/>
                  <a:pt x="385542" y="6694540"/>
                  <a:pt x="382239" y="6694540"/>
                </a:cubicBezTo>
                <a:close/>
                <a:moveTo>
                  <a:pt x="1127170" y="6694533"/>
                </a:moveTo>
                <a:cubicBezTo>
                  <a:pt x="1122278" y="6694533"/>
                  <a:pt x="1117958" y="6695719"/>
                  <a:pt x="1114207" y="6698099"/>
                </a:cubicBezTo>
                <a:lnTo>
                  <a:pt x="1114207" y="6704339"/>
                </a:lnTo>
                <a:cubicBezTo>
                  <a:pt x="1117909" y="6701226"/>
                  <a:pt x="1122058" y="6699662"/>
                  <a:pt x="1126654" y="6699662"/>
                </a:cubicBezTo>
                <a:cubicBezTo>
                  <a:pt x="1131897" y="6699662"/>
                  <a:pt x="1134518" y="6702892"/>
                  <a:pt x="1134518" y="6709351"/>
                </a:cubicBezTo>
                <a:lnTo>
                  <a:pt x="1123083" y="6710949"/>
                </a:lnTo>
                <a:cubicBezTo>
                  <a:pt x="1114689" y="6712115"/>
                  <a:pt x="1110492" y="6716249"/>
                  <a:pt x="1110492" y="6723353"/>
                </a:cubicBezTo>
                <a:cubicBezTo>
                  <a:pt x="1110492" y="6726665"/>
                  <a:pt x="1111565" y="6729326"/>
                  <a:pt x="1113711" y="6731335"/>
                </a:cubicBezTo>
                <a:cubicBezTo>
                  <a:pt x="1115859" y="6733344"/>
                  <a:pt x="1118838" y="6734345"/>
                  <a:pt x="1122636" y="6734345"/>
                </a:cubicBezTo>
                <a:cubicBezTo>
                  <a:pt x="1127804" y="6734345"/>
                  <a:pt x="1131717" y="6732069"/>
                  <a:pt x="1134374" y="6727516"/>
                </a:cubicBezTo>
                <a:lnTo>
                  <a:pt x="1134524" y="6727516"/>
                </a:lnTo>
                <a:lnTo>
                  <a:pt x="1134524" y="6733454"/>
                </a:lnTo>
                <a:lnTo>
                  <a:pt x="1140620" y="6733454"/>
                </a:lnTo>
                <a:lnTo>
                  <a:pt x="1140620" y="6708720"/>
                </a:lnTo>
                <a:cubicBezTo>
                  <a:pt x="1140620" y="6699264"/>
                  <a:pt x="1136135" y="6694533"/>
                  <a:pt x="1127170" y="6694533"/>
                </a:cubicBezTo>
                <a:close/>
                <a:moveTo>
                  <a:pt x="217997" y="6689864"/>
                </a:moveTo>
                <a:cubicBezTo>
                  <a:pt x="212706" y="6689864"/>
                  <a:pt x="208406" y="6691475"/>
                  <a:pt x="205104" y="6694691"/>
                </a:cubicBezTo>
                <a:cubicBezTo>
                  <a:pt x="201801" y="6697907"/>
                  <a:pt x="200150" y="6702213"/>
                  <a:pt x="200150" y="6707610"/>
                </a:cubicBezTo>
                <a:cubicBezTo>
                  <a:pt x="200150" y="6712259"/>
                  <a:pt x="201760" y="6716140"/>
                  <a:pt x="204993" y="6719233"/>
                </a:cubicBezTo>
                <a:cubicBezTo>
                  <a:pt x="208227" y="6722325"/>
                  <a:pt x="212225" y="6723875"/>
                  <a:pt x="216993" y="6723875"/>
                </a:cubicBezTo>
                <a:cubicBezTo>
                  <a:pt x="220542" y="6723875"/>
                  <a:pt x="223625" y="6723018"/>
                  <a:pt x="226232" y="6721310"/>
                </a:cubicBezTo>
                <a:lnTo>
                  <a:pt x="226232" y="6716250"/>
                </a:lnTo>
                <a:cubicBezTo>
                  <a:pt x="223894" y="6718177"/>
                  <a:pt x="221093" y="6719144"/>
                  <a:pt x="217811" y="6719144"/>
                </a:cubicBezTo>
                <a:cubicBezTo>
                  <a:pt x="214233" y="6719144"/>
                  <a:pt x="211282" y="6718040"/>
                  <a:pt x="208964" y="6715838"/>
                </a:cubicBezTo>
                <a:cubicBezTo>
                  <a:pt x="206645" y="6713637"/>
                  <a:pt x="205482" y="6710702"/>
                  <a:pt x="205482" y="6707041"/>
                </a:cubicBezTo>
                <a:cubicBezTo>
                  <a:pt x="205482" y="6703283"/>
                  <a:pt x="206617" y="6700286"/>
                  <a:pt x="208887" y="6698058"/>
                </a:cubicBezTo>
                <a:cubicBezTo>
                  <a:pt x="211158" y="6695836"/>
                  <a:pt x="214048" y="6694719"/>
                  <a:pt x="217549" y="6694719"/>
                </a:cubicBezTo>
                <a:cubicBezTo>
                  <a:pt x="221100" y="6694719"/>
                  <a:pt x="223942" y="6695610"/>
                  <a:pt x="226081" y="6697393"/>
                </a:cubicBezTo>
                <a:lnTo>
                  <a:pt x="226081" y="6691832"/>
                </a:lnTo>
                <a:cubicBezTo>
                  <a:pt x="223701" y="6690522"/>
                  <a:pt x="221004" y="6689864"/>
                  <a:pt x="217997" y="6689864"/>
                </a:cubicBezTo>
                <a:close/>
                <a:moveTo>
                  <a:pt x="1159616" y="6684247"/>
                </a:moveTo>
                <a:lnTo>
                  <a:pt x="1153507" y="6686215"/>
                </a:lnTo>
                <a:lnTo>
                  <a:pt x="1153507" y="6695500"/>
                </a:lnTo>
                <a:lnTo>
                  <a:pt x="1146951" y="6695500"/>
                </a:lnTo>
                <a:lnTo>
                  <a:pt x="1146951" y="6700697"/>
                </a:lnTo>
                <a:lnTo>
                  <a:pt x="1153507" y="6700697"/>
                </a:lnTo>
                <a:lnTo>
                  <a:pt x="1153507" y="6723202"/>
                </a:lnTo>
                <a:cubicBezTo>
                  <a:pt x="1153507" y="6730629"/>
                  <a:pt x="1156850" y="6734338"/>
                  <a:pt x="1163532" y="6734338"/>
                </a:cubicBezTo>
                <a:cubicBezTo>
                  <a:pt x="1165891" y="6734338"/>
                  <a:pt x="1167796" y="6733941"/>
                  <a:pt x="1169235" y="6733152"/>
                </a:cubicBezTo>
                <a:lnTo>
                  <a:pt x="1169235" y="6727954"/>
                </a:lnTo>
                <a:cubicBezTo>
                  <a:pt x="1168114" y="6728798"/>
                  <a:pt x="1166784" y="6729216"/>
                  <a:pt x="1165243" y="6729216"/>
                </a:cubicBezTo>
                <a:cubicBezTo>
                  <a:pt x="1163235" y="6729216"/>
                  <a:pt x="1161790" y="6728674"/>
                  <a:pt x="1160923" y="6727584"/>
                </a:cubicBezTo>
                <a:cubicBezTo>
                  <a:pt x="1160049" y="6726494"/>
                  <a:pt x="1159616" y="6724677"/>
                  <a:pt x="1159616" y="6722126"/>
                </a:cubicBezTo>
                <a:lnTo>
                  <a:pt x="1159616" y="6700697"/>
                </a:lnTo>
                <a:lnTo>
                  <a:pt x="1169227" y="6700697"/>
                </a:lnTo>
                <a:lnTo>
                  <a:pt x="1169227" y="6695500"/>
                </a:lnTo>
                <a:lnTo>
                  <a:pt x="1159616" y="6695500"/>
                </a:lnTo>
                <a:close/>
                <a:moveTo>
                  <a:pt x="761188" y="6684247"/>
                </a:moveTo>
                <a:lnTo>
                  <a:pt x="755078" y="6686215"/>
                </a:lnTo>
                <a:lnTo>
                  <a:pt x="755078" y="6695500"/>
                </a:lnTo>
                <a:lnTo>
                  <a:pt x="748522" y="6695500"/>
                </a:lnTo>
                <a:lnTo>
                  <a:pt x="748522" y="6700697"/>
                </a:lnTo>
                <a:lnTo>
                  <a:pt x="755078" y="6700697"/>
                </a:lnTo>
                <a:lnTo>
                  <a:pt x="755078" y="6723202"/>
                </a:lnTo>
                <a:cubicBezTo>
                  <a:pt x="755078" y="6730629"/>
                  <a:pt x="758422" y="6734338"/>
                  <a:pt x="765103" y="6734338"/>
                </a:cubicBezTo>
                <a:cubicBezTo>
                  <a:pt x="767463" y="6734338"/>
                  <a:pt x="769368" y="6733941"/>
                  <a:pt x="770806" y="6733152"/>
                </a:cubicBezTo>
                <a:lnTo>
                  <a:pt x="770806" y="6727954"/>
                </a:lnTo>
                <a:cubicBezTo>
                  <a:pt x="769685" y="6728798"/>
                  <a:pt x="768357" y="6729216"/>
                  <a:pt x="766816" y="6729216"/>
                </a:cubicBezTo>
                <a:cubicBezTo>
                  <a:pt x="764806" y="6729216"/>
                  <a:pt x="763361" y="6728674"/>
                  <a:pt x="762494" y="6727584"/>
                </a:cubicBezTo>
                <a:cubicBezTo>
                  <a:pt x="761621" y="6726494"/>
                  <a:pt x="761188" y="6724677"/>
                  <a:pt x="761188" y="6722126"/>
                </a:cubicBezTo>
                <a:lnTo>
                  <a:pt x="761188" y="6700697"/>
                </a:lnTo>
                <a:lnTo>
                  <a:pt x="770798" y="6700697"/>
                </a:lnTo>
                <a:lnTo>
                  <a:pt x="770798" y="6695500"/>
                </a:lnTo>
                <a:lnTo>
                  <a:pt x="761188" y="6695500"/>
                </a:lnTo>
                <a:close/>
                <a:moveTo>
                  <a:pt x="352007" y="6684247"/>
                </a:moveTo>
                <a:lnTo>
                  <a:pt x="345898" y="6686215"/>
                </a:lnTo>
                <a:lnTo>
                  <a:pt x="345898" y="6695500"/>
                </a:lnTo>
                <a:lnTo>
                  <a:pt x="339341" y="6695500"/>
                </a:lnTo>
                <a:lnTo>
                  <a:pt x="339341" y="6700697"/>
                </a:lnTo>
                <a:lnTo>
                  <a:pt x="345898" y="6700697"/>
                </a:lnTo>
                <a:lnTo>
                  <a:pt x="345898" y="6723202"/>
                </a:lnTo>
                <a:cubicBezTo>
                  <a:pt x="345898" y="6730629"/>
                  <a:pt x="349241" y="6734338"/>
                  <a:pt x="355922" y="6734338"/>
                </a:cubicBezTo>
                <a:cubicBezTo>
                  <a:pt x="358282" y="6734338"/>
                  <a:pt x="360187" y="6733941"/>
                  <a:pt x="361625" y="6733152"/>
                </a:cubicBezTo>
                <a:lnTo>
                  <a:pt x="361625" y="6727954"/>
                </a:lnTo>
                <a:cubicBezTo>
                  <a:pt x="360505" y="6728798"/>
                  <a:pt x="359176" y="6729216"/>
                  <a:pt x="357635" y="6729216"/>
                </a:cubicBezTo>
                <a:cubicBezTo>
                  <a:pt x="355626" y="6729216"/>
                  <a:pt x="354182" y="6728674"/>
                  <a:pt x="353315" y="6727584"/>
                </a:cubicBezTo>
                <a:cubicBezTo>
                  <a:pt x="352441" y="6726494"/>
                  <a:pt x="352007" y="6724677"/>
                  <a:pt x="352007" y="6722126"/>
                </a:cubicBezTo>
                <a:lnTo>
                  <a:pt x="352007" y="6700697"/>
                </a:lnTo>
                <a:lnTo>
                  <a:pt x="361618" y="6700697"/>
                </a:lnTo>
                <a:lnTo>
                  <a:pt x="361618" y="6695500"/>
                </a:lnTo>
                <a:lnTo>
                  <a:pt x="352007" y="6695500"/>
                </a:lnTo>
                <a:close/>
                <a:moveTo>
                  <a:pt x="216133" y="6682321"/>
                </a:moveTo>
                <a:cubicBezTo>
                  <a:pt x="222938" y="6682321"/>
                  <a:pt x="228744" y="6684721"/>
                  <a:pt x="233546" y="6689528"/>
                </a:cubicBezTo>
                <a:cubicBezTo>
                  <a:pt x="238355" y="6694328"/>
                  <a:pt x="240757" y="6700122"/>
                  <a:pt x="240757" y="6706904"/>
                </a:cubicBezTo>
                <a:cubicBezTo>
                  <a:pt x="240757" y="6713692"/>
                  <a:pt x="238349" y="6719480"/>
                  <a:pt x="233546" y="6724266"/>
                </a:cubicBezTo>
                <a:cubicBezTo>
                  <a:pt x="228744" y="6729059"/>
                  <a:pt x="222938" y="6731452"/>
                  <a:pt x="216133" y="6731452"/>
                </a:cubicBezTo>
                <a:cubicBezTo>
                  <a:pt x="209328" y="6731452"/>
                  <a:pt x="203514" y="6729059"/>
                  <a:pt x="198698" y="6724266"/>
                </a:cubicBezTo>
                <a:cubicBezTo>
                  <a:pt x="193882" y="6719473"/>
                  <a:pt x="191474" y="6713685"/>
                  <a:pt x="191474" y="6706904"/>
                </a:cubicBezTo>
                <a:cubicBezTo>
                  <a:pt x="191474" y="6700122"/>
                  <a:pt x="193882" y="6694335"/>
                  <a:pt x="198698" y="6689528"/>
                </a:cubicBezTo>
                <a:cubicBezTo>
                  <a:pt x="203514" y="6684721"/>
                  <a:pt x="209328" y="6682321"/>
                  <a:pt x="216133" y="6682321"/>
                </a:cubicBezTo>
                <a:close/>
                <a:moveTo>
                  <a:pt x="622486" y="6680277"/>
                </a:moveTo>
                <a:lnTo>
                  <a:pt x="622486" y="6733523"/>
                </a:lnTo>
                <a:lnTo>
                  <a:pt x="650798" y="6733523"/>
                </a:lnTo>
                <a:lnTo>
                  <a:pt x="650804" y="6733523"/>
                </a:lnTo>
                <a:lnTo>
                  <a:pt x="650804" y="6727879"/>
                </a:lnTo>
                <a:lnTo>
                  <a:pt x="628746" y="6727879"/>
                </a:lnTo>
                <a:lnTo>
                  <a:pt x="628746" y="6709241"/>
                </a:lnTo>
                <a:lnTo>
                  <a:pt x="648045" y="6709241"/>
                </a:lnTo>
                <a:lnTo>
                  <a:pt x="648045" y="6703632"/>
                </a:lnTo>
                <a:lnTo>
                  <a:pt x="628746" y="6703632"/>
                </a:lnTo>
                <a:lnTo>
                  <a:pt x="628746" y="6685920"/>
                </a:lnTo>
                <a:lnTo>
                  <a:pt x="649607" y="6685920"/>
                </a:lnTo>
                <a:lnTo>
                  <a:pt x="649607" y="6680277"/>
                </a:lnTo>
                <a:close/>
                <a:moveTo>
                  <a:pt x="257757" y="6680277"/>
                </a:moveTo>
                <a:lnTo>
                  <a:pt x="257757" y="6733523"/>
                </a:lnTo>
                <a:lnTo>
                  <a:pt x="263791" y="6733523"/>
                </a:lnTo>
                <a:lnTo>
                  <a:pt x="263791" y="6697879"/>
                </a:lnTo>
                <a:cubicBezTo>
                  <a:pt x="263791" y="6693052"/>
                  <a:pt x="263695" y="6689568"/>
                  <a:pt x="263495" y="6687443"/>
                </a:cubicBezTo>
                <a:lnTo>
                  <a:pt x="263647" y="6687443"/>
                </a:lnTo>
                <a:cubicBezTo>
                  <a:pt x="264197" y="6689898"/>
                  <a:pt x="264726" y="6691715"/>
                  <a:pt x="265249" y="6692901"/>
                </a:cubicBezTo>
                <a:lnTo>
                  <a:pt x="283468" y="6733523"/>
                </a:lnTo>
                <a:lnTo>
                  <a:pt x="286523" y="6733523"/>
                </a:lnTo>
                <a:lnTo>
                  <a:pt x="304776" y="6692606"/>
                </a:lnTo>
                <a:cubicBezTo>
                  <a:pt x="305251" y="6691564"/>
                  <a:pt x="305781" y="6689843"/>
                  <a:pt x="306379" y="6687443"/>
                </a:cubicBezTo>
                <a:lnTo>
                  <a:pt x="306530" y="6687443"/>
                </a:lnTo>
                <a:cubicBezTo>
                  <a:pt x="306180" y="6691530"/>
                  <a:pt x="306007" y="6694979"/>
                  <a:pt x="306007" y="6697804"/>
                </a:cubicBezTo>
                <a:lnTo>
                  <a:pt x="306007" y="6733523"/>
                </a:lnTo>
                <a:lnTo>
                  <a:pt x="312227" y="6733523"/>
                </a:lnTo>
                <a:lnTo>
                  <a:pt x="312227" y="6680277"/>
                </a:lnTo>
                <a:lnTo>
                  <a:pt x="304404" y="6680277"/>
                </a:lnTo>
                <a:lnTo>
                  <a:pt x="287679" y="6717257"/>
                </a:lnTo>
                <a:cubicBezTo>
                  <a:pt x="287032" y="6718691"/>
                  <a:pt x="286172" y="6720871"/>
                  <a:pt x="285106" y="6723792"/>
                </a:cubicBezTo>
                <a:lnTo>
                  <a:pt x="284879" y="6723792"/>
                </a:lnTo>
                <a:cubicBezTo>
                  <a:pt x="284507" y="6722387"/>
                  <a:pt x="283689" y="6720254"/>
                  <a:pt x="282423" y="6717408"/>
                </a:cubicBezTo>
                <a:lnTo>
                  <a:pt x="266027" y="6680277"/>
                </a:lnTo>
                <a:close/>
                <a:moveTo>
                  <a:pt x="905739" y="6679379"/>
                </a:moveTo>
                <a:cubicBezTo>
                  <a:pt x="897842" y="6679379"/>
                  <a:pt x="891319" y="6681998"/>
                  <a:pt x="886179" y="6687251"/>
                </a:cubicBezTo>
                <a:cubicBezTo>
                  <a:pt x="881040" y="6692504"/>
                  <a:pt x="878466" y="6699381"/>
                  <a:pt x="878466" y="6707898"/>
                </a:cubicBezTo>
                <a:cubicBezTo>
                  <a:pt x="878466" y="6715825"/>
                  <a:pt x="880751" y="6722215"/>
                  <a:pt x="885319" y="6727098"/>
                </a:cubicBezTo>
                <a:cubicBezTo>
                  <a:pt x="889889" y="6731980"/>
                  <a:pt x="895970" y="6734414"/>
                  <a:pt x="903572" y="6734414"/>
                </a:cubicBezTo>
                <a:cubicBezTo>
                  <a:pt x="909455" y="6734414"/>
                  <a:pt x="914373" y="6733372"/>
                  <a:pt x="918322" y="6731294"/>
                </a:cubicBezTo>
                <a:lnTo>
                  <a:pt x="918330" y="6731294"/>
                </a:lnTo>
                <a:lnTo>
                  <a:pt x="918330" y="6725233"/>
                </a:lnTo>
                <a:cubicBezTo>
                  <a:pt x="914409" y="6727612"/>
                  <a:pt x="909764" y="6728798"/>
                  <a:pt x="904398" y="6728798"/>
                </a:cubicBezTo>
                <a:cubicBezTo>
                  <a:pt x="898612" y="6728798"/>
                  <a:pt x="893934" y="6726871"/>
                  <a:pt x="890370" y="6723025"/>
                </a:cubicBezTo>
                <a:cubicBezTo>
                  <a:pt x="886805" y="6719178"/>
                  <a:pt x="885024" y="6714007"/>
                  <a:pt x="885024" y="6707521"/>
                </a:cubicBezTo>
                <a:cubicBezTo>
                  <a:pt x="885024" y="6700691"/>
                  <a:pt x="886929" y="6695233"/>
                  <a:pt x="890741" y="6691146"/>
                </a:cubicBezTo>
                <a:cubicBezTo>
                  <a:pt x="894553" y="6687066"/>
                  <a:pt x="899528" y="6685022"/>
                  <a:pt x="905663" y="6685022"/>
                </a:cubicBezTo>
                <a:cubicBezTo>
                  <a:pt x="910280" y="6685022"/>
                  <a:pt x="914506" y="6686092"/>
                  <a:pt x="918330" y="6688218"/>
                </a:cubicBezTo>
                <a:lnTo>
                  <a:pt x="918330" y="6681573"/>
                </a:lnTo>
                <a:cubicBezTo>
                  <a:pt x="915007" y="6680113"/>
                  <a:pt x="910803" y="6679379"/>
                  <a:pt x="905739" y="6679379"/>
                </a:cubicBezTo>
                <a:close/>
                <a:moveTo>
                  <a:pt x="216140" y="6679050"/>
                </a:moveTo>
                <a:cubicBezTo>
                  <a:pt x="208413" y="6679050"/>
                  <a:pt x="201822" y="6681772"/>
                  <a:pt x="196372" y="6687203"/>
                </a:cubicBezTo>
                <a:cubicBezTo>
                  <a:pt x="190916" y="6692641"/>
                  <a:pt x="188192" y="6699203"/>
                  <a:pt x="188192" y="6706904"/>
                </a:cubicBezTo>
                <a:cubicBezTo>
                  <a:pt x="188192" y="6714597"/>
                  <a:pt x="190916" y="6721166"/>
                  <a:pt x="196366" y="6726597"/>
                </a:cubicBezTo>
                <a:cubicBezTo>
                  <a:pt x="201822" y="6732035"/>
                  <a:pt x="208406" y="6734750"/>
                  <a:pt x="216133" y="6734750"/>
                </a:cubicBezTo>
                <a:cubicBezTo>
                  <a:pt x="223832" y="6734750"/>
                  <a:pt x="230408" y="6732035"/>
                  <a:pt x="235865" y="6726604"/>
                </a:cubicBezTo>
                <a:cubicBezTo>
                  <a:pt x="241321" y="6721166"/>
                  <a:pt x="244045" y="6714604"/>
                  <a:pt x="244045" y="6706904"/>
                </a:cubicBezTo>
                <a:cubicBezTo>
                  <a:pt x="244045" y="6699203"/>
                  <a:pt x="241314" y="6692641"/>
                  <a:pt x="235865" y="6687203"/>
                </a:cubicBezTo>
                <a:cubicBezTo>
                  <a:pt x="230416" y="6681765"/>
                  <a:pt x="223838" y="6679050"/>
                  <a:pt x="216140" y="6679050"/>
                </a:cubicBezTo>
                <a:close/>
                <a:moveTo>
                  <a:pt x="1180594" y="6677939"/>
                </a:moveTo>
                <a:cubicBezTo>
                  <a:pt x="1179500" y="6677939"/>
                  <a:pt x="1178571" y="6678316"/>
                  <a:pt x="1177799" y="6679070"/>
                </a:cubicBezTo>
                <a:cubicBezTo>
                  <a:pt x="1177029" y="6679825"/>
                  <a:pt x="1176643" y="6680771"/>
                  <a:pt x="1176643" y="6681909"/>
                </a:cubicBezTo>
                <a:cubicBezTo>
                  <a:pt x="1176643" y="6683054"/>
                  <a:pt x="1177029" y="6683994"/>
                  <a:pt x="1177799" y="6684734"/>
                </a:cubicBezTo>
                <a:cubicBezTo>
                  <a:pt x="1178571" y="6685475"/>
                  <a:pt x="1179500" y="6685845"/>
                  <a:pt x="1180594" y="6685845"/>
                </a:cubicBezTo>
                <a:cubicBezTo>
                  <a:pt x="1181715" y="6685845"/>
                  <a:pt x="1182658" y="6685461"/>
                  <a:pt x="1183442" y="6684693"/>
                </a:cubicBezTo>
                <a:cubicBezTo>
                  <a:pt x="1184227" y="6683925"/>
                  <a:pt x="1184617" y="6683000"/>
                  <a:pt x="1184617" y="6681909"/>
                </a:cubicBezTo>
                <a:cubicBezTo>
                  <a:pt x="1184617" y="6680771"/>
                  <a:pt x="1184227" y="6679825"/>
                  <a:pt x="1183442" y="6679070"/>
                </a:cubicBezTo>
                <a:cubicBezTo>
                  <a:pt x="1182658" y="6678316"/>
                  <a:pt x="1181715" y="6677939"/>
                  <a:pt x="1180594" y="6677939"/>
                </a:cubicBezTo>
                <a:close/>
                <a:moveTo>
                  <a:pt x="808166" y="6677939"/>
                </a:moveTo>
                <a:cubicBezTo>
                  <a:pt x="807072" y="6677939"/>
                  <a:pt x="806143" y="6678316"/>
                  <a:pt x="805373" y="6679070"/>
                </a:cubicBezTo>
                <a:cubicBezTo>
                  <a:pt x="804602" y="6679825"/>
                  <a:pt x="804217" y="6680771"/>
                  <a:pt x="804217" y="6681909"/>
                </a:cubicBezTo>
                <a:cubicBezTo>
                  <a:pt x="804217" y="6683054"/>
                  <a:pt x="804602" y="6683994"/>
                  <a:pt x="805373" y="6684734"/>
                </a:cubicBezTo>
                <a:cubicBezTo>
                  <a:pt x="806143" y="6685475"/>
                  <a:pt x="807072" y="6685845"/>
                  <a:pt x="808166" y="6685845"/>
                </a:cubicBezTo>
                <a:cubicBezTo>
                  <a:pt x="809280" y="6685845"/>
                  <a:pt x="810230" y="6685461"/>
                  <a:pt x="811014" y="6684693"/>
                </a:cubicBezTo>
                <a:cubicBezTo>
                  <a:pt x="811799" y="6683925"/>
                  <a:pt x="812191" y="6683000"/>
                  <a:pt x="812191" y="6681909"/>
                </a:cubicBezTo>
                <a:cubicBezTo>
                  <a:pt x="812191" y="6680771"/>
                  <a:pt x="811799" y="6679825"/>
                  <a:pt x="811014" y="6679070"/>
                </a:cubicBezTo>
                <a:cubicBezTo>
                  <a:pt x="810230" y="6678316"/>
                  <a:pt x="809288" y="6677939"/>
                  <a:pt x="808166" y="6677939"/>
                </a:cubicBezTo>
                <a:close/>
                <a:moveTo>
                  <a:pt x="585361" y="6677939"/>
                </a:moveTo>
                <a:cubicBezTo>
                  <a:pt x="584267" y="6677939"/>
                  <a:pt x="583338" y="6678316"/>
                  <a:pt x="582568" y="6679070"/>
                </a:cubicBezTo>
                <a:cubicBezTo>
                  <a:pt x="581797" y="6679825"/>
                  <a:pt x="581412" y="6680771"/>
                  <a:pt x="581412" y="6681909"/>
                </a:cubicBezTo>
                <a:cubicBezTo>
                  <a:pt x="581412" y="6683054"/>
                  <a:pt x="581797" y="6683994"/>
                  <a:pt x="582568" y="6684734"/>
                </a:cubicBezTo>
                <a:cubicBezTo>
                  <a:pt x="583338" y="6685475"/>
                  <a:pt x="584267" y="6685845"/>
                  <a:pt x="585361" y="6685845"/>
                </a:cubicBezTo>
                <a:cubicBezTo>
                  <a:pt x="586476" y="6685845"/>
                  <a:pt x="587425" y="6685461"/>
                  <a:pt x="588210" y="6684693"/>
                </a:cubicBezTo>
                <a:cubicBezTo>
                  <a:pt x="588994" y="6683925"/>
                  <a:pt x="589386" y="6683000"/>
                  <a:pt x="589386" y="6681909"/>
                </a:cubicBezTo>
                <a:cubicBezTo>
                  <a:pt x="589386" y="6680771"/>
                  <a:pt x="588994" y="6679825"/>
                  <a:pt x="588210" y="6679070"/>
                </a:cubicBezTo>
                <a:cubicBezTo>
                  <a:pt x="587425" y="6678316"/>
                  <a:pt x="586483" y="6677939"/>
                  <a:pt x="585361" y="6677939"/>
                </a:cubicBezTo>
                <a:close/>
                <a:moveTo>
                  <a:pt x="492170" y="6677939"/>
                </a:moveTo>
                <a:cubicBezTo>
                  <a:pt x="491077" y="6677939"/>
                  <a:pt x="490148" y="6678316"/>
                  <a:pt x="489377" y="6679070"/>
                </a:cubicBezTo>
                <a:cubicBezTo>
                  <a:pt x="488606" y="6679825"/>
                  <a:pt x="488221" y="6680771"/>
                  <a:pt x="488221" y="6681909"/>
                </a:cubicBezTo>
                <a:cubicBezTo>
                  <a:pt x="488221" y="6683054"/>
                  <a:pt x="488606" y="6683994"/>
                  <a:pt x="489377" y="6684734"/>
                </a:cubicBezTo>
                <a:cubicBezTo>
                  <a:pt x="490148" y="6685475"/>
                  <a:pt x="491077" y="6685845"/>
                  <a:pt x="492170" y="6685845"/>
                </a:cubicBezTo>
                <a:cubicBezTo>
                  <a:pt x="493285" y="6685845"/>
                  <a:pt x="494234" y="6685461"/>
                  <a:pt x="495019" y="6684693"/>
                </a:cubicBezTo>
                <a:cubicBezTo>
                  <a:pt x="495804" y="6683925"/>
                  <a:pt x="496195" y="6683000"/>
                  <a:pt x="496195" y="6681909"/>
                </a:cubicBezTo>
                <a:cubicBezTo>
                  <a:pt x="496195" y="6680771"/>
                  <a:pt x="495804" y="6679825"/>
                  <a:pt x="495019" y="6679070"/>
                </a:cubicBezTo>
                <a:cubicBezTo>
                  <a:pt x="494234" y="6678316"/>
                  <a:pt x="493292" y="6677939"/>
                  <a:pt x="492170" y="6677939"/>
                </a:cubicBezTo>
                <a:close/>
                <a:moveTo>
                  <a:pt x="328733" y="6677939"/>
                </a:moveTo>
                <a:cubicBezTo>
                  <a:pt x="327639" y="6677939"/>
                  <a:pt x="326710" y="6678316"/>
                  <a:pt x="325939" y="6679070"/>
                </a:cubicBezTo>
                <a:cubicBezTo>
                  <a:pt x="325169" y="6679825"/>
                  <a:pt x="324783" y="6680771"/>
                  <a:pt x="324783" y="6681909"/>
                </a:cubicBezTo>
                <a:cubicBezTo>
                  <a:pt x="324783" y="6683054"/>
                  <a:pt x="325169" y="6683994"/>
                  <a:pt x="325939" y="6684734"/>
                </a:cubicBezTo>
                <a:cubicBezTo>
                  <a:pt x="326710" y="6685475"/>
                  <a:pt x="327639" y="6685845"/>
                  <a:pt x="328733" y="6685845"/>
                </a:cubicBezTo>
                <a:cubicBezTo>
                  <a:pt x="329847" y="6685845"/>
                  <a:pt x="330797" y="6685461"/>
                  <a:pt x="331581" y="6684693"/>
                </a:cubicBezTo>
                <a:cubicBezTo>
                  <a:pt x="332366" y="6683925"/>
                  <a:pt x="332757" y="6683000"/>
                  <a:pt x="332757" y="6681909"/>
                </a:cubicBezTo>
                <a:cubicBezTo>
                  <a:pt x="332757" y="6680771"/>
                  <a:pt x="332366" y="6679825"/>
                  <a:pt x="331581" y="6679070"/>
                </a:cubicBezTo>
                <a:cubicBezTo>
                  <a:pt x="330797" y="6678316"/>
                  <a:pt x="329854" y="6677939"/>
                  <a:pt x="328733" y="6677939"/>
                </a:cubicBezTo>
                <a:close/>
                <a:moveTo>
                  <a:pt x="659878" y="6677233"/>
                </a:moveTo>
                <a:lnTo>
                  <a:pt x="659878" y="6733523"/>
                </a:lnTo>
                <a:lnTo>
                  <a:pt x="665987" y="6733523"/>
                </a:lnTo>
                <a:lnTo>
                  <a:pt x="665987" y="6677233"/>
                </a:lnTo>
                <a:close/>
                <a:moveTo>
                  <a:pt x="539430" y="6677233"/>
                </a:moveTo>
                <a:lnTo>
                  <a:pt x="539430" y="6733523"/>
                </a:lnTo>
                <a:lnTo>
                  <a:pt x="545539" y="6733523"/>
                </a:lnTo>
                <a:lnTo>
                  <a:pt x="545539" y="6711985"/>
                </a:lnTo>
                <a:cubicBezTo>
                  <a:pt x="545539" y="6708399"/>
                  <a:pt x="546558" y="6705457"/>
                  <a:pt x="548594" y="6703167"/>
                </a:cubicBezTo>
                <a:cubicBezTo>
                  <a:pt x="550630" y="6700876"/>
                  <a:pt x="553142" y="6699731"/>
                  <a:pt x="556121" y="6699731"/>
                </a:cubicBezTo>
                <a:cubicBezTo>
                  <a:pt x="562031" y="6699731"/>
                  <a:pt x="564989" y="6703695"/>
                  <a:pt x="564989" y="6711615"/>
                </a:cubicBezTo>
                <a:lnTo>
                  <a:pt x="564989" y="6733523"/>
                </a:lnTo>
                <a:lnTo>
                  <a:pt x="571099" y="6733523"/>
                </a:lnTo>
                <a:lnTo>
                  <a:pt x="571106" y="6733523"/>
                </a:lnTo>
                <a:lnTo>
                  <a:pt x="571106" y="6710092"/>
                </a:lnTo>
                <a:cubicBezTo>
                  <a:pt x="571106" y="6699772"/>
                  <a:pt x="566806" y="6694609"/>
                  <a:pt x="558213" y="6694609"/>
                </a:cubicBezTo>
                <a:cubicBezTo>
                  <a:pt x="552797" y="6694609"/>
                  <a:pt x="548621" y="6697016"/>
                  <a:pt x="545691" y="6701816"/>
                </a:cubicBezTo>
                <a:lnTo>
                  <a:pt x="545539" y="6701816"/>
                </a:lnTo>
                <a:lnTo>
                  <a:pt x="545539" y="6677233"/>
                </a:lnTo>
                <a:close/>
                <a:moveTo>
                  <a:pt x="444717" y="6677233"/>
                </a:moveTo>
                <a:lnTo>
                  <a:pt x="444717" y="6733523"/>
                </a:lnTo>
                <a:lnTo>
                  <a:pt x="450826" y="6733523"/>
                </a:lnTo>
                <a:lnTo>
                  <a:pt x="450826" y="6728031"/>
                </a:lnTo>
                <a:lnTo>
                  <a:pt x="450978" y="6728031"/>
                </a:lnTo>
                <a:cubicBezTo>
                  <a:pt x="453565" y="6732289"/>
                  <a:pt x="457376" y="6734414"/>
                  <a:pt x="462413" y="6734414"/>
                </a:cubicBezTo>
                <a:cubicBezTo>
                  <a:pt x="467800" y="6734414"/>
                  <a:pt x="472051" y="6732495"/>
                  <a:pt x="475155" y="6728675"/>
                </a:cubicBezTo>
                <a:cubicBezTo>
                  <a:pt x="478258" y="6724856"/>
                  <a:pt x="479812" y="6719761"/>
                  <a:pt x="479812" y="6713397"/>
                </a:cubicBezTo>
                <a:cubicBezTo>
                  <a:pt x="479812" y="6707685"/>
                  <a:pt x="478423" y="6703125"/>
                  <a:pt x="475657" y="6699717"/>
                </a:cubicBezTo>
                <a:cubicBezTo>
                  <a:pt x="472891" y="6696309"/>
                  <a:pt x="469059" y="6694609"/>
                  <a:pt x="464167" y="6694609"/>
                </a:cubicBezTo>
                <a:cubicBezTo>
                  <a:pt x="458381" y="6694609"/>
                  <a:pt x="453985" y="6697139"/>
                  <a:pt x="450978" y="6702186"/>
                </a:cubicBezTo>
                <a:lnTo>
                  <a:pt x="450826" y="6702186"/>
                </a:lnTo>
                <a:lnTo>
                  <a:pt x="450826" y="6677233"/>
                </a:lnTo>
                <a:close/>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8569595" y="6857995"/>
                </a:lnTo>
                <a:lnTo>
                  <a:pt x="8569595" y="6587994"/>
                </a:lnTo>
                <a:lnTo>
                  <a:pt x="8558795" y="6587994"/>
                </a:lnTo>
                <a:lnTo>
                  <a:pt x="8558795" y="6857995"/>
                </a:lnTo>
                <a:lnTo>
                  <a:pt x="0" y="6857995"/>
                </a:lnTo>
                <a:close/>
              </a:path>
            </a:pathLst>
          </a:custGeom>
        </p:spPr>
        <p:txBody>
          <a:bodyPr wrap="square">
            <a:noAutofit/>
          </a:bodyPr>
          <a:lstStyle/>
          <a:p>
            <a:endParaRPr kumimoji="1" lang="ja-JP" altLang="en-US"/>
          </a:p>
        </p:txBody>
      </p:sp>
      <p:sp>
        <p:nvSpPr>
          <p:cNvPr id="2" name="セクションサブタイトル"/>
          <p:cNvSpPr>
            <a:spLocks noGrp="1"/>
          </p:cNvSpPr>
          <p:nvPr>
            <p:ph type="title"/>
          </p:nvPr>
        </p:nvSpPr>
        <p:spPr>
          <a:xfrm>
            <a:off x="3629550" y="3304801"/>
            <a:ext cx="4575763" cy="537924"/>
          </a:xfrm>
        </p:spPr>
        <p:txBody>
          <a:bodyPr lIns="536400" tIns="0" rIns="0" bIns="0" anchor="t"/>
          <a:lstStyle>
            <a:lvl1pPr>
              <a:defRPr sz="2000" spc="650" baseline="0">
                <a:solidFill>
                  <a:schemeClr val="tx1"/>
                </a:solidFill>
                <a:latin typeface="+mj-lt"/>
                <a:ea typeface="+mj-ea"/>
              </a:defRPr>
            </a:lvl1pPr>
          </a:lstStyle>
          <a:p>
            <a:r>
              <a:rPr lang="ja-JP" altLang="en-US"/>
              <a:t>マスター タイトルの書式設定</a:t>
            </a:r>
            <a:endParaRPr lang="en-US"/>
          </a:p>
        </p:txBody>
      </p:sp>
      <p:sp>
        <p:nvSpPr>
          <p:cNvPr id="3" name="セクションタイトル"/>
          <p:cNvSpPr>
            <a:spLocks noGrp="1"/>
          </p:cNvSpPr>
          <p:nvPr>
            <p:ph type="body" idx="1"/>
          </p:nvPr>
        </p:nvSpPr>
        <p:spPr>
          <a:xfrm>
            <a:off x="3629550" y="2939542"/>
            <a:ext cx="4575764" cy="363600"/>
          </a:xfrm>
        </p:spPr>
        <p:txBody>
          <a:bodyPr lIns="565200" tIns="0" rIns="0" bIns="79200" anchor="b">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840" b="1" spc="300" baseline="0">
                <a:solidFill>
                  <a:srgbClr val="E60012"/>
                </a:solidFill>
                <a:latin typeface="+mj-lt"/>
                <a:ea typeface="+mj-ea"/>
              </a:defRPr>
            </a:lvl1pPr>
            <a:lvl2pPr marL="457200" indent="0">
              <a:buNone/>
              <a:defRPr sz="1600">
                <a:solidFill>
                  <a:schemeClr val="tx1">
                    <a:tint val="75000"/>
                  </a:schemeClr>
                </a:solidFill>
              </a:defRPr>
            </a:lvl2pPr>
            <a:lvl3pPr marL="914400" indent="0">
              <a:buNone/>
              <a:defRPr sz="1440">
                <a:solidFill>
                  <a:schemeClr val="tx1">
                    <a:tint val="75000"/>
                  </a:schemeClr>
                </a:solidFill>
              </a:defRPr>
            </a:lvl3pPr>
            <a:lvl4pPr marL="1371600" indent="0">
              <a:buNone/>
              <a:defRPr sz="1280">
                <a:solidFill>
                  <a:schemeClr val="tx1">
                    <a:tint val="75000"/>
                  </a:schemeClr>
                </a:solidFill>
              </a:defRPr>
            </a:lvl4pPr>
            <a:lvl5pPr marL="1828800" indent="0">
              <a:buNone/>
              <a:defRPr sz="1280">
                <a:solidFill>
                  <a:schemeClr val="tx1">
                    <a:tint val="75000"/>
                  </a:schemeClr>
                </a:solidFill>
              </a:defRPr>
            </a:lvl5pPr>
            <a:lvl6pPr marL="2286000" indent="0">
              <a:buNone/>
              <a:defRPr sz="1280">
                <a:solidFill>
                  <a:schemeClr val="tx1">
                    <a:tint val="75000"/>
                  </a:schemeClr>
                </a:solidFill>
              </a:defRPr>
            </a:lvl6pPr>
            <a:lvl7pPr marL="2743200" indent="0">
              <a:buNone/>
              <a:defRPr sz="1280">
                <a:solidFill>
                  <a:schemeClr val="tx1">
                    <a:tint val="75000"/>
                  </a:schemeClr>
                </a:solidFill>
              </a:defRPr>
            </a:lvl7pPr>
            <a:lvl8pPr marL="3200400" indent="0">
              <a:buNone/>
              <a:defRPr sz="1280">
                <a:solidFill>
                  <a:schemeClr val="tx1">
                    <a:tint val="75000"/>
                  </a:schemeClr>
                </a:solidFill>
              </a:defRPr>
            </a:lvl8pPr>
            <a:lvl9pPr marL="3657600" indent="0">
              <a:buNone/>
              <a:defRPr sz="1280">
                <a:solidFill>
                  <a:schemeClr val="tx1">
                    <a:tint val="75000"/>
                  </a:schemeClr>
                </a:solidFill>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ja-JP" altLang="en-US"/>
              <a:t>マスター テキストの書式設定</a:t>
            </a:r>
          </a:p>
        </p:txBody>
      </p:sp>
      <p:sp>
        <p:nvSpPr>
          <p:cNvPr id="16" name="セクション番号"/>
          <p:cNvSpPr>
            <a:spLocks noGrp="1"/>
          </p:cNvSpPr>
          <p:nvPr>
            <p:ph type="body" sz="quarter" idx="13" hasCustomPrompt="1"/>
          </p:nvPr>
        </p:nvSpPr>
        <p:spPr>
          <a:xfrm>
            <a:off x="2047583" y="2939543"/>
            <a:ext cx="1581968" cy="903181"/>
          </a:xfrm>
          <a:noFill/>
        </p:spPr>
        <p:txBody>
          <a:bodyPr lIns="0" tIns="0" rIns="0" bIns="61200" anchor="ctr">
            <a:noAutofit/>
          </a:bodyPr>
          <a:lstStyle>
            <a:lvl1pPr marL="0" indent="0" algn="ctr">
              <a:buNone/>
              <a:defRPr sz="2880" b="1">
                <a:solidFill>
                  <a:schemeClr val="tx1"/>
                </a:solidFill>
                <a:latin typeface="+mj-lt"/>
                <a:ea typeface="+mj-ea"/>
              </a:defRPr>
            </a:lvl1pPr>
          </a:lstStyle>
          <a:p>
            <a:pPr lvl="0"/>
            <a:r>
              <a:rPr kumimoji="1" lang="en-US" altLang="ja-JP"/>
              <a:t>#</a:t>
            </a:r>
            <a:endParaRPr kumimoji="1" lang="ja-JP" altLang="en-US"/>
          </a:p>
        </p:txBody>
      </p:sp>
      <p:grpSp>
        <p:nvGrpSpPr>
          <p:cNvPr id="155" name="コピーライト　0.1pt回し">
            <a:extLst>
              <a:ext uri="{FF2B5EF4-FFF2-40B4-BE49-F238E27FC236}">
                <a16:creationId xmlns:a16="http://schemas.microsoft.com/office/drawing/2014/main" id="{2B92E532-47A3-41F6-97DA-780F7CEDF44A}"/>
              </a:ext>
            </a:extLst>
          </p:cNvPr>
          <p:cNvGrpSpPr/>
          <p:nvPr userDrawn="1"/>
        </p:nvGrpSpPr>
        <p:grpSpPr>
          <a:xfrm>
            <a:off x="188192" y="6677238"/>
            <a:ext cx="1083600" cy="73714"/>
            <a:chOff x="190499" y="6731818"/>
            <a:chExt cx="1079979" cy="73714"/>
          </a:xfrm>
          <a:solidFill>
            <a:srgbClr val="000000"/>
          </a:solidFill>
        </p:grpSpPr>
        <p:grpSp>
          <p:nvGrpSpPr>
            <p:cNvPr id="156" name="グラフィックス 64">
              <a:extLst>
                <a:ext uri="{FF2B5EF4-FFF2-40B4-BE49-F238E27FC236}">
                  <a16:creationId xmlns:a16="http://schemas.microsoft.com/office/drawing/2014/main" id="{77B12629-AA28-4C1F-B7ED-8495780710EA}"/>
                </a:ext>
              </a:extLst>
            </p:cNvPr>
            <p:cNvGrpSpPr/>
            <p:nvPr/>
          </p:nvGrpSpPr>
          <p:grpSpPr>
            <a:xfrm>
              <a:off x="190499" y="6731818"/>
              <a:ext cx="399853" cy="57517"/>
              <a:chOff x="190499" y="6731818"/>
              <a:chExt cx="399853" cy="57517"/>
            </a:xfrm>
            <a:grpFill/>
          </p:grpSpPr>
          <p:sp>
            <p:nvSpPr>
              <p:cNvPr id="178" name="フリーフォーム: 図形 177">
                <a:extLst>
                  <a:ext uri="{FF2B5EF4-FFF2-40B4-BE49-F238E27FC236}">
                    <a16:creationId xmlns:a16="http://schemas.microsoft.com/office/drawing/2014/main" id="{975921A3-C127-4026-9515-A3D40DD791D1}"/>
                  </a:ext>
                </a:extLst>
              </p:cNvPr>
              <p:cNvSpPr/>
              <p:nvPr/>
            </p:nvSpPr>
            <p:spPr>
              <a:xfrm>
                <a:off x="190499" y="6733635"/>
                <a:ext cx="55666" cy="55700"/>
              </a:xfrm>
              <a:custGeom>
                <a:avLst/>
                <a:gdLst>
                  <a:gd name="connsiteX0" fmla="*/ 27847 w 55666"/>
                  <a:gd name="connsiteY0" fmla="*/ 55700 h 55700"/>
                  <a:gd name="connsiteX1" fmla="*/ 8146 w 55666"/>
                  <a:gd name="connsiteY1" fmla="*/ 47547 h 55700"/>
                  <a:gd name="connsiteX2" fmla="*/ 0 w 55666"/>
                  <a:gd name="connsiteY2" fmla="*/ 27854 h 55700"/>
                  <a:gd name="connsiteX3" fmla="*/ 8153 w 55666"/>
                  <a:gd name="connsiteY3" fmla="*/ 8153 h 55700"/>
                  <a:gd name="connsiteX4" fmla="*/ 27854 w 55666"/>
                  <a:gd name="connsiteY4" fmla="*/ 0 h 55700"/>
                  <a:gd name="connsiteX5" fmla="*/ 47513 w 55666"/>
                  <a:gd name="connsiteY5" fmla="*/ 8153 h 55700"/>
                  <a:gd name="connsiteX6" fmla="*/ 55666 w 55666"/>
                  <a:gd name="connsiteY6" fmla="*/ 27854 h 55700"/>
                  <a:gd name="connsiteX7" fmla="*/ 47513 w 55666"/>
                  <a:gd name="connsiteY7" fmla="*/ 47554 h 55700"/>
                  <a:gd name="connsiteX8" fmla="*/ 27847 w 55666"/>
                  <a:gd name="connsiteY8" fmla="*/ 55700 h 55700"/>
                  <a:gd name="connsiteX9" fmla="*/ 27847 w 55666"/>
                  <a:gd name="connsiteY9" fmla="*/ 3271 h 55700"/>
                  <a:gd name="connsiteX10" fmla="*/ 10471 w 55666"/>
                  <a:gd name="connsiteY10" fmla="*/ 10478 h 55700"/>
                  <a:gd name="connsiteX11" fmla="*/ 3271 w 55666"/>
                  <a:gd name="connsiteY11" fmla="*/ 27854 h 55700"/>
                  <a:gd name="connsiteX12" fmla="*/ 10471 w 55666"/>
                  <a:gd name="connsiteY12" fmla="*/ 45216 h 55700"/>
                  <a:gd name="connsiteX13" fmla="*/ 27847 w 55666"/>
                  <a:gd name="connsiteY13" fmla="*/ 52402 h 55700"/>
                  <a:gd name="connsiteX14" fmla="*/ 45202 w 55666"/>
                  <a:gd name="connsiteY14" fmla="*/ 45216 h 55700"/>
                  <a:gd name="connsiteX15" fmla="*/ 52389 w 55666"/>
                  <a:gd name="connsiteY15" fmla="*/ 27854 h 55700"/>
                  <a:gd name="connsiteX16" fmla="*/ 45202 w 55666"/>
                  <a:gd name="connsiteY16" fmla="*/ 10478 h 55700"/>
                  <a:gd name="connsiteX17" fmla="*/ 27847 w 55666"/>
                  <a:gd name="connsiteY17" fmla="*/ 3271 h 55700"/>
                  <a:gd name="connsiteX18" fmla="*/ 37913 w 55666"/>
                  <a:gd name="connsiteY18" fmla="*/ 42260 h 55700"/>
                  <a:gd name="connsiteX19" fmla="*/ 28704 w 55666"/>
                  <a:gd name="connsiteY19" fmla="*/ 44825 h 55700"/>
                  <a:gd name="connsiteX20" fmla="*/ 16745 w 55666"/>
                  <a:gd name="connsiteY20" fmla="*/ 40183 h 55700"/>
                  <a:gd name="connsiteX21" fmla="*/ 11918 w 55666"/>
                  <a:gd name="connsiteY21" fmla="*/ 28560 h 55700"/>
                  <a:gd name="connsiteX22" fmla="*/ 16855 w 55666"/>
                  <a:gd name="connsiteY22" fmla="*/ 15641 h 55700"/>
                  <a:gd name="connsiteX23" fmla="*/ 29705 w 55666"/>
                  <a:gd name="connsiteY23" fmla="*/ 10814 h 55700"/>
                  <a:gd name="connsiteX24" fmla="*/ 37762 w 55666"/>
                  <a:gd name="connsiteY24" fmla="*/ 12782 h 55700"/>
                  <a:gd name="connsiteX25" fmla="*/ 37762 w 55666"/>
                  <a:gd name="connsiteY25" fmla="*/ 18343 h 55700"/>
                  <a:gd name="connsiteX26" fmla="*/ 29259 w 55666"/>
                  <a:gd name="connsiteY26" fmla="*/ 15669 h 55700"/>
                  <a:gd name="connsiteX27" fmla="*/ 20626 w 55666"/>
                  <a:gd name="connsiteY27" fmla="*/ 19008 h 55700"/>
                  <a:gd name="connsiteX28" fmla="*/ 17232 w 55666"/>
                  <a:gd name="connsiteY28" fmla="*/ 27991 h 55700"/>
                  <a:gd name="connsiteX29" fmla="*/ 20702 w 55666"/>
                  <a:gd name="connsiteY29" fmla="*/ 36788 h 55700"/>
                  <a:gd name="connsiteX30" fmla="*/ 29520 w 55666"/>
                  <a:gd name="connsiteY30" fmla="*/ 40094 h 55700"/>
                  <a:gd name="connsiteX31" fmla="*/ 37913 w 55666"/>
                  <a:gd name="connsiteY31" fmla="*/ 37200 h 55700"/>
                  <a:gd name="connsiteX32" fmla="*/ 37913 w 55666"/>
                  <a:gd name="connsiteY32" fmla="*/ 42260 h 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666" h="55700">
                    <a:moveTo>
                      <a:pt x="27847" y="55700"/>
                    </a:moveTo>
                    <a:cubicBezTo>
                      <a:pt x="20146" y="55700"/>
                      <a:pt x="13584" y="52985"/>
                      <a:pt x="8146" y="47547"/>
                    </a:cubicBezTo>
                    <a:cubicBezTo>
                      <a:pt x="2715" y="42116"/>
                      <a:pt x="0" y="35547"/>
                      <a:pt x="0" y="27854"/>
                    </a:cubicBezTo>
                    <a:cubicBezTo>
                      <a:pt x="0" y="20153"/>
                      <a:pt x="2715" y="13591"/>
                      <a:pt x="8153" y="8153"/>
                    </a:cubicBezTo>
                    <a:cubicBezTo>
                      <a:pt x="13584" y="2722"/>
                      <a:pt x="20153" y="0"/>
                      <a:pt x="27854" y="0"/>
                    </a:cubicBezTo>
                    <a:cubicBezTo>
                      <a:pt x="35527" y="0"/>
                      <a:pt x="42082" y="2715"/>
                      <a:pt x="47513" y="8153"/>
                    </a:cubicBezTo>
                    <a:cubicBezTo>
                      <a:pt x="52944" y="13591"/>
                      <a:pt x="55666" y="20153"/>
                      <a:pt x="55666" y="27854"/>
                    </a:cubicBezTo>
                    <a:cubicBezTo>
                      <a:pt x="55666" y="35554"/>
                      <a:pt x="52951" y="42116"/>
                      <a:pt x="47513" y="47554"/>
                    </a:cubicBezTo>
                    <a:cubicBezTo>
                      <a:pt x="42075" y="52985"/>
                      <a:pt x="35520" y="55700"/>
                      <a:pt x="27847" y="55700"/>
                    </a:cubicBezTo>
                    <a:close/>
                    <a:moveTo>
                      <a:pt x="27847" y="3271"/>
                    </a:moveTo>
                    <a:cubicBezTo>
                      <a:pt x="21065" y="3271"/>
                      <a:pt x="15271" y="5671"/>
                      <a:pt x="10471" y="10478"/>
                    </a:cubicBezTo>
                    <a:cubicBezTo>
                      <a:pt x="5671" y="15285"/>
                      <a:pt x="3271" y="21072"/>
                      <a:pt x="3271" y="27854"/>
                    </a:cubicBezTo>
                    <a:cubicBezTo>
                      <a:pt x="3271" y="34635"/>
                      <a:pt x="5671" y="40423"/>
                      <a:pt x="10471" y="45216"/>
                    </a:cubicBezTo>
                    <a:cubicBezTo>
                      <a:pt x="15271" y="50009"/>
                      <a:pt x="21065" y="52402"/>
                      <a:pt x="27847" y="52402"/>
                    </a:cubicBezTo>
                    <a:cubicBezTo>
                      <a:pt x="34629" y="52402"/>
                      <a:pt x="40416" y="50009"/>
                      <a:pt x="45202" y="45216"/>
                    </a:cubicBezTo>
                    <a:cubicBezTo>
                      <a:pt x="49989" y="40430"/>
                      <a:pt x="52389" y="34642"/>
                      <a:pt x="52389" y="27854"/>
                    </a:cubicBezTo>
                    <a:cubicBezTo>
                      <a:pt x="52389" y="21072"/>
                      <a:pt x="49995" y="15278"/>
                      <a:pt x="45202" y="10478"/>
                    </a:cubicBezTo>
                    <a:cubicBezTo>
                      <a:pt x="40416" y="5671"/>
                      <a:pt x="34629" y="3271"/>
                      <a:pt x="27847" y="3271"/>
                    </a:cubicBezTo>
                    <a:close/>
                    <a:moveTo>
                      <a:pt x="37913" y="42260"/>
                    </a:moveTo>
                    <a:cubicBezTo>
                      <a:pt x="35314" y="43968"/>
                      <a:pt x="32242" y="44825"/>
                      <a:pt x="28704" y="44825"/>
                    </a:cubicBezTo>
                    <a:cubicBezTo>
                      <a:pt x="23952" y="44825"/>
                      <a:pt x="19968" y="43275"/>
                      <a:pt x="16745" y="40183"/>
                    </a:cubicBezTo>
                    <a:cubicBezTo>
                      <a:pt x="13522" y="37090"/>
                      <a:pt x="11918" y="33209"/>
                      <a:pt x="11918" y="28560"/>
                    </a:cubicBezTo>
                    <a:cubicBezTo>
                      <a:pt x="11918" y="23163"/>
                      <a:pt x="13563" y="18857"/>
                      <a:pt x="16855" y="15641"/>
                    </a:cubicBezTo>
                    <a:cubicBezTo>
                      <a:pt x="20146" y="12425"/>
                      <a:pt x="24432" y="10814"/>
                      <a:pt x="29705" y="10814"/>
                    </a:cubicBezTo>
                    <a:cubicBezTo>
                      <a:pt x="32702" y="10814"/>
                      <a:pt x="35390" y="11472"/>
                      <a:pt x="37762" y="12782"/>
                    </a:cubicBezTo>
                    <a:lnTo>
                      <a:pt x="37762" y="18343"/>
                    </a:lnTo>
                    <a:cubicBezTo>
                      <a:pt x="35630" y="16560"/>
                      <a:pt x="32798" y="15669"/>
                      <a:pt x="29259" y="15669"/>
                    </a:cubicBezTo>
                    <a:cubicBezTo>
                      <a:pt x="25769" y="15669"/>
                      <a:pt x="22889" y="16786"/>
                      <a:pt x="20626" y="19008"/>
                    </a:cubicBezTo>
                    <a:cubicBezTo>
                      <a:pt x="18363" y="21236"/>
                      <a:pt x="17232" y="24233"/>
                      <a:pt x="17232" y="27991"/>
                    </a:cubicBezTo>
                    <a:cubicBezTo>
                      <a:pt x="17232" y="31652"/>
                      <a:pt x="18391" y="34587"/>
                      <a:pt x="20702" y="36788"/>
                    </a:cubicBezTo>
                    <a:cubicBezTo>
                      <a:pt x="23013" y="38990"/>
                      <a:pt x="25954" y="40094"/>
                      <a:pt x="29520" y="40094"/>
                    </a:cubicBezTo>
                    <a:cubicBezTo>
                      <a:pt x="32791" y="40094"/>
                      <a:pt x="35582" y="39127"/>
                      <a:pt x="37913" y="37200"/>
                    </a:cubicBezTo>
                    <a:lnTo>
                      <a:pt x="37913" y="42260"/>
                    </a:lnTo>
                    <a:close/>
                  </a:path>
                </a:pathLst>
              </a:custGeom>
              <a:grpFill/>
              <a:ln w="1270" cap="flat">
                <a:solidFill>
                  <a:srgbClr val="000000"/>
                </a:solid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BE8F7114-D357-4EAC-8C35-8763C8A49C4A}"/>
                  </a:ext>
                </a:extLst>
              </p:cNvPr>
              <p:cNvSpPr/>
              <p:nvPr/>
            </p:nvSpPr>
            <p:spPr>
              <a:xfrm>
                <a:off x="259831" y="6734862"/>
                <a:ext cx="54288" cy="53245"/>
              </a:xfrm>
              <a:custGeom>
                <a:avLst/>
                <a:gdLst>
                  <a:gd name="connsiteX0" fmla="*/ 54288 w 54288"/>
                  <a:gd name="connsiteY0" fmla="*/ 53246 h 53245"/>
                  <a:gd name="connsiteX1" fmla="*/ 48089 w 54288"/>
                  <a:gd name="connsiteY1" fmla="*/ 53246 h 53245"/>
                  <a:gd name="connsiteX2" fmla="*/ 48089 w 54288"/>
                  <a:gd name="connsiteY2" fmla="*/ 17527 h 53245"/>
                  <a:gd name="connsiteX3" fmla="*/ 48610 w 54288"/>
                  <a:gd name="connsiteY3" fmla="*/ 7166 h 53245"/>
                  <a:gd name="connsiteX4" fmla="*/ 48459 w 54288"/>
                  <a:gd name="connsiteY4" fmla="*/ 7166 h 53245"/>
                  <a:gd name="connsiteX5" fmla="*/ 46862 w 54288"/>
                  <a:gd name="connsiteY5" fmla="*/ 12329 h 53245"/>
                  <a:gd name="connsiteX6" fmla="*/ 28670 w 54288"/>
                  <a:gd name="connsiteY6" fmla="*/ 53246 h 53245"/>
                  <a:gd name="connsiteX7" fmla="*/ 25625 w 54288"/>
                  <a:gd name="connsiteY7" fmla="*/ 53246 h 53245"/>
                  <a:gd name="connsiteX8" fmla="*/ 7467 w 54288"/>
                  <a:gd name="connsiteY8" fmla="*/ 12624 h 53245"/>
                  <a:gd name="connsiteX9" fmla="*/ 5870 w 54288"/>
                  <a:gd name="connsiteY9" fmla="*/ 7166 h 53245"/>
                  <a:gd name="connsiteX10" fmla="*/ 5719 w 54288"/>
                  <a:gd name="connsiteY10" fmla="*/ 7166 h 53245"/>
                  <a:gd name="connsiteX11" fmla="*/ 6014 w 54288"/>
                  <a:gd name="connsiteY11" fmla="*/ 17602 h 53245"/>
                  <a:gd name="connsiteX12" fmla="*/ 6014 w 54288"/>
                  <a:gd name="connsiteY12" fmla="*/ 53246 h 53245"/>
                  <a:gd name="connsiteX13" fmla="*/ 0 w 54288"/>
                  <a:gd name="connsiteY13" fmla="*/ 53246 h 53245"/>
                  <a:gd name="connsiteX14" fmla="*/ 0 w 54288"/>
                  <a:gd name="connsiteY14" fmla="*/ 0 h 53245"/>
                  <a:gd name="connsiteX15" fmla="*/ 8242 w 54288"/>
                  <a:gd name="connsiteY15" fmla="*/ 0 h 53245"/>
                  <a:gd name="connsiteX16" fmla="*/ 24583 w 54288"/>
                  <a:gd name="connsiteY16" fmla="*/ 37131 h 53245"/>
                  <a:gd name="connsiteX17" fmla="*/ 27031 w 54288"/>
                  <a:gd name="connsiteY17" fmla="*/ 43515 h 53245"/>
                  <a:gd name="connsiteX18" fmla="*/ 27257 w 54288"/>
                  <a:gd name="connsiteY18" fmla="*/ 43515 h 53245"/>
                  <a:gd name="connsiteX19" fmla="*/ 29822 w 54288"/>
                  <a:gd name="connsiteY19" fmla="*/ 36980 h 53245"/>
                  <a:gd name="connsiteX20" fmla="*/ 46491 w 54288"/>
                  <a:gd name="connsiteY20" fmla="*/ 0 h 53245"/>
                  <a:gd name="connsiteX21" fmla="*/ 54288 w 54288"/>
                  <a:gd name="connsiteY21" fmla="*/ 0 h 53245"/>
                  <a:gd name="connsiteX22" fmla="*/ 54288 w 54288"/>
                  <a:gd name="connsiteY2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88" h="53245">
                    <a:moveTo>
                      <a:pt x="54288" y="53246"/>
                    </a:moveTo>
                    <a:lnTo>
                      <a:pt x="48089" y="53246"/>
                    </a:lnTo>
                    <a:lnTo>
                      <a:pt x="48089" y="17527"/>
                    </a:lnTo>
                    <a:cubicBezTo>
                      <a:pt x="48089" y="14702"/>
                      <a:pt x="48261" y="11253"/>
                      <a:pt x="48610" y="7166"/>
                    </a:cubicBezTo>
                    <a:lnTo>
                      <a:pt x="48459" y="7166"/>
                    </a:lnTo>
                    <a:cubicBezTo>
                      <a:pt x="47863" y="9566"/>
                      <a:pt x="47335" y="11287"/>
                      <a:pt x="46862" y="12329"/>
                    </a:cubicBezTo>
                    <a:lnTo>
                      <a:pt x="28670" y="53246"/>
                    </a:lnTo>
                    <a:lnTo>
                      <a:pt x="25625" y="53246"/>
                    </a:lnTo>
                    <a:lnTo>
                      <a:pt x="7467" y="12624"/>
                    </a:lnTo>
                    <a:cubicBezTo>
                      <a:pt x="6946" y="11438"/>
                      <a:pt x="6418" y="9621"/>
                      <a:pt x="5870" y="7166"/>
                    </a:cubicBezTo>
                    <a:lnTo>
                      <a:pt x="5719" y="7166"/>
                    </a:lnTo>
                    <a:cubicBezTo>
                      <a:pt x="5918" y="9291"/>
                      <a:pt x="6014" y="12775"/>
                      <a:pt x="6014" y="17602"/>
                    </a:cubicBezTo>
                    <a:lnTo>
                      <a:pt x="6014" y="53246"/>
                    </a:lnTo>
                    <a:lnTo>
                      <a:pt x="0" y="53246"/>
                    </a:lnTo>
                    <a:lnTo>
                      <a:pt x="0" y="0"/>
                    </a:lnTo>
                    <a:lnTo>
                      <a:pt x="8242" y="0"/>
                    </a:lnTo>
                    <a:lnTo>
                      <a:pt x="24583" y="37131"/>
                    </a:lnTo>
                    <a:cubicBezTo>
                      <a:pt x="25845" y="39977"/>
                      <a:pt x="26661" y="42110"/>
                      <a:pt x="27031" y="43515"/>
                    </a:cubicBezTo>
                    <a:lnTo>
                      <a:pt x="27257" y="43515"/>
                    </a:lnTo>
                    <a:cubicBezTo>
                      <a:pt x="28320" y="40594"/>
                      <a:pt x="29177" y="38414"/>
                      <a:pt x="29822" y="36980"/>
                    </a:cubicBezTo>
                    <a:lnTo>
                      <a:pt x="46491" y="0"/>
                    </a:lnTo>
                    <a:lnTo>
                      <a:pt x="54288" y="0"/>
                    </a:lnTo>
                    <a:lnTo>
                      <a:pt x="54288" y="53246"/>
                    </a:lnTo>
                    <a:close/>
                  </a:path>
                </a:pathLst>
              </a:custGeom>
              <a:grpFill/>
              <a:ln w="1270" cap="flat">
                <a:solidFill>
                  <a:srgbClr val="000000"/>
                </a:solid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6DB94979-FA5F-42BB-86DA-4D30FC8A532A}"/>
                  </a:ext>
                </a:extLst>
              </p:cNvPr>
              <p:cNvSpPr/>
              <p:nvPr/>
            </p:nvSpPr>
            <p:spPr>
              <a:xfrm>
                <a:off x="326633"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E9FAC069-899E-4F00-9316-1A924E1AE174}"/>
                  </a:ext>
                </a:extLst>
              </p:cNvPr>
              <p:cNvSpPr/>
              <p:nvPr/>
            </p:nvSpPr>
            <p:spPr>
              <a:xfrm>
                <a:off x="341143"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9F4CFEE1-F04D-466A-B4E1-F2E68C52CF8C}"/>
                  </a:ext>
                </a:extLst>
              </p:cNvPr>
              <p:cNvSpPr/>
              <p:nvPr/>
            </p:nvSpPr>
            <p:spPr>
              <a:xfrm>
                <a:off x="369257"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66"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A832B698-905E-44F6-88F0-233A18DEC016}"/>
                  </a:ext>
                </a:extLst>
              </p:cNvPr>
              <p:cNvSpPr/>
              <p:nvPr/>
            </p:nvSpPr>
            <p:spPr>
              <a:xfrm>
                <a:off x="402700" y="6750016"/>
                <a:ext cx="31570" cy="38914"/>
              </a:xfrm>
              <a:custGeom>
                <a:avLst/>
                <a:gdLst>
                  <a:gd name="connsiteX0" fmla="*/ 31563 w 31570"/>
                  <a:gd name="connsiteY0" fmla="*/ 38023 h 38914"/>
                  <a:gd name="connsiteX1" fmla="*/ 25474 w 31570"/>
                  <a:gd name="connsiteY1" fmla="*/ 38023 h 38914"/>
                  <a:gd name="connsiteX2" fmla="*/ 25474 w 31570"/>
                  <a:gd name="connsiteY2" fmla="*/ 32009 h 38914"/>
                  <a:gd name="connsiteX3" fmla="*/ 25323 w 31570"/>
                  <a:gd name="connsiteY3" fmla="*/ 32009 h 38914"/>
                  <a:gd name="connsiteX4" fmla="*/ 13591 w 31570"/>
                  <a:gd name="connsiteY4" fmla="*/ 38914 h 38914"/>
                  <a:gd name="connsiteX5" fmla="*/ 0 w 31570"/>
                  <a:gd name="connsiteY5" fmla="*/ 22724 h 38914"/>
                  <a:gd name="connsiteX6" fmla="*/ 0 w 31570"/>
                  <a:gd name="connsiteY6" fmla="*/ 0 h 38914"/>
                  <a:gd name="connsiteX7" fmla="*/ 6055 w 31570"/>
                  <a:gd name="connsiteY7" fmla="*/ 0 h 38914"/>
                  <a:gd name="connsiteX8" fmla="*/ 6055 w 31570"/>
                  <a:gd name="connsiteY8" fmla="*/ 21758 h 38914"/>
                  <a:gd name="connsiteX9" fmla="*/ 15264 w 31570"/>
                  <a:gd name="connsiteY9" fmla="*/ 33785 h 38914"/>
                  <a:gd name="connsiteX10" fmla="*/ 22601 w 31570"/>
                  <a:gd name="connsiteY10" fmla="*/ 30500 h 38914"/>
                  <a:gd name="connsiteX11" fmla="*/ 25481 w 31570"/>
                  <a:gd name="connsiteY11" fmla="*/ 21902 h 38914"/>
                  <a:gd name="connsiteX12" fmla="*/ 25481 w 31570"/>
                  <a:gd name="connsiteY12" fmla="*/ 0 h 38914"/>
                  <a:gd name="connsiteX13" fmla="*/ 31570 w 31570"/>
                  <a:gd name="connsiteY13" fmla="*/ 0 h 38914"/>
                  <a:gd name="connsiteX14" fmla="*/ 31570 w 31570"/>
                  <a:gd name="connsiteY14" fmla="*/ 38023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38914">
                    <a:moveTo>
                      <a:pt x="31563" y="38023"/>
                    </a:moveTo>
                    <a:lnTo>
                      <a:pt x="25474" y="38023"/>
                    </a:lnTo>
                    <a:lnTo>
                      <a:pt x="25474" y="32009"/>
                    </a:lnTo>
                    <a:lnTo>
                      <a:pt x="25323" y="32009"/>
                    </a:lnTo>
                    <a:cubicBezTo>
                      <a:pt x="22800" y="36617"/>
                      <a:pt x="18885" y="38914"/>
                      <a:pt x="13591" y="38914"/>
                    </a:cubicBezTo>
                    <a:cubicBezTo>
                      <a:pt x="4533" y="38914"/>
                      <a:pt x="0" y="33518"/>
                      <a:pt x="0" y="22724"/>
                    </a:cubicBezTo>
                    <a:lnTo>
                      <a:pt x="0" y="0"/>
                    </a:lnTo>
                    <a:lnTo>
                      <a:pt x="6055" y="0"/>
                    </a:lnTo>
                    <a:lnTo>
                      <a:pt x="6055" y="21758"/>
                    </a:lnTo>
                    <a:cubicBezTo>
                      <a:pt x="6055" y="29780"/>
                      <a:pt x="9127" y="33785"/>
                      <a:pt x="15264" y="33785"/>
                    </a:cubicBezTo>
                    <a:cubicBezTo>
                      <a:pt x="18233" y="33785"/>
                      <a:pt x="20681" y="32688"/>
                      <a:pt x="22601" y="30500"/>
                    </a:cubicBezTo>
                    <a:cubicBezTo>
                      <a:pt x="24521" y="28313"/>
                      <a:pt x="25481" y="25447"/>
                      <a:pt x="25481" y="21902"/>
                    </a:cubicBezTo>
                    <a:lnTo>
                      <a:pt x="25481" y="0"/>
                    </a:lnTo>
                    <a:lnTo>
                      <a:pt x="31570" y="0"/>
                    </a:lnTo>
                    <a:lnTo>
                      <a:pt x="31570" y="38023"/>
                    </a:lnTo>
                    <a:close/>
                  </a:path>
                </a:pathLst>
              </a:custGeom>
              <a:grpFill/>
              <a:ln w="1270" cap="flat">
                <a:solidFill>
                  <a:srgbClr val="000000"/>
                </a:solid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EA69078F-FF30-4B4C-AD60-63B7AADB0102}"/>
                  </a:ext>
                </a:extLst>
              </p:cNvPr>
              <p:cNvSpPr/>
              <p:nvPr/>
            </p:nvSpPr>
            <p:spPr>
              <a:xfrm>
                <a:off x="446167" y="6731818"/>
                <a:ext cx="34978" cy="57181"/>
              </a:xfrm>
              <a:custGeom>
                <a:avLst/>
                <a:gdLst>
                  <a:gd name="connsiteX0" fmla="*/ 6240 w 34978"/>
                  <a:gd name="connsiteY0" fmla="*/ 50798 h 57181"/>
                  <a:gd name="connsiteX1" fmla="*/ 6089 w 34978"/>
                  <a:gd name="connsiteY1" fmla="*/ 50798 h 57181"/>
                  <a:gd name="connsiteX2" fmla="*/ 6089 w 34978"/>
                  <a:gd name="connsiteY2" fmla="*/ 56290 h 57181"/>
                  <a:gd name="connsiteX3" fmla="*/ 0 w 34978"/>
                  <a:gd name="connsiteY3" fmla="*/ 56290 h 57181"/>
                  <a:gd name="connsiteX4" fmla="*/ 0 w 34978"/>
                  <a:gd name="connsiteY4" fmla="*/ 0 h 57181"/>
                  <a:gd name="connsiteX5" fmla="*/ 6089 w 34978"/>
                  <a:gd name="connsiteY5" fmla="*/ 0 h 57181"/>
                  <a:gd name="connsiteX6" fmla="*/ 6089 w 34978"/>
                  <a:gd name="connsiteY6" fmla="*/ 24953 h 57181"/>
                  <a:gd name="connsiteX7" fmla="*/ 6240 w 34978"/>
                  <a:gd name="connsiteY7" fmla="*/ 24953 h 57181"/>
                  <a:gd name="connsiteX8" fmla="*/ 19385 w 34978"/>
                  <a:gd name="connsiteY8" fmla="*/ 17376 h 57181"/>
                  <a:gd name="connsiteX9" fmla="*/ 30837 w 34978"/>
                  <a:gd name="connsiteY9" fmla="*/ 22484 h 57181"/>
                  <a:gd name="connsiteX10" fmla="*/ 34978 w 34978"/>
                  <a:gd name="connsiteY10" fmla="*/ 36164 h 57181"/>
                  <a:gd name="connsiteX11" fmla="*/ 30336 w 34978"/>
                  <a:gd name="connsiteY11" fmla="*/ 51442 h 57181"/>
                  <a:gd name="connsiteX12" fmla="*/ 17637 w 34978"/>
                  <a:gd name="connsiteY12" fmla="*/ 57181 h 57181"/>
                  <a:gd name="connsiteX13" fmla="*/ 6240 w 34978"/>
                  <a:gd name="connsiteY13" fmla="*/ 50798 h 57181"/>
                  <a:gd name="connsiteX14" fmla="*/ 6096 w 34978"/>
                  <a:gd name="connsiteY14" fmla="*/ 35458 h 57181"/>
                  <a:gd name="connsiteX15" fmla="*/ 6096 w 34978"/>
                  <a:gd name="connsiteY15" fmla="*/ 40766 h 57181"/>
                  <a:gd name="connsiteX16" fmla="*/ 9161 w 34978"/>
                  <a:gd name="connsiteY16" fmla="*/ 48768 h 57181"/>
                  <a:gd name="connsiteX17" fmla="*/ 16937 w 34978"/>
                  <a:gd name="connsiteY17" fmla="*/ 52052 h 57181"/>
                  <a:gd name="connsiteX18" fmla="*/ 25605 w 34978"/>
                  <a:gd name="connsiteY18" fmla="*/ 47822 h 57181"/>
                  <a:gd name="connsiteX19" fmla="*/ 28745 w 34978"/>
                  <a:gd name="connsiteY19" fmla="*/ 36048 h 57181"/>
                  <a:gd name="connsiteX20" fmla="*/ 25810 w 34978"/>
                  <a:gd name="connsiteY20" fmla="*/ 26098 h 57181"/>
                  <a:gd name="connsiteX21" fmla="*/ 17863 w 34978"/>
                  <a:gd name="connsiteY21" fmla="*/ 22498 h 57181"/>
                  <a:gd name="connsiteX22" fmla="*/ 9326 w 34978"/>
                  <a:gd name="connsiteY22" fmla="*/ 26194 h 57181"/>
                  <a:gd name="connsiteX23" fmla="*/ 6096 w 34978"/>
                  <a:gd name="connsiteY23" fmla="*/ 35458 h 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7181">
                    <a:moveTo>
                      <a:pt x="6240" y="50798"/>
                    </a:moveTo>
                    <a:lnTo>
                      <a:pt x="6089" y="50798"/>
                    </a:lnTo>
                    <a:lnTo>
                      <a:pt x="6089" y="56290"/>
                    </a:lnTo>
                    <a:lnTo>
                      <a:pt x="0" y="56290"/>
                    </a:lnTo>
                    <a:lnTo>
                      <a:pt x="0" y="0"/>
                    </a:lnTo>
                    <a:lnTo>
                      <a:pt x="6089" y="0"/>
                    </a:lnTo>
                    <a:lnTo>
                      <a:pt x="6089" y="24953"/>
                    </a:lnTo>
                    <a:lnTo>
                      <a:pt x="6240" y="24953"/>
                    </a:lnTo>
                    <a:cubicBezTo>
                      <a:pt x="9237" y="19906"/>
                      <a:pt x="13618" y="17376"/>
                      <a:pt x="19385" y="17376"/>
                    </a:cubicBezTo>
                    <a:cubicBezTo>
                      <a:pt x="24261" y="17376"/>
                      <a:pt x="28080" y="19076"/>
                      <a:pt x="30837" y="22484"/>
                    </a:cubicBezTo>
                    <a:cubicBezTo>
                      <a:pt x="33593" y="25892"/>
                      <a:pt x="34978" y="30452"/>
                      <a:pt x="34978" y="36164"/>
                    </a:cubicBezTo>
                    <a:cubicBezTo>
                      <a:pt x="34978" y="42528"/>
                      <a:pt x="33429" y="47623"/>
                      <a:pt x="30336" y="51442"/>
                    </a:cubicBezTo>
                    <a:cubicBezTo>
                      <a:pt x="27243" y="55262"/>
                      <a:pt x="23006" y="57181"/>
                      <a:pt x="17637" y="57181"/>
                    </a:cubicBezTo>
                    <a:cubicBezTo>
                      <a:pt x="12617" y="57181"/>
                      <a:pt x="8818" y="55056"/>
                      <a:pt x="6240" y="50798"/>
                    </a:cubicBezTo>
                    <a:close/>
                    <a:moveTo>
                      <a:pt x="6096" y="35458"/>
                    </a:moveTo>
                    <a:lnTo>
                      <a:pt x="6096" y="40766"/>
                    </a:lnTo>
                    <a:cubicBezTo>
                      <a:pt x="6096" y="43906"/>
                      <a:pt x="7118" y="46580"/>
                      <a:pt x="9161" y="48768"/>
                    </a:cubicBezTo>
                    <a:cubicBezTo>
                      <a:pt x="11205" y="50962"/>
                      <a:pt x="13797" y="52052"/>
                      <a:pt x="16937" y="52052"/>
                    </a:cubicBezTo>
                    <a:cubicBezTo>
                      <a:pt x="20626" y="52052"/>
                      <a:pt x="23513" y="50640"/>
                      <a:pt x="25605" y="47822"/>
                    </a:cubicBezTo>
                    <a:cubicBezTo>
                      <a:pt x="27696" y="44996"/>
                      <a:pt x="28745" y="41074"/>
                      <a:pt x="28745" y="36048"/>
                    </a:cubicBezTo>
                    <a:cubicBezTo>
                      <a:pt x="28745" y="31817"/>
                      <a:pt x="27765" y="28498"/>
                      <a:pt x="25810" y="26098"/>
                    </a:cubicBezTo>
                    <a:cubicBezTo>
                      <a:pt x="23856" y="23698"/>
                      <a:pt x="21202" y="22498"/>
                      <a:pt x="17863" y="22498"/>
                    </a:cubicBezTo>
                    <a:cubicBezTo>
                      <a:pt x="14325" y="22498"/>
                      <a:pt x="11479" y="23732"/>
                      <a:pt x="9326" y="26194"/>
                    </a:cubicBezTo>
                    <a:cubicBezTo>
                      <a:pt x="7173" y="28663"/>
                      <a:pt x="6096" y="31748"/>
                      <a:pt x="6096" y="35458"/>
                    </a:cubicBezTo>
                    <a:close/>
                  </a:path>
                </a:pathLst>
              </a:custGeom>
              <a:grpFill/>
              <a:ln w="1270" cap="flat">
                <a:solidFill>
                  <a:srgbClr val="000000"/>
                </a:solid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5B6F6ED8-F2E1-4588-975C-0CA9BF49B2C0}"/>
                  </a:ext>
                </a:extLst>
              </p:cNvPr>
              <p:cNvSpPr/>
              <p:nvPr/>
            </p:nvSpPr>
            <p:spPr>
              <a:xfrm>
                <a:off x="48952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3115A1CA-808D-44C7-87B8-F5A21D79A795}"/>
                  </a:ext>
                </a:extLst>
              </p:cNvPr>
              <p:cNvSpPr/>
              <p:nvPr/>
            </p:nvSpPr>
            <p:spPr>
              <a:xfrm>
                <a:off x="506304"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73"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B39FC2EF-B32C-4552-86B4-2431E25C68FD}"/>
                  </a:ext>
                </a:extLst>
              </p:cNvPr>
              <p:cNvSpPr/>
              <p:nvPr/>
            </p:nvSpPr>
            <p:spPr>
              <a:xfrm>
                <a:off x="540563" y="6731818"/>
                <a:ext cx="31570" cy="56290"/>
              </a:xfrm>
              <a:custGeom>
                <a:avLst/>
                <a:gdLst>
                  <a:gd name="connsiteX0" fmla="*/ 31563 w 31570"/>
                  <a:gd name="connsiteY0" fmla="*/ 56290 h 56290"/>
                  <a:gd name="connsiteX1" fmla="*/ 25474 w 31570"/>
                  <a:gd name="connsiteY1" fmla="*/ 56290 h 56290"/>
                  <a:gd name="connsiteX2" fmla="*/ 25474 w 31570"/>
                  <a:gd name="connsiteY2" fmla="*/ 34382 h 56290"/>
                  <a:gd name="connsiteX3" fmla="*/ 16635 w 31570"/>
                  <a:gd name="connsiteY3" fmla="*/ 22498 h 56290"/>
                  <a:gd name="connsiteX4" fmla="*/ 9134 w 31570"/>
                  <a:gd name="connsiteY4" fmla="*/ 25934 h 56290"/>
                  <a:gd name="connsiteX5" fmla="*/ 6089 w 31570"/>
                  <a:gd name="connsiteY5" fmla="*/ 34752 h 56290"/>
                  <a:gd name="connsiteX6" fmla="*/ 6089 w 31570"/>
                  <a:gd name="connsiteY6" fmla="*/ 56290 h 56290"/>
                  <a:gd name="connsiteX7" fmla="*/ 0 w 31570"/>
                  <a:gd name="connsiteY7" fmla="*/ 56290 h 56290"/>
                  <a:gd name="connsiteX8" fmla="*/ 0 w 31570"/>
                  <a:gd name="connsiteY8" fmla="*/ 0 h 56290"/>
                  <a:gd name="connsiteX9" fmla="*/ 6089 w 31570"/>
                  <a:gd name="connsiteY9" fmla="*/ 0 h 56290"/>
                  <a:gd name="connsiteX10" fmla="*/ 6089 w 31570"/>
                  <a:gd name="connsiteY10" fmla="*/ 24583 h 56290"/>
                  <a:gd name="connsiteX11" fmla="*/ 6240 w 31570"/>
                  <a:gd name="connsiteY11" fmla="*/ 24583 h 56290"/>
                  <a:gd name="connsiteX12" fmla="*/ 18720 w 31570"/>
                  <a:gd name="connsiteY12" fmla="*/ 17376 h 56290"/>
                  <a:gd name="connsiteX13" fmla="*/ 31570 w 31570"/>
                  <a:gd name="connsiteY13" fmla="*/ 32859 h 56290"/>
                  <a:gd name="connsiteX14" fmla="*/ 31570 w 31570"/>
                  <a:gd name="connsiteY14" fmla="*/ 56290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56290">
                    <a:moveTo>
                      <a:pt x="31563" y="56290"/>
                    </a:moveTo>
                    <a:lnTo>
                      <a:pt x="25474" y="56290"/>
                    </a:lnTo>
                    <a:lnTo>
                      <a:pt x="25474" y="34382"/>
                    </a:lnTo>
                    <a:cubicBezTo>
                      <a:pt x="25474" y="26462"/>
                      <a:pt x="22526" y="22498"/>
                      <a:pt x="16635" y="22498"/>
                    </a:cubicBezTo>
                    <a:cubicBezTo>
                      <a:pt x="13666" y="22498"/>
                      <a:pt x="11163" y="23643"/>
                      <a:pt x="9134" y="25934"/>
                    </a:cubicBezTo>
                    <a:cubicBezTo>
                      <a:pt x="7104" y="28224"/>
                      <a:pt x="6089" y="31166"/>
                      <a:pt x="6089" y="34752"/>
                    </a:cubicBezTo>
                    <a:lnTo>
                      <a:pt x="6089" y="56290"/>
                    </a:lnTo>
                    <a:lnTo>
                      <a:pt x="0" y="56290"/>
                    </a:lnTo>
                    <a:lnTo>
                      <a:pt x="0" y="0"/>
                    </a:lnTo>
                    <a:lnTo>
                      <a:pt x="6089" y="0"/>
                    </a:lnTo>
                    <a:lnTo>
                      <a:pt x="6089" y="24583"/>
                    </a:lnTo>
                    <a:lnTo>
                      <a:pt x="6240" y="24583"/>
                    </a:lnTo>
                    <a:cubicBezTo>
                      <a:pt x="9161" y="19783"/>
                      <a:pt x="13323" y="17376"/>
                      <a:pt x="18720" y="17376"/>
                    </a:cubicBezTo>
                    <a:cubicBezTo>
                      <a:pt x="27285" y="17376"/>
                      <a:pt x="31570" y="22539"/>
                      <a:pt x="31570" y="32859"/>
                    </a:cubicBezTo>
                    <a:lnTo>
                      <a:pt x="31570" y="56290"/>
                    </a:lnTo>
                    <a:close/>
                  </a:path>
                </a:pathLst>
              </a:custGeom>
              <a:grpFill/>
              <a:ln w="1270" cap="flat">
                <a:solidFill>
                  <a:srgbClr val="000000"/>
                </a:solid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4EDBBBA8-5D35-48DD-83F9-CC6732B5DAF3}"/>
                  </a:ext>
                </a:extLst>
              </p:cNvPr>
              <p:cNvSpPr/>
              <p:nvPr/>
            </p:nvSpPr>
            <p:spPr>
              <a:xfrm>
                <a:off x="58240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grpSp>
        <p:grpSp>
          <p:nvGrpSpPr>
            <p:cNvPr id="157" name="グラフィックス 64">
              <a:extLst>
                <a:ext uri="{FF2B5EF4-FFF2-40B4-BE49-F238E27FC236}">
                  <a16:creationId xmlns:a16="http://schemas.microsoft.com/office/drawing/2014/main" id="{2D461EFF-C5B6-44C5-A813-CF9273C7AF95}"/>
                </a:ext>
              </a:extLst>
            </p:cNvPr>
            <p:cNvGrpSpPr/>
            <p:nvPr/>
          </p:nvGrpSpPr>
          <p:grpSpPr>
            <a:xfrm>
              <a:off x="623342" y="6731818"/>
              <a:ext cx="226196" cy="57126"/>
              <a:chOff x="623342" y="6731818"/>
              <a:chExt cx="226196" cy="57126"/>
            </a:xfrm>
            <a:grpFill/>
          </p:grpSpPr>
          <p:sp>
            <p:nvSpPr>
              <p:cNvPr id="170" name="フリーフォーム: 図形 169">
                <a:extLst>
                  <a:ext uri="{FF2B5EF4-FFF2-40B4-BE49-F238E27FC236}">
                    <a16:creationId xmlns:a16="http://schemas.microsoft.com/office/drawing/2014/main" id="{7EDA8821-2EA5-419E-88F6-B9EA8E6258C0}"/>
                  </a:ext>
                </a:extLst>
              </p:cNvPr>
              <p:cNvSpPr/>
              <p:nvPr/>
            </p:nvSpPr>
            <p:spPr>
              <a:xfrm>
                <a:off x="623342" y="6734862"/>
                <a:ext cx="28224" cy="53245"/>
              </a:xfrm>
              <a:custGeom>
                <a:avLst/>
                <a:gdLst>
                  <a:gd name="connsiteX0" fmla="*/ 28217 w 28224"/>
                  <a:gd name="connsiteY0" fmla="*/ 53246 h 53245"/>
                  <a:gd name="connsiteX1" fmla="*/ 0 w 28224"/>
                  <a:gd name="connsiteY1" fmla="*/ 53246 h 53245"/>
                  <a:gd name="connsiteX2" fmla="*/ 0 w 28224"/>
                  <a:gd name="connsiteY2" fmla="*/ 0 h 53245"/>
                  <a:gd name="connsiteX3" fmla="*/ 27031 w 28224"/>
                  <a:gd name="connsiteY3" fmla="*/ 0 h 53245"/>
                  <a:gd name="connsiteX4" fmla="*/ 27031 w 28224"/>
                  <a:gd name="connsiteY4" fmla="*/ 5643 h 53245"/>
                  <a:gd name="connsiteX5" fmla="*/ 6240 w 28224"/>
                  <a:gd name="connsiteY5" fmla="*/ 5643 h 53245"/>
                  <a:gd name="connsiteX6" fmla="*/ 6240 w 28224"/>
                  <a:gd name="connsiteY6" fmla="*/ 23355 h 53245"/>
                  <a:gd name="connsiteX7" fmla="*/ 25474 w 28224"/>
                  <a:gd name="connsiteY7" fmla="*/ 23355 h 53245"/>
                  <a:gd name="connsiteX8" fmla="*/ 25474 w 28224"/>
                  <a:gd name="connsiteY8" fmla="*/ 28964 h 53245"/>
                  <a:gd name="connsiteX9" fmla="*/ 6240 w 28224"/>
                  <a:gd name="connsiteY9" fmla="*/ 28964 h 53245"/>
                  <a:gd name="connsiteX10" fmla="*/ 6240 w 28224"/>
                  <a:gd name="connsiteY10" fmla="*/ 47602 h 53245"/>
                  <a:gd name="connsiteX11" fmla="*/ 28224 w 28224"/>
                  <a:gd name="connsiteY11" fmla="*/ 47602 h 53245"/>
                  <a:gd name="connsiteX12" fmla="*/ 28224 w 28224"/>
                  <a:gd name="connsiteY1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4" h="53245">
                    <a:moveTo>
                      <a:pt x="28217" y="53246"/>
                    </a:moveTo>
                    <a:lnTo>
                      <a:pt x="0" y="53246"/>
                    </a:lnTo>
                    <a:lnTo>
                      <a:pt x="0" y="0"/>
                    </a:lnTo>
                    <a:lnTo>
                      <a:pt x="27031" y="0"/>
                    </a:lnTo>
                    <a:lnTo>
                      <a:pt x="27031" y="5643"/>
                    </a:lnTo>
                    <a:lnTo>
                      <a:pt x="6240" y="5643"/>
                    </a:lnTo>
                    <a:lnTo>
                      <a:pt x="6240" y="23355"/>
                    </a:lnTo>
                    <a:lnTo>
                      <a:pt x="25474" y="23355"/>
                    </a:lnTo>
                    <a:lnTo>
                      <a:pt x="25474" y="28964"/>
                    </a:lnTo>
                    <a:lnTo>
                      <a:pt x="6240" y="28964"/>
                    </a:lnTo>
                    <a:lnTo>
                      <a:pt x="6240" y="47602"/>
                    </a:lnTo>
                    <a:lnTo>
                      <a:pt x="28224" y="47602"/>
                    </a:lnTo>
                    <a:lnTo>
                      <a:pt x="28224" y="53246"/>
                    </a:lnTo>
                    <a:close/>
                  </a:path>
                </a:pathLst>
              </a:custGeom>
              <a:grpFill/>
              <a:ln w="1270" cap="flat">
                <a:solidFill>
                  <a:srgbClr val="000000"/>
                </a:solid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44537A7B-D623-486C-9B78-6657577DF21C}"/>
                  </a:ext>
                </a:extLst>
              </p:cNvPr>
              <p:cNvSpPr/>
              <p:nvPr/>
            </p:nvSpPr>
            <p:spPr>
              <a:xfrm>
                <a:off x="660610" y="6731818"/>
                <a:ext cx="6089" cy="56290"/>
              </a:xfrm>
              <a:custGeom>
                <a:avLst/>
                <a:gdLst>
                  <a:gd name="connsiteX0" fmla="*/ 6089 w 6089"/>
                  <a:gd name="connsiteY0" fmla="*/ 56290 h 56290"/>
                  <a:gd name="connsiteX1" fmla="*/ 0 w 6089"/>
                  <a:gd name="connsiteY1" fmla="*/ 56290 h 56290"/>
                  <a:gd name="connsiteX2" fmla="*/ 0 w 6089"/>
                  <a:gd name="connsiteY2" fmla="*/ 0 h 56290"/>
                  <a:gd name="connsiteX3" fmla="*/ 6089 w 6089"/>
                  <a:gd name="connsiteY3" fmla="*/ 0 h 56290"/>
                  <a:gd name="connsiteX4" fmla="*/ 6089 w 6089"/>
                  <a:gd name="connsiteY4" fmla="*/ 56290 h 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 h="56290">
                    <a:moveTo>
                      <a:pt x="6089" y="56290"/>
                    </a:moveTo>
                    <a:lnTo>
                      <a:pt x="0" y="56290"/>
                    </a:lnTo>
                    <a:lnTo>
                      <a:pt x="0" y="0"/>
                    </a:lnTo>
                    <a:lnTo>
                      <a:pt x="6089" y="0"/>
                    </a:lnTo>
                    <a:lnTo>
                      <a:pt x="6089" y="56290"/>
                    </a:lnTo>
                    <a:close/>
                  </a:path>
                </a:pathLst>
              </a:custGeom>
              <a:grpFill/>
              <a:ln w="1270" cap="flat">
                <a:solidFill>
                  <a:srgbClr val="000000"/>
                </a:solidFill>
                <a:prstDash val="solid"/>
                <a:miter/>
              </a:ln>
            </p:spPr>
            <p:txBody>
              <a:bodyPr rtlCol="0" anchor="ctr"/>
              <a:lstStyle/>
              <a:p>
                <a:endParaRPr lang="ja-JP" altLang="en-US"/>
              </a:p>
            </p:txBody>
          </p:sp>
          <p:sp>
            <p:nvSpPr>
              <p:cNvPr id="172" name="フリーフォーム: 図形 171">
                <a:extLst>
                  <a:ext uri="{FF2B5EF4-FFF2-40B4-BE49-F238E27FC236}">
                    <a16:creationId xmlns:a16="http://schemas.microsoft.com/office/drawing/2014/main" id="{AF4FC88D-9893-459A-AC2A-FC167F12ADF6}"/>
                  </a:ext>
                </a:extLst>
              </p:cNvPr>
              <p:cNvSpPr/>
              <p:nvPr/>
            </p:nvSpPr>
            <p:spPr>
              <a:xfrm>
                <a:off x="676272" y="6749145"/>
                <a:ext cx="33161" cy="39798"/>
              </a:xfrm>
              <a:custGeom>
                <a:avLst/>
                <a:gdLst>
                  <a:gd name="connsiteX0" fmla="*/ 33161 w 33161"/>
                  <a:gd name="connsiteY0" fmla="*/ 21408 h 39798"/>
                  <a:gd name="connsiteX1" fmla="*/ 6315 w 33161"/>
                  <a:gd name="connsiteY1" fmla="*/ 21408 h 39798"/>
                  <a:gd name="connsiteX2" fmla="*/ 9730 w 33161"/>
                  <a:gd name="connsiteY2" fmla="*/ 31214 h 39798"/>
                  <a:gd name="connsiteX3" fmla="*/ 18713 w 33161"/>
                  <a:gd name="connsiteY3" fmla="*/ 34670 h 39798"/>
                  <a:gd name="connsiteX4" fmla="*/ 30521 w 33161"/>
                  <a:gd name="connsiteY4" fmla="*/ 30439 h 39798"/>
                  <a:gd name="connsiteX5" fmla="*/ 30521 w 33161"/>
                  <a:gd name="connsiteY5" fmla="*/ 36158 h 39798"/>
                  <a:gd name="connsiteX6" fmla="*/ 17266 w 33161"/>
                  <a:gd name="connsiteY6" fmla="*/ 39799 h 39798"/>
                  <a:gd name="connsiteX7" fmla="*/ 4601 w 33161"/>
                  <a:gd name="connsiteY7" fmla="*/ 34622 h 39798"/>
                  <a:gd name="connsiteX8" fmla="*/ 0 w 33161"/>
                  <a:gd name="connsiteY8" fmla="*/ 20050 h 39798"/>
                  <a:gd name="connsiteX9" fmla="*/ 5033 w 33161"/>
                  <a:gd name="connsiteY9" fmla="*/ 5589 h 39798"/>
                  <a:gd name="connsiteX10" fmla="*/ 17527 w 33161"/>
                  <a:gd name="connsiteY10" fmla="*/ 0 h 39798"/>
                  <a:gd name="connsiteX11" fmla="*/ 29074 w 33161"/>
                  <a:gd name="connsiteY11" fmla="*/ 4827 h 39798"/>
                  <a:gd name="connsiteX12" fmla="*/ 33161 w 33161"/>
                  <a:gd name="connsiteY12" fmla="*/ 18233 h 39798"/>
                  <a:gd name="connsiteX13" fmla="*/ 33161 w 33161"/>
                  <a:gd name="connsiteY13" fmla="*/ 21408 h 39798"/>
                  <a:gd name="connsiteX14" fmla="*/ 26921 w 33161"/>
                  <a:gd name="connsiteY14" fmla="*/ 16245 h 39798"/>
                  <a:gd name="connsiteX15" fmla="*/ 24377 w 33161"/>
                  <a:gd name="connsiteY15" fmla="*/ 8037 h 39798"/>
                  <a:gd name="connsiteX16" fmla="*/ 17417 w 33161"/>
                  <a:gd name="connsiteY16" fmla="*/ 5102 h 39798"/>
                  <a:gd name="connsiteX17" fmla="*/ 10101 w 33161"/>
                  <a:gd name="connsiteY17" fmla="*/ 8187 h 39798"/>
                  <a:gd name="connsiteX18" fmla="*/ 6391 w 33161"/>
                  <a:gd name="connsiteY18" fmla="*/ 16245 h 39798"/>
                  <a:gd name="connsiteX19" fmla="*/ 26921 w 33161"/>
                  <a:gd name="connsiteY19" fmla="*/ 16245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61" h="39798">
                    <a:moveTo>
                      <a:pt x="33161" y="21408"/>
                    </a:moveTo>
                    <a:lnTo>
                      <a:pt x="6315" y="21408"/>
                    </a:lnTo>
                    <a:cubicBezTo>
                      <a:pt x="6411" y="25639"/>
                      <a:pt x="7550" y="28910"/>
                      <a:pt x="9730" y="31214"/>
                    </a:cubicBezTo>
                    <a:cubicBezTo>
                      <a:pt x="11911" y="33518"/>
                      <a:pt x="14907" y="34670"/>
                      <a:pt x="18713" y="34670"/>
                    </a:cubicBezTo>
                    <a:cubicBezTo>
                      <a:pt x="22992" y="34670"/>
                      <a:pt x="26928" y="33257"/>
                      <a:pt x="30521" y="30439"/>
                    </a:cubicBezTo>
                    <a:lnTo>
                      <a:pt x="30521" y="36158"/>
                    </a:lnTo>
                    <a:cubicBezTo>
                      <a:pt x="27182" y="38585"/>
                      <a:pt x="22759" y="39799"/>
                      <a:pt x="17266" y="39799"/>
                    </a:cubicBezTo>
                    <a:cubicBezTo>
                      <a:pt x="11897" y="39799"/>
                      <a:pt x="7673" y="38071"/>
                      <a:pt x="4601" y="34622"/>
                    </a:cubicBezTo>
                    <a:cubicBezTo>
                      <a:pt x="1529" y="31172"/>
                      <a:pt x="0" y="26311"/>
                      <a:pt x="0" y="20050"/>
                    </a:cubicBezTo>
                    <a:cubicBezTo>
                      <a:pt x="0" y="14133"/>
                      <a:pt x="1680" y="9312"/>
                      <a:pt x="5033" y="5589"/>
                    </a:cubicBezTo>
                    <a:cubicBezTo>
                      <a:pt x="8386" y="1865"/>
                      <a:pt x="12555" y="0"/>
                      <a:pt x="17527" y="0"/>
                    </a:cubicBezTo>
                    <a:cubicBezTo>
                      <a:pt x="22498" y="0"/>
                      <a:pt x="26352" y="1611"/>
                      <a:pt x="29074" y="4827"/>
                    </a:cubicBezTo>
                    <a:cubicBezTo>
                      <a:pt x="31797" y="8043"/>
                      <a:pt x="33161" y="12514"/>
                      <a:pt x="33161" y="18233"/>
                    </a:cubicBezTo>
                    <a:lnTo>
                      <a:pt x="33161" y="21408"/>
                    </a:lnTo>
                    <a:close/>
                    <a:moveTo>
                      <a:pt x="26921" y="16245"/>
                    </a:moveTo>
                    <a:cubicBezTo>
                      <a:pt x="26894" y="12727"/>
                      <a:pt x="26050" y="9991"/>
                      <a:pt x="24377" y="8037"/>
                    </a:cubicBezTo>
                    <a:cubicBezTo>
                      <a:pt x="22704" y="6082"/>
                      <a:pt x="20386" y="5102"/>
                      <a:pt x="17417" y="5102"/>
                    </a:cubicBezTo>
                    <a:cubicBezTo>
                      <a:pt x="14544" y="5102"/>
                      <a:pt x="12110" y="6130"/>
                      <a:pt x="10101" y="8187"/>
                    </a:cubicBezTo>
                    <a:cubicBezTo>
                      <a:pt x="8091" y="10245"/>
                      <a:pt x="6857" y="12926"/>
                      <a:pt x="6391" y="16245"/>
                    </a:cubicBezTo>
                    <a:lnTo>
                      <a:pt x="26921" y="16245"/>
                    </a:lnTo>
                    <a:close/>
                  </a:path>
                </a:pathLst>
              </a:custGeom>
              <a:grpFill/>
              <a:ln w="1270" cap="flat">
                <a:solidFill>
                  <a:srgbClr val="000000"/>
                </a:solidFill>
                <a:prstDash val="solid"/>
                <a:miter/>
              </a:ln>
            </p:spPr>
            <p:txBody>
              <a:bodyPr rtlCol="0" anchor="ctr"/>
              <a:lstStyle/>
              <a:p>
                <a:endParaRPr lang="ja-JP" altLang="en-US"/>
              </a:p>
            </p:txBody>
          </p:sp>
          <p:sp>
            <p:nvSpPr>
              <p:cNvPr id="173" name="フリーフォーム: 図形 172">
                <a:extLst>
                  <a:ext uri="{FF2B5EF4-FFF2-40B4-BE49-F238E27FC236}">
                    <a16:creationId xmlns:a16="http://schemas.microsoft.com/office/drawing/2014/main" id="{2C9DB3DF-E305-45B7-8CBC-2D0520356DAD}"/>
                  </a:ext>
                </a:extLst>
              </p:cNvPr>
              <p:cNvSpPr/>
              <p:nvPr/>
            </p:nvSpPr>
            <p:spPr>
              <a:xfrm>
                <a:off x="715893" y="6749132"/>
                <a:ext cx="28594" cy="39805"/>
              </a:xfrm>
              <a:custGeom>
                <a:avLst/>
                <a:gdLst>
                  <a:gd name="connsiteX0" fmla="*/ 28512 w 28594"/>
                  <a:gd name="connsiteY0" fmla="*/ 37166 h 39805"/>
                  <a:gd name="connsiteX1" fmla="*/ 18117 w 28594"/>
                  <a:gd name="connsiteY1" fmla="*/ 39806 h 39805"/>
                  <a:gd name="connsiteX2" fmla="*/ 4992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2" y="37166"/>
                    </a:moveTo>
                    <a:cubicBezTo>
                      <a:pt x="25591" y="38921"/>
                      <a:pt x="22128" y="39806"/>
                      <a:pt x="18117" y="39806"/>
                    </a:cubicBezTo>
                    <a:cubicBezTo>
                      <a:pt x="12693" y="39806"/>
                      <a:pt x="8318" y="38043"/>
                      <a:pt x="4992" y="34512"/>
                    </a:cubicBezTo>
                    <a:cubicBezTo>
                      <a:pt x="1666" y="30980"/>
                      <a:pt x="0" y="26414"/>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sp>
            <p:nvSpPr>
              <p:cNvPr id="174" name="フリーフォーム: 図形 173">
                <a:extLst>
                  <a:ext uri="{FF2B5EF4-FFF2-40B4-BE49-F238E27FC236}">
                    <a16:creationId xmlns:a16="http://schemas.microsoft.com/office/drawing/2014/main" id="{64D21864-3455-455C-91FC-5C4A808CDC39}"/>
                  </a:ext>
                </a:extLst>
              </p:cNvPr>
              <p:cNvSpPr/>
              <p:nvPr/>
            </p:nvSpPr>
            <p:spPr>
              <a:xfrm>
                <a:off x="748958"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75" name="フリーフォーム: 図形 174">
                <a:extLst>
                  <a:ext uri="{FF2B5EF4-FFF2-40B4-BE49-F238E27FC236}">
                    <a16:creationId xmlns:a16="http://schemas.microsoft.com/office/drawing/2014/main" id="{6D141614-2820-4C3A-888C-75A4989D564F}"/>
                  </a:ext>
                </a:extLst>
              </p:cNvPr>
              <p:cNvSpPr/>
              <p:nvPr/>
            </p:nvSpPr>
            <p:spPr>
              <a:xfrm>
                <a:off x="779383"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76" name="フリーフォーム: 図形 175">
                <a:extLst>
                  <a:ext uri="{FF2B5EF4-FFF2-40B4-BE49-F238E27FC236}">
                    <a16:creationId xmlns:a16="http://schemas.microsoft.com/office/drawing/2014/main" id="{6639F7DF-6DE4-4D47-9897-BBC421C07697}"/>
                  </a:ext>
                </a:extLst>
              </p:cNvPr>
              <p:cNvSpPr/>
              <p:nvPr/>
            </p:nvSpPr>
            <p:spPr>
              <a:xfrm>
                <a:off x="804467"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77" name="フリーフォーム: 図形 176">
                <a:extLst>
                  <a:ext uri="{FF2B5EF4-FFF2-40B4-BE49-F238E27FC236}">
                    <a16:creationId xmlns:a16="http://schemas.microsoft.com/office/drawing/2014/main" id="{2E6CAFE8-1D51-40B6-9997-1D778E53DB61}"/>
                  </a:ext>
                </a:extLst>
              </p:cNvPr>
              <p:cNvSpPr/>
              <p:nvPr/>
            </p:nvSpPr>
            <p:spPr>
              <a:xfrm>
                <a:off x="820944" y="6749132"/>
                <a:ext cx="28594" cy="39805"/>
              </a:xfrm>
              <a:custGeom>
                <a:avLst/>
                <a:gdLst>
                  <a:gd name="connsiteX0" fmla="*/ 28519 w 28594"/>
                  <a:gd name="connsiteY0" fmla="*/ 37166 h 39805"/>
                  <a:gd name="connsiteX1" fmla="*/ 18123 w 28594"/>
                  <a:gd name="connsiteY1" fmla="*/ 39806 h 39805"/>
                  <a:gd name="connsiteX2" fmla="*/ 4999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9" y="37166"/>
                    </a:moveTo>
                    <a:cubicBezTo>
                      <a:pt x="25598" y="38921"/>
                      <a:pt x="22135" y="39806"/>
                      <a:pt x="18123" y="39806"/>
                    </a:cubicBezTo>
                    <a:cubicBezTo>
                      <a:pt x="12699" y="39806"/>
                      <a:pt x="8325" y="38043"/>
                      <a:pt x="4999" y="34512"/>
                    </a:cubicBezTo>
                    <a:cubicBezTo>
                      <a:pt x="1673" y="30980"/>
                      <a:pt x="0" y="26407"/>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grpSp>
        <p:grpSp>
          <p:nvGrpSpPr>
            <p:cNvPr id="158" name="グラフィックス 64">
              <a:extLst>
                <a:ext uri="{FF2B5EF4-FFF2-40B4-BE49-F238E27FC236}">
                  <a16:creationId xmlns:a16="http://schemas.microsoft.com/office/drawing/2014/main" id="{FAA91063-FD7D-4244-857C-5E33803AB964}"/>
                </a:ext>
              </a:extLst>
            </p:cNvPr>
            <p:cNvGrpSpPr/>
            <p:nvPr/>
          </p:nvGrpSpPr>
          <p:grpSpPr>
            <a:xfrm>
              <a:off x="878469" y="6732524"/>
              <a:ext cx="392009" cy="73007"/>
              <a:chOff x="878469" y="6732524"/>
              <a:chExt cx="392009" cy="73007"/>
            </a:xfrm>
            <a:grpFill/>
          </p:grpSpPr>
          <p:sp>
            <p:nvSpPr>
              <p:cNvPr id="159" name="フリーフォーム: 図形 158">
                <a:extLst>
                  <a:ext uri="{FF2B5EF4-FFF2-40B4-BE49-F238E27FC236}">
                    <a16:creationId xmlns:a16="http://schemas.microsoft.com/office/drawing/2014/main" id="{6D94B7BD-3B14-46F9-AEEC-E54D3B2373C8}"/>
                  </a:ext>
                </a:extLst>
              </p:cNvPr>
              <p:cNvSpPr/>
              <p:nvPr/>
            </p:nvSpPr>
            <p:spPr>
              <a:xfrm>
                <a:off x="878469" y="6733964"/>
                <a:ext cx="39730" cy="55035"/>
              </a:xfrm>
              <a:custGeom>
                <a:avLst/>
                <a:gdLst>
                  <a:gd name="connsiteX0" fmla="*/ 39723 w 39730"/>
                  <a:gd name="connsiteY0" fmla="*/ 51915 h 55035"/>
                  <a:gd name="connsiteX1" fmla="*/ 25022 w 39730"/>
                  <a:gd name="connsiteY1" fmla="*/ 55035 h 55035"/>
                  <a:gd name="connsiteX2" fmla="*/ 6830 w 39730"/>
                  <a:gd name="connsiteY2" fmla="*/ 47719 h 55035"/>
                  <a:gd name="connsiteX3" fmla="*/ 0 w 39730"/>
                  <a:gd name="connsiteY3" fmla="*/ 28519 h 55035"/>
                  <a:gd name="connsiteX4" fmla="*/ 7687 w 39730"/>
                  <a:gd name="connsiteY4" fmla="*/ 7872 h 55035"/>
                  <a:gd name="connsiteX5" fmla="*/ 27182 w 39730"/>
                  <a:gd name="connsiteY5" fmla="*/ 0 h 55035"/>
                  <a:gd name="connsiteX6" fmla="*/ 39730 w 39730"/>
                  <a:gd name="connsiteY6" fmla="*/ 2194 h 55035"/>
                  <a:gd name="connsiteX7" fmla="*/ 39730 w 39730"/>
                  <a:gd name="connsiteY7" fmla="*/ 8839 h 55035"/>
                  <a:gd name="connsiteX8" fmla="*/ 27106 w 39730"/>
                  <a:gd name="connsiteY8" fmla="*/ 5643 h 55035"/>
                  <a:gd name="connsiteX9" fmla="*/ 12233 w 39730"/>
                  <a:gd name="connsiteY9" fmla="*/ 11767 h 55035"/>
                  <a:gd name="connsiteX10" fmla="*/ 6535 w 39730"/>
                  <a:gd name="connsiteY10" fmla="*/ 28142 h 55035"/>
                  <a:gd name="connsiteX11" fmla="*/ 11863 w 39730"/>
                  <a:gd name="connsiteY11" fmla="*/ 43646 h 55035"/>
                  <a:gd name="connsiteX12" fmla="*/ 25845 w 39730"/>
                  <a:gd name="connsiteY12" fmla="*/ 49419 h 55035"/>
                  <a:gd name="connsiteX13" fmla="*/ 39730 w 39730"/>
                  <a:gd name="connsiteY13" fmla="*/ 45854 h 55035"/>
                  <a:gd name="connsiteX14" fmla="*/ 39730 w 39730"/>
                  <a:gd name="connsiteY14" fmla="*/ 51915 h 5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30" h="55035">
                    <a:moveTo>
                      <a:pt x="39723" y="51915"/>
                    </a:moveTo>
                    <a:cubicBezTo>
                      <a:pt x="35787" y="53993"/>
                      <a:pt x="30885" y="55035"/>
                      <a:pt x="25022" y="55035"/>
                    </a:cubicBezTo>
                    <a:cubicBezTo>
                      <a:pt x="17445" y="55035"/>
                      <a:pt x="11383" y="52601"/>
                      <a:pt x="6830" y="47719"/>
                    </a:cubicBezTo>
                    <a:cubicBezTo>
                      <a:pt x="2277" y="42836"/>
                      <a:pt x="0" y="36446"/>
                      <a:pt x="0" y="28519"/>
                    </a:cubicBezTo>
                    <a:cubicBezTo>
                      <a:pt x="0" y="20002"/>
                      <a:pt x="2565" y="13125"/>
                      <a:pt x="7687" y="7872"/>
                    </a:cubicBezTo>
                    <a:cubicBezTo>
                      <a:pt x="12809" y="2619"/>
                      <a:pt x="19310" y="0"/>
                      <a:pt x="27182" y="0"/>
                    </a:cubicBezTo>
                    <a:cubicBezTo>
                      <a:pt x="32229" y="0"/>
                      <a:pt x="36418" y="734"/>
                      <a:pt x="39730" y="2194"/>
                    </a:cubicBezTo>
                    <a:lnTo>
                      <a:pt x="39730" y="8839"/>
                    </a:lnTo>
                    <a:cubicBezTo>
                      <a:pt x="35918" y="6713"/>
                      <a:pt x="31707" y="5643"/>
                      <a:pt x="27106" y="5643"/>
                    </a:cubicBezTo>
                    <a:cubicBezTo>
                      <a:pt x="20990" y="5643"/>
                      <a:pt x="16032" y="7687"/>
                      <a:pt x="12233" y="11767"/>
                    </a:cubicBezTo>
                    <a:cubicBezTo>
                      <a:pt x="8434" y="15854"/>
                      <a:pt x="6535" y="21312"/>
                      <a:pt x="6535" y="28142"/>
                    </a:cubicBezTo>
                    <a:cubicBezTo>
                      <a:pt x="6535" y="34628"/>
                      <a:pt x="8311" y="39799"/>
                      <a:pt x="11863" y="43646"/>
                    </a:cubicBezTo>
                    <a:cubicBezTo>
                      <a:pt x="15415" y="47492"/>
                      <a:pt x="20078" y="49419"/>
                      <a:pt x="25845" y="49419"/>
                    </a:cubicBezTo>
                    <a:cubicBezTo>
                      <a:pt x="31193" y="49419"/>
                      <a:pt x="35822" y="48233"/>
                      <a:pt x="39730" y="45854"/>
                    </a:cubicBezTo>
                    <a:lnTo>
                      <a:pt x="39730" y="51915"/>
                    </a:lnTo>
                    <a:close/>
                  </a:path>
                </a:pathLst>
              </a:custGeom>
              <a:grpFill/>
              <a:ln w="1270" cap="flat">
                <a:solidFill>
                  <a:srgbClr val="000000"/>
                </a:solid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761379C6-08F5-44DC-9A91-2CB887786A5A}"/>
                  </a:ext>
                </a:extLst>
              </p:cNvPr>
              <p:cNvSpPr/>
              <p:nvPr/>
            </p:nvSpPr>
            <p:spPr>
              <a:xfrm>
                <a:off x="925619"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C6072DE1-949C-40D0-A03B-8C7A715EFB2F}"/>
                  </a:ext>
                </a:extLst>
              </p:cNvPr>
              <p:cNvSpPr/>
              <p:nvPr/>
            </p:nvSpPr>
            <p:spPr>
              <a:xfrm>
                <a:off x="972398"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6DBE3007-8745-4DD4-A690-688A191BF811}"/>
                  </a:ext>
                </a:extLst>
              </p:cNvPr>
              <p:cNvSpPr/>
              <p:nvPr/>
            </p:nvSpPr>
            <p:spPr>
              <a:xfrm>
                <a:off x="998290" y="6749125"/>
                <a:ext cx="34978" cy="56406"/>
              </a:xfrm>
              <a:custGeom>
                <a:avLst/>
                <a:gdLst>
                  <a:gd name="connsiteX0" fmla="*/ 6240 w 34978"/>
                  <a:gd name="connsiteY0" fmla="*/ 33422 h 56406"/>
                  <a:gd name="connsiteX1" fmla="*/ 6089 w 34978"/>
                  <a:gd name="connsiteY1" fmla="*/ 33422 h 56406"/>
                  <a:gd name="connsiteX2" fmla="*/ 6089 w 34978"/>
                  <a:gd name="connsiteY2" fmla="*/ 56407 h 56406"/>
                  <a:gd name="connsiteX3" fmla="*/ 0 w 34978"/>
                  <a:gd name="connsiteY3" fmla="*/ 56407 h 56406"/>
                  <a:gd name="connsiteX4" fmla="*/ 0 w 34978"/>
                  <a:gd name="connsiteY4" fmla="*/ 891 h 56406"/>
                  <a:gd name="connsiteX5" fmla="*/ 6089 w 34978"/>
                  <a:gd name="connsiteY5" fmla="*/ 891 h 56406"/>
                  <a:gd name="connsiteX6" fmla="*/ 6089 w 34978"/>
                  <a:gd name="connsiteY6" fmla="*/ 7577 h 56406"/>
                  <a:gd name="connsiteX7" fmla="*/ 6240 w 34978"/>
                  <a:gd name="connsiteY7" fmla="*/ 7577 h 56406"/>
                  <a:gd name="connsiteX8" fmla="*/ 19385 w 34978"/>
                  <a:gd name="connsiteY8" fmla="*/ 0 h 56406"/>
                  <a:gd name="connsiteX9" fmla="*/ 30857 w 34978"/>
                  <a:gd name="connsiteY9" fmla="*/ 5109 h 56406"/>
                  <a:gd name="connsiteX10" fmla="*/ 34978 w 34978"/>
                  <a:gd name="connsiteY10" fmla="*/ 18789 h 56406"/>
                  <a:gd name="connsiteX11" fmla="*/ 30336 w 34978"/>
                  <a:gd name="connsiteY11" fmla="*/ 34066 h 56406"/>
                  <a:gd name="connsiteX12" fmla="*/ 17637 w 34978"/>
                  <a:gd name="connsiteY12" fmla="*/ 39806 h 56406"/>
                  <a:gd name="connsiteX13" fmla="*/ 6240 w 34978"/>
                  <a:gd name="connsiteY13" fmla="*/ 33422 h 56406"/>
                  <a:gd name="connsiteX14" fmla="*/ 6096 w 34978"/>
                  <a:gd name="connsiteY14" fmla="*/ 18082 h 56406"/>
                  <a:gd name="connsiteX15" fmla="*/ 6096 w 34978"/>
                  <a:gd name="connsiteY15" fmla="*/ 23390 h 56406"/>
                  <a:gd name="connsiteX16" fmla="*/ 9161 w 34978"/>
                  <a:gd name="connsiteY16" fmla="*/ 31392 h 56406"/>
                  <a:gd name="connsiteX17" fmla="*/ 16937 w 34978"/>
                  <a:gd name="connsiteY17" fmla="*/ 34676 h 56406"/>
                  <a:gd name="connsiteX18" fmla="*/ 25605 w 34978"/>
                  <a:gd name="connsiteY18" fmla="*/ 30446 h 56406"/>
                  <a:gd name="connsiteX19" fmla="*/ 28745 w 34978"/>
                  <a:gd name="connsiteY19" fmla="*/ 18672 h 56406"/>
                  <a:gd name="connsiteX20" fmla="*/ 25810 w 34978"/>
                  <a:gd name="connsiteY20" fmla="*/ 8722 h 56406"/>
                  <a:gd name="connsiteX21" fmla="*/ 17863 w 34978"/>
                  <a:gd name="connsiteY21" fmla="*/ 5122 h 56406"/>
                  <a:gd name="connsiteX22" fmla="*/ 9326 w 34978"/>
                  <a:gd name="connsiteY22" fmla="*/ 8818 h 56406"/>
                  <a:gd name="connsiteX23" fmla="*/ 6096 w 34978"/>
                  <a:gd name="connsiteY23" fmla="*/ 18082 h 5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6406">
                    <a:moveTo>
                      <a:pt x="6240" y="33422"/>
                    </a:moveTo>
                    <a:lnTo>
                      <a:pt x="6089" y="33422"/>
                    </a:lnTo>
                    <a:lnTo>
                      <a:pt x="6089" y="56407"/>
                    </a:lnTo>
                    <a:lnTo>
                      <a:pt x="0" y="56407"/>
                    </a:lnTo>
                    <a:lnTo>
                      <a:pt x="0" y="891"/>
                    </a:lnTo>
                    <a:lnTo>
                      <a:pt x="6089" y="891"/>
                    </a:lnTo>
                    <a:lnTo>
                      <a:pt x="6089" y="7577"/>
                    </a:lnTo>
                    <a:lnTo>
                      <a:pt x="6240" y="7577"/>
                    </a:lnTo>
                    <a:cubicBezTo>
                      <a:pt x="9237" y="2530"/>
                      <a:pt x="13618" y="0"/>
                      <a:pt x="19385" y="0"/>
                    </a:cubicBezTo>
                    <a:cubicBezTo>
                      <a:pt x="24288" y="0"/>
                      <a:pt x="28107" y="1701"/>
                      <a:pt x="30857" y="5109"/>
                    </a:cubicBezTo>
                    <a:cubicBezTo>
                      <a:pt x="33607" y="8510"/>
                      <a:pt x="34978" y="13077"/>
                      <a:pt x="34978" y="18789"/>
                    </a:cubicBezTo>
                    <a:cubicBezTo>
                      <a:pt x="34978" y="25152"/>
                      <a:pt x="33429" y="30247"/>
                      <a:pt x="30336" y="34066"/>
                    </a:cubicBezTo>
                    <a:cubicBezTo>
                      <a:pt x="27243" y="37886"/>
                      <a:pt x="23006" y="39806"/>
                      <a:pt x="17637" y="39806"/>
                    </a:cubicBezTo>
                    <a:cubicBezTo>
                      <a:pt x="12713" y="39806"/>
                      <a:pt x="8914" y="37680"/>
                      <a:pt x="6240" y="33422"/>
                    </a:cubicBezTo>
                    <a:close/>
                    <a:moveTo>
                      <a:pt x="6096" y="18082"/>
                    </a:moveTo>
                    <a:lnTo>
                      <a:pt x="6096" y="23390"/>
                    </a:lnTo>
                    <a:cubicBezTo>
                      <a:pt x="6096" y="26530"/>
                      <a:pt x="7118" y="29204"/>
                      <a:pt x="9161" y="31392"/>
                    </a:cubicBezTo>
                    <a:cubicBezTo>
                      <a:pt x="11205" y="33586"/>
                      <a:pt x="13797" y="34676"/>
                      <a:pt x="16937" y="34676"/>
                    </a:cubicBezTo>
                    <a:cubicBezTo>
                      <a:pt x="20626" y="34676"/>
                      <a:pt x="23513" y="33264"/>
                      <a:pt x="25605" y="30446"/>
                    </a:cubicBezTo>
                    <a:cubicBezTo>
                      <a:pt x="27696" y="27627"/>
                      <a:pt x="28745" y="23698"/>
                      <a:pt x="28745" y="18672"/>
                    </a:cubicBezTo>
                    <a:cubicBezTo>
                      <a:pt x="28745" y="14441"/>
                      <a:pt x="27765" y="11122"/>
                      <a:pt x="25810" y="8722"/>
                    </a:cubicBezTo>
                    <a:cubicBezTo>
                      <a:pt x="23856" y="6322"/>
                      <a:pt x="21202" y="5122"/>
                      <a:pt x="17863" y="5122"/>
                    </a:cubicBezTo>
                    <a:cubicBezTo>
                      <a:pt x="14325" y="5122"/>
                      <a:pt x="11479" y="6357"/>
                      <a:pt x="9326" y="8818"/>
                    </a:cubicBezTo>
                    <a:cubicBezTo>
                      <a:pt x="7173" y="11287"/>
                      <a:pt x="6096" y="14373"/>
                      <a:pt x="6096" y="18082"/>
                    </a:cubicBezTo>
                    <a:close/>
                  </a:path>
                </a:pathLst>
              </a:custGeom>
              <a:grpFill/>
              <a:ln w="1270" cap="flat">
                <a:solidFill>
                  <a:srgbClr val="000000"/>
                </a:solid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F4AF87B5-7490-487E-9553-7453784D6D7E}"/>
                  </a:ext>
                </a:extLst>
              </p:cNvPr>
              <p:cNvSpPr/>
              <p:nvPr/>
            </p:nvSpPr>
            <p:spPr>
              <a:xfrm>
                <a:off x="1039865"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67929606-67F2-43CB-BBDB-A95D1FF580AB}"/>
                  </a:ext>
                </a:extLst>
              </p:cNvPr>
              <p:cNvSpPr/>
              <p:nvPr/>
            </p:nvSpPr>
            <p:spPr>
              <a:xfrm>
                <a:off x="1086645"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65" name="フリーフォーム: 図形 164">
                <a:extLst>
                  <a:ext uri="{FF2B5EF4-FFF2-40B4-BE49-F238E27FC236}">
                    <a16:creationId xmlns:a16="http://schemas.microsoft.com/office/drawing/2014/main" id="{97A10B25-10BB-48AB-A5ED-ADD1FEF1DC9A}"/>
                  </a:ext>
                </a:extLst>
              </p:cNvPr>
              <p:cNvSpPr/>
              <p:nvPr/>
            </p:nvSpPr>
            <p:spPr>
              <a:xfrm>
                <a:off x="1109719" y="6749118"/>
                <a:ext cx="30041" cy="39812"/>
              </a:xfrm>
              <a:custGeom>
                <a:avLst/>
                <a:gdLst>
                  <a:gd name="connsiteX0" fmla="*/ 30041 w 30041"/>
                  <a:gd name="connsiteY0" fmla="*/ 38921 h 39812"/>
                  <a:gd name="connsiteX1" fmla="*/ 23952 w 30041"/>
                  <a:gd name="connsiteY1" fmla="*/ 38921 h 39812"/>
                  <a:gd name="connsiteX2" fmla="*/ 23952 w 30041"/>
                  <a:gd name="connsiteY2" fmla="*/ 32983 h 39812"/>
                  <a:gd name="connsiteX3" fmla="*/ 23801 w 30041"/>
                  <a:gd name="connsiteY3" fmla="*/ 32983 h 39812"/>
                  <a:gd name="connsiteX4" fmla="*/ 12103 w 30041"/>
                  <a:gd name="connsiteY4" fmla="*/ 39812 h 39812"/>
                  <a:gd name="connsiteX5" fmla="*/ 3209 w 30041"/>
                  <a:gd name="connsiteY5" fmla="*/ 36802 h 39812"/>
                  <a:gd name="connsiteX6" fmla="*/ 0 w 30041"/>
                  <a:gd name="connsiteY6" fmla="*/ 28820 h 39812"/>
                  <a:gd name="connsiteX7" fmla="*/ 12549 w 30041"/>
                  <a:gd name="connsiteY7" fmla="*/ 16416 h 39812"/>
                  <a:gd name="connsiteX8" fmla="*/ 23945 w 30041"/>
                  <a:gd name="connsiteY8" fmla="*/ 14818 h 39812"/>
                  <a:gd name="connsiteX9" fmla="*/ 16107 w 30041"/>
                  <a:gd name="connsiteY9" fmla="*/ 5129 h 39812"/>
                  <a:gd name="connsiteX10" fmla="*/ 3703 w 30041"/>
                  <a:gd name="connsiteY10" fmla="*/ 9806 h 39812"/>
                  <a:gd name="connsiteX11" fmla="*/ 3703 w 30041"/>
                  <a:gd name="connsiteY11" fmla="*/ 3566 h 39812"/>
                  <a:gd name="connsiteX12" fmla="*/ 16622 w 30041"/>
                  <a:gd name="connsiteY12" fmla="*/ 0 h 39812"/>
                  <a:gd name="connsiteX13" fmla="*/ 30027 w 30041"/>
                  <a:gd name="connsiteY13" fmla="*/ 14187 h 39812"/>
                  <a:gd name="connsiteX14" fmla="*/ 30027 w 30041"/>
                  <a:gd name="connsiteY14" fmla="*/ 38921 h 39812"/>
                  <a:gd name="connsiteX15" fmla="*/ 23952 w 30041"/>
                  <a:gd name="connsiteY15" fmla="*/ 19687 h 39812"/>
                  <a:gd name="connsiteX16" fmla="*/ 14777 w 30041"/>
                  <a:gd name="connsiteY16" fmla="*/ 20948 h 39812"/>
                  <a:gd name="connsiteX17" fmla="*/ 8393 w 30041"/>
                  <a:gd name="connsiteY17" fmla="*/ 23047 h 39812"/>
                  <a:gd name="connsiteX18" fmla="*/ 6240 w 30041"/>
                  <a:gd name="connsiteY18" fmla="*/ 28375 h 39812"/>
                  <a:gd name="connsiteX19" fmla="*/ 8229 w 30041"/>
                  <a:gd name="connsiteY19" fmla="*/ 32921 h 39812"/>
                  <a:gd name="connsiteX20" fmla="*/ 13522 w 30041"/>
                  <a:gd name="connsiteY20" fmla="*/ 34683 h 39812"/>
                  <a:gd name="connsiteX21" fmla="*/ 21003 w 30041"/>
                  <a:gd name="connsiteY21" fmla="*/ 31508 h 39812"/>
                  <a:gd name="connsiteX22" fmla="*/ 23952 w 30041"/>
                  <a:gd name="connsiteY22" fmla="*/ 23472 h 39812"/>
                  <a:gd name="connsiteX23" fmla="*/ 23952 w 30041"/>
                  <a:gd name="connsiteY23" fmla="*/ 19687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41" h="39812">
                    <a:moveTo>
                      <a:pt x="30041" y="38921"/>
                    </a:moveTo>
                    <a:lnTo>
                      <a:pt x="23952" y="38921"/>
                    </a:lnTo>
                    <a:lnTo>
                      <a:pt x="23952" y="32983"/>
                    </a:lnTo>
                    <a:lnTo>
                      <a:pt x="23801" y="32983"/>
                    </a:lnTo>
                    <a:cubicBezTo>
                      <a:pt x="21154" y="37536"/>
                      <a:pt x="17253" y="39812"/>
                      <a:pt x="12103" y="39812"/>
                    </a:cubicBezTo>
                    <a:cubicBezTo>
                      <a:pt x="8318" y="39812"/>
                      <a:pt x="5349" y="38811"/>
                      <a:pt x="3209" y="36802"/>
                    </a:cubicBezTo>
                    <a:cubicBezTo>
                      <a:pt x="1070" y="34793"/>
                      <a:pt x="0" y="32132"/>
                      <a:pt x="0" y="28820"/>
                    </a:cubicBezTo>
                    <a:cubicBezTo>
                      <a:pt x="0" y="21716"/>
                      <a:pt x="4183" y="17582"/>
                      <a:pt x="12549" y="16416"/>
                    </a:cubicBezTo>
                    <a:lnTo>
                      <a:pt x="23945" y="14818"/>
                    </a:lnTo>
                    <a:cubicBezTo>
                      <a:pt x="23945" y="8359"/>
                      <a:pt x="21333" y="5129"/>
                      <a:pt x="16107" y="5129"/>
                    </a:cubicBezTo>
                    <a:cubicBezTo>
                      <a:pt x="11527" y="5129"/>
                      <a:pt x="7392" y="6693"/>
                      <a:pt x="3703" y="9806"/>
                    </a:cubicBezTo>
                    <a:lnTo>
                      <a:pt x="3703" y="3566"/>
                    </a:lnTo>
                    <a:cubicBezTo>
                      <a:pt x="7440" y="1186"/>
                      <a:pt x="11746" y="0"/>
                      <a:pt x="16622" y="0"/>
                    </a:cubicBezTo>
                    <a:cubicBezTo>
                      <a:pt x="25557" y="0"/>
                      <a:pt x="30027" y="4731"/>
                      <a:pt x="30027" y="14187"/>
                    </a:cubicBezTo>
                    <a:lnTo>
                      <a:pt x="30027" y="38921"/>
                    </a:lnTo>
                    <a:close/>
                    <a:moveTo>
                      <a:pt x="23952" y="19687"/>
                    </a:moveTo>
                    <a:lnTo>
                      <a:pt x="14777" y="20948"/>
                    </a:lnTo>
                    <a:cubicBezTo>
                      <a:pt x="11952" y="21346"/>
                      <a:pt x="9826" y="22046"/>
                      <a:pt x="8393" y="23047"/>
                    </a:cubicBezTo>
                    <a:cubicBezTo>
                      <a:pt x="6960" y="24048"/>
                      <a:pt x="6240" y="25824"/>
                      <a:pt x="6240" y="28375"/>
                    </a:cubicBezTo>
                    <a:cubicBezTo>
                      <a:pt x="6240" y="30233"/>
                      <a:pt x="6905" y="31748"/>
                      <a:pt x="8229" y="32921"/>
                    </a:cubicBezTo>
                    <a:cubicBezTo>
                      <a:pt x="9552" y="34100"/>
                      <a:pt x="11314" y="34683"/>
                      <a:pt x="13522" y="34683"/>
                    </a:cubicBezTo>
                    <a:cubicBezTo>
                      <a:pt x="16539" y="34683"/>
                      <a:pt x="19035" y="33627"/>
                      <a:pt x="21003" y="31508"/>
                    </a:cubicBezTo>
                    <a:cubicBezTo>
                      <a:pt x="22971" y="29390"/>
                      <a:pt x="23952" y="26715"/>
                      <a:pt x="23952" y="23472"/>
                    </a:cubicBezTo>
                    <a:lnTo>
                      <a:pt x="23952" y="19687"/>
                    </a:lnTo>
                    <a:close/>
                  </a:path>
                </a:pathLst>
              </a:custGeom>
              <a:grpFill/>
              <a:ln w="1270" cap="flat">
                <a:solidFill>
                  <a:srgbClr val="000000"/>
                </a:solidFill>
                <a:prstDash val="solid"/>
                <a:miter/>
              </a:ln>
            </p:spPr>
            <p:txBody>
              <a:bodyPr rtlCol="0" anchor="ctr"/>
              <a:lstStyle/>
              <a:p>
                <a:endParaRPr lang="ja-JP" altLang="en-US"/>
              </a:p>
            </p:txBody>
          </p:sp>
          <p:sp>
            <p:nvSpPr>
              <p:cNvPr id="166" name="フリーフォーム: 図形 165">
                <a:extLst>
                  <a:ext uri="{FF2B5EF4-FFF2-40B4-BE49-F238E27FC236}">
                    <a16:creationId xmlns:a16="http://schemas.microsoft.com/office/drawing/2014/main" id="{81FD8151-EC72-47AA-9DE7-03C6B6A144E0}"/>
                  </a:ext>
                </a:extLst>
              </p:cNvPr>
              <p:cNvSpPr/>
              <p:nvPr/>
            </p:nvSpPr>
            <p:spPr>
              <a:xfrm>
                <a:off x="1146055"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67" name="フリーフォーム: 図形 166">
                <a:extLst>
                  <a:ext uri="{FF2B5EF4-FFF2-40B4-BE49-F238E27FC236}">
                    <a16:creationId xmlns:a16="http://schemas.microsoft.com/office/drawing/2014/main" id="{2B2EA79A-189A-4E19-A8D5-50C42B89C943}"/>
                  </a:ext>
                </a:extLst>
              </p:cNvPr>
              <p:cNvSpPr/>
              <p:nvPr/>
            </p:nvSpPr>
            <p:spPr>
              <a:xfrm>
                <a:off x="1175650"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54"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68" name="フリーフォーム: 図形 167">
                <a:extLst>
                  <a:ext uri="{FF2B5EF4-FFF2-40B4-BE49-F238E27FC236}">
                    <a16:creationId xmlns:a16="http://schemas.microsoft.com/office/drawing/2014/main" id="{CE0DA4C2-0350-4570-9134-7A792EF4D73D}"/>
                  </a:ext>
                </a:extLst>
              </p:cNvPr>
              <p:cNvSpPr/>
              <p:nvPr/>
            </p:nvSpPr>
            <p:spPr>
              <a:xfrm>
                <a:off x="1192128"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69" name="フリーフォーム: 図形 168">
                <a:extLst>
                  <a:ext uri="{FF2B5EF4-FFF2-40B4-BE49-F238E27FC236}">
                    <a16:creationId xmlns:a16="http://schemas.microsoft.com/office/drawing/2014/main" id="{E5993002-1E29-4617-876F-620F8C053402}"/>
                  </a:ext>
                </a:extLst>
              </p:cNvPr>
              <p:cNvSpPr/>
              <p:nvPr/>
            </p:nvSpPr>
            <p:spPr>
              <a:xfrm>
                <a:off x="1238908" y="6749125"/>
                <a:ext cx="31570" cy="38914"/>
              </a:xfrm>
              <a:custGeom>
                <a:avLst/>
                <a:gdLst>
                  <a:gd name="connsiteX0" fmla="*/ 31563 w 31570"/>
                  <a:gd name="connsiteY0" fmla="*/ 38914 h 38914"/>
                  <a:gd name="connsiteX1" fmla="*/ 25474 w 31570"/>
                  <a:gd name="connsiteY1" fmla="*/ 38914 h 38914"/>
                  <a:gd name="connsiteX2" fmla="*/ 25474 w 31570"/>
                  <a:gd name="connsiteY2" fmla="*/ 17232 h 38914"/>
                  <a:gd name="connsiteX3" fmla="*/ 16635 w 31570"/>
                  <a:gd name="connsiteY3" fmla="*/ 5129 h 38914"/>
                  <a:gd name="connsiteX4" fmla="*/ 9079 w 31570"/>
                  <a:gd name="connsiteY4" fmla="*/ 8565 h 38914"/>
                  <a:gd name="connsiteX5" fmla="*/ 6089 w 31570"/>
                  <a:gd name="connsiteY5" fmla="*/ 17232 h 38914"/>
                  <a:gd name="connsiteX6" fmla="*/ 6089 w 31570"/>
                  <a:gd name="connsiteY6" fmla="*/ 38914 h 38914"/>
                  <a:gd name="connsiteX7" fmla="*/ 0 w 31570"/>
                  <a:gd name="connsiteY7" fmla="*/ 38914 h 38914"/>
                  <a:gd name="connsiteX8" fmla="*/ 0 w 31570"/>
                  <a:gd name="connsiteY8" fmla="*/ 891 h 38914"/>
                  <a:gd name="connsiteX9" fmla="*/ 6089 w 31570"/>
                  <a:gd name="connsiteY9" fmla="*/ 891 h 38914"/>
                  <a:gd name="connsiteX10" fmla="*/ 6089 w 31570"/>
                  <a:gd name="connsiteY10" fmla="*/ 7207 h 38914"/>
                  <a:gd name="connsiteX11" fmla="*/ 6240 w 31570"/>
                  <a:gd name="connsiteY11" fmla="*/ 7207 h 38914"/>
                  <a:gd name="connsiteX12" fmla="*/ 18720 w 31570"/>
                  <a:gd name="connsiteY12" fmla="*/ 0 h 38914"/>
                  <a:gd name="connsiteX13" fmla="*/ 28265 w 31570"/>
                  <a:gd name="connsiteY13" fmla="*/ 4032 h 38914"/>
                  <a:gd name="connsiteX14" fmla="*/ 31570 w 31570"/>
                  <a:gd name="connsiteY14" fmla="*/ 15675 h 38914"/>
                  <a:gd name="connsiteX15" fmla="*/ 31570 w 31570"/>
                  <a:gd name="connsiteY15" fmla="*/ 38914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70" h="38914">
                    <a:moveTo>
                      <a:pt x="31563" y="38914"/>
                    </a:moveTo>
                    <a:lnTo>
                      <a:pt x="25474" y="38914"/>
                    </a:lnTo>
                    <a:lnTo>
                      <a:pt x="25474" y="17232"/>
                    </a:lnTo>
                    <a:cubicBezTo>
                      <a:pt x="25474" y="9161"/>
                      <a:pt x="22526" y="5129"/>
                      <a:pt x="16635" y="5129"/>
                    </a:cubicBezTo>
                    <a:cubicBezTo>
                      <a:pt x="13591" y="5129"/>
                      <a:pt x="11074" y="6274"/>
                      <a:pt x="9079" y="8565"/>
                    </a:cubicBezTo>
                    <a:cubicBezTo>
                      <a:pt x="7083" y="10855"/>
                      <a:pt x="6089" y="13742"/>
                      <a:pt x="6089" y="17232"/>
                    </a:cubicBezTo>
                    <a:lnTo>
                      <a:pt x="6089" y="38914"/>
                    </a:lnTo>
                    <a:lnTo>
                      <a:pt x="0" y="38914"/>
                    </a:lnTo>
                    <a:lnTo>
                      <a:pt x="0" y="891"/>
                    </a:lnTo>
                    <a:lnTo>
                      <a:pt x="6089" y="891"/>
                    </a:lnTo>
                    <a:lnTo>
                      <a:pt x="6089" y="7207"/>
                    </a:lnTo>
                    <a:lnTo>
                      <a:pt x="6240" y="7207"/>
                    </a:lnTo>
                    <a:cubicBezTo>
                      <a:pt x="9113" y="2407"/>
                      <a:pt x="13269" y="0"/>
                      <a:pt x="18720" y="0"/>
                    </a:cubicBezTo>
                    <a:cubicBezTo>
                      <a:pt x="22875" y="0"/>
                      <a:pt x="26057" y="1344"/>
                      <a:pt x="28265" y="4032"/>
                    </a:cubicBezTo>
                    <a:cubicBezTo>
                      <a:pt x="30473" y="6720"/>
                      <a:pt x="31570" y="10601"/>
                      <a:pt x="31570" y="15675"/>
                    </a:cubicBezTo>
                    <a:lnTo>
                      <a:pt x="31570" y="38914"/>
                    </a:lnTo>
                    <a:close/>
                  </a:path>
                </a:pathLst>
              </a:custGeom>
              <a:grpFill/>
              <a:ln w="1270" cap="flat">
                <a:solidFill>
                  <a:srgbClr val="000000"/>
                </a:solidFill>
                <a:prstDash val="solid"/>
                <a:miter/>
              </a:ln>
            </p:spPr>
            <p:txBody>
              <a:bodyPr rtlCol="0" anchor="ctr"/>
              <a:lstStyle/>
              <a:p>
                <a:endParaRPr lang="ja-JP" altLang="en-US"/>
              </a:p>
            </p:txBody>
          </p:sp>
        </p:grpSp>
      </p:grpSp>
      <p:grpSp>
        <p:nvGrpSpPr>
          <p:cNvPr id="189" name="MEロゴ　0.1pt回し">
            <a:extLst>
              <a:ext uri="{FF2B5EF4-FFF2-40B4-BE49-F238E27FC236}">
                <a16:creationId xmlns:a16="http://schemas.microsoft.com/office/drawing/2014/main" id="{02572872-1C82-45EE-AD28-AD5BFAB55F1E}"/>
              </a:ext>
            </a:extLst>
          </p:cNvPr>
          <p:cNvGrpSpPr/>
          <p:nvPr userDrawn="1"/>
        </p:nvGrpSpPr>
        <p:grpSpPr>
          <a:xfrm>
            <a:off x="7934730" y="127323"/>
            <a:ext cx="1033210" cy="431118"/>
            <a:chOff x="7934730" y="127323"/>
            <a:chExt cx="1033210" cy="431118"/>
          </a:xfrm>
        </p:grpSpPr>
        <p:grpSp>
          <p:nvGrpSpPr>
            <p:cNvPr id="20" name="グループ化 19">
              <a:extLst>
                <a:ext uri="{FF2B5EF4-FFF2-40B4-BE49-F238E27FC236}">
                  <a16:creationId xmlns:a16="http://schemas.microsoft.com/office/drawing/2014/main" id="{04BA5A9A-C2EB-4016-84AE-64D4144D1118}"/>
                </a:ext>
              </a:extLst>
            </p:cNvPr>
            <p:cNvGrpSpPr/>
            <p:nvPr userDrawn="1"/>
          </p:nvGrpSpPr>
          <p:grpSpPr>
            <a:xfrm>
              <a:off x="7935482" y="465257"/>
              <a:ext cx="1032458" cy="93184"/>
              <a:chOff x="6732779" y="465257"/>
              <a:chExt cx="1032458" cy="93184"/>
            </a:xfrm>
          </p:grpSpPr>
          <p:sp>
            <p:nvSpPr>
              <p:cNvPr id="46" name="フリーフォーム: 図形 45">
                <a:extLst>
                  <a:ext uri="{FF2B5EF4-FFF2-40B4-BE49-F238E27FC236}">
                    <a16:creationId xmlns:a16="http://schemas.microsoft.com/office/drawing/2014/main" id="{AF505A1A-C483-4B4B-B6FB-13A8CFA9B5E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A607E61D-10A2-42AC-95CF-B20E8A0EA6E9}"/>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E5402B2D-70A6-434A-8A1E-584C96BDAFDA}"/>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BD03D161-3C76-46C8-805D-D94E3B97DD8B}"/>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866AB818-16E9-4730-8919-4AD08CF67061}"/>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D379F28A-B1C4-4B58-B9F0-87C872EFC1B6}"/>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30E9F66E-1C23-48D3-BEBE-D73A74A3E8CD}"/>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91E530B0-033D-4136-B481-3CB36BD78598}"/>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EBF11D2E-F716-42DD-9240-DFAE01E55123}"/>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63C628A8-930C-4534-AF21-85F2DBE2A9E9}"/>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D5CF21E1-D149-42A2-8835-F3F956E83F44}"/>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7D128226-E99A-44D9-9115-B006C0BB2981}"/>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2DE09028-EC4E-4566-8A23-C9A46EAB35D3}"/>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30CF870A-6680-48E0-B5D1-E34AE29020E7}"/>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374C081C-E6AE-4E2B-AB4E-F032FA9D9228}"/>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8F219508-76B2-4FE3-9611-E473FFC146AF}"/>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C0524693-A51E-4CC9-9DE7-5345590BA429}"/>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8309235D-73A6-4B57-8005-7422B0D42AB4}"/>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732BB957-DCC4-4ADC-A06F-FD2CB1C921D5}"/>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23" name="グループ化 22">
              <a:extLst>
                <a:ext uri="{FF2B5EF4-FFF2-40B4-BE49-F238E27FC236}">
                  <a16:creationId xmlns:a16="http://schemas.microsoft.com/office/drawing/2014/main" id="{BA2A34EC-9B59-4691-8890-1F5C11D93086}"/>
                </a:ext>
              </a:extLst>
            </p:cNvPr>
            <p:cNvGrpSpPr/>
            <p:nvPr userDrawn="1"/>
          </p:nvGrpSpPr>
          <p:grpSpPr>
            <a:xfrm>
              <a:off x="7934730" y="127323"/>
              <a:ext cx="345436" cy="299160"/>
              <a:chOff x="6732027" y="127323"/>
              <a:chExt cx="345436" cy="299160"/>
            </a:xfrm>
          </p:grpSpPr>
          <p:sp>
            <p:nvSpPr>
              <p:cNvPr id="43" name="フリーフォーム: 図形 42">
                <a:extLst>
                  <a:ext uri="{FF2B5EF4-FFF2-40B4-BE49-F238E27FC236}">
                    <a16:creationId xmlns:a16="http://schemas.microsoft.com/office/drawing/2014/main" id="{C9927FEB-40C0-46A5-9DA7-E5B9D512AFDF}"/>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DA76E601-5909-4AFD-A9C1-6A73D437D00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A9B4A710-DFE4-4B2C-B2D8-31D2999272DC}"/>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24" name="グループ化 23">
              <a:extLst>
                <a:ext uri="{FF2B5EF4-FFF2-40B4-BE49-F238E27FC236}">
                  <a16:creationId xmlns:a16="http://schemas.microsoft.com/office/drawing/2014/main" id="{66E14946-72E9-48D3-BF00-444B8EEFC092}"/>
                </a:ext>
              </a:extLst>
            </p:cNvPr>
            <p:cNvGrpSpPr/>
            <p:nvPr userDrawn="1"/>
          </p:nvGrpSpPr>
          <p:grpSpPr>
            <a:xfrm>
              <a:off x="8312312" y="214508"/>
              <a:ext cx="654477" cy="214037"/>
              <a:chOff x="7109609" y="214508"/>
              <a:chExt cx="654477" cy="214037"/>
            </a:xfrm>
          </p:grpSpPr>
          <p:sp>
            <p:nvSpPr>
              <p:cNvPr id="25" name="フリーフォーム: 図形 24">
                <a:extLst>
                  <a:ext uri="{FF2B5EF4-FFF2-40B4-BE49-F238E27FC236}">
                    <a16:creationId xmlns:a16="http://schemas.microsoft.com/office/drawing/2014/main" id="{7B02E5A2-CDD2-4D0E-AB8B-388F43749780}"/>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2B2FADDC-2887-4AC1-AB45-0589C4B5F9CF}"/>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3FB7AA7F-5659-4434-A975-7CCECDE271AB}"/>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BEBA7935-D659-4989-8A1D-8DEBBA73C20C}"/>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12AE5499-10A5-4ED4-940E-2C395B83716C}"/>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E81BB203-D30D-44DC-94E8-99F72F179F9A}"/>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AB90161-C740-4642-9A39-E7BB6B6509F6}"/>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D272CD18-CB0B-4D04-96D5-B40A0137AEE5}"/>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3003AAF2-2B27-4893-A0CC-BDA5D6873888}"/>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FB166E40-42D8-42B1-9B26-FB2E805E8804}"/>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63624E05-946B-405B-BF0C-7C8C6405082F}"/>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488F2175-4E35-403C-9875-2463E9CCAF10}"/>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E6E1F1F5-41F3-4074-8105-7B9E3EBB9725}"/>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FC019CF3-5A6A-4B86-AB6E-BFCF133B03D9}"/>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0A35672E-30E7-48FB-BBC6-9F97D5A22505}"/>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BC22C14B-7ABF-4CC9-987B-E3EE7B96F281}"/>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1FF1D8BF-A6D3-47AD-B537-FD20946BB370}"/>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03B7E86A-347D-40FB-821A-958FCEDFA6BE}"/>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90" name="スライド番号区切り線　0.1pt回し">
            <a:extLst>
              <a:ext uri="{FF2B5EF4-FFF2-40B4-BE49-F238E27FC236}">
                <a16:creationId xmlns:a16="http://schemas.microsoft.com/office/drawing/2014/main" id="{0E3258E2-35C1-4317-9133-96465B4B10B0}"/>
              </a:ext>
            </a:extLst>
          </p:cNvPr>
          <p:cNvSpPr/>
          <p:nvPr userDrawn="1"/>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5" name="日付プレースホルダー 4">
            <a:extLst>
              <a:ext uri="{FF2B5EF4-FFF2-40B4-BE49-F238E27FC236}">
                <a16:creationId xmlns:a16="http://schemas.microsoft.com/office/drawing/2014/main" id="{4D29C90F-3FB6-40CF-9F13-E6C31FC26DEF}"/>
              </a:ext>
            </a:extLst>
          </p:cNvPr>
          <p:cNvSpPr>
            <a:spLocks noGrp="1"/>
          </p:cNvSpPr>
          <p:nvPr>
            <p:ph type="dt" sz="half" idx="14"/>
          </p:nvPr>
        </p:nvSpPr>
        <p:spPr/>
        <p:txBody>
          <a:bodyPr/>
          <a:lstStyle>
            <a:lvl1pPr>
              <a:defRPr>
                <a:solidFill>
                  <a:srgbClr val="000000"/>
                </a:solidFill>
              </a:defRPr>
            </a:lvl1pPr>
          </a:lstStyle>
          <a:p>
            <a:endParaRPr lang="ja-JP" altLang="en-US" sz="500" dirty="0"/>
          </a:p>
        </p:txBody>
      </p:sp>
      <p:sp>
        <p:nvSpPr>
          <p:cNvPr id="6" name="フッター プレースホルダー 5">
            <a:extLst>
              <a:ext uri="{FF2B5EF4-FFF2-40B4-BE49-F238E27FC236}">
                <a16:creationId xmlns:a16="http://schemas.microsoft.com/office/drawing/2014/main" id="{A56E77C5-9C93-4DD3-9B27-48B26EB21FCA}"/>
              </a:ext>
            </a:extLst>
          </p:cNvPr>
          <p:cNvSpPr>
            <a:spLocks noGrp="1"/>
          </p:cNvSpPr>
          <p:nvPr>
            <p:ph type="ftr" sz="quarter" idx="15"/>
          </p:nvPr>
        </p:nvSpPr>
        <p:spPr/>
        <p:txBody>
          <a:bodyPr/>
          <a:lstStyle>
            <a:lvl1pPr>
              <a:defRPr>
                <a:solidFill>
                  <a:srgbClr val="000000"/>
                </a:solidFill>
              </a:defRPr>
            </a:lvl1pPr>
          </a:lstStyle>
          <a:p>
            <a:endParaRPr lang="ja-JP" altLang="en-US" dirty="0"/>
          </a:p>
        </p:txBody>
      </p:sp>
      <p:sp>
        <p:nvSpPr>
          <p:cNvPr id="7" name="スライド番号プレースホルダー 6">
            <a:extLst>
              <a:ext uri="{FF2B5EF4-FFF2-40B4-BE49-F238E27FC236}">
                <a16:creationId xmlns:a16="http://schemas.microsoft.com/office/drawing/2014/main" id="{F3E3761D-F92F-4B00-8121-58B2B884B5DB}"/>
              </a:ext>
            </a:extLst>
          </p:cNvPr>
          <p:cNvSpPr>
            <a:spLocks noGrp="1"/>
          </p:cNvSpPr>
          <p:nvPr>
            <p:ph type="sldNum" sz="quarter" idx="16"/>
          </p:nvPr>
        </p:nvSpPr>
        <p:spPr/>
        <p:txBody>
          <a:bodyPr/>
          <a:lstStyle>
            <a:lvl1pPr>
              <a:defRPr>
                <a:solidFill>
                  <a:srgbClr val="000000"/>
                </a:solidFill>
              </a:defRPr>
            </a:lvl1pPr>
          </a:lstStyle>
          <a:p>
            <a:fld id="{8E309D18-5CEC-4165-B971-DC4DA761F26D}" type="slidenum">
              <a:rPr lang="ja-JP" altLang="en-US" smtClean="0"/>
              <a:pPr/>
              <a:t>‹#›</a:t>
            </a:fld>
            <a:endParaRPr lang="ja-JP" altLang="en-US" dirty="0"/>
          </a:p>
        </p:txBody>
      </p:sp>
    </p:spTree>
    <p:extLst>
      <p:ext uri="{BB962C8B-B14F-4D97-AF65-F5344CB8AC3E}">
        <p14:creationId xmlns:p14="http://schemas.microsoft.com/office/powerpoint/2010/main" val="13734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エンディング">
    <p:spTree>
      <p:nvGrpSpPr>
        <p:cNvPr id="1" name=""/>
        <p:cNvGrpSpPr/>
        <p:nvPr/>
      </p:nvGrpSpPr>
      <p:grpSpPr>
        <a:xfrm>
          <a:off x="0" y="0"/>
          <a:ext cx="0" cy="0"/>
          <a:chOff x="0" y="0"/>
          <a:chExt cx="0" cy="0"/>
        </a:xfrm>
      </p:grpSpPr>
      <p:grpSp>
        <p:nvGrpSpPr>
          <p:cNvPr id="100" name="MEロゴ">
            <a:extLst>
              <a:ext uri="{FF2B5EF4-FFF2-40B4-BE49-F238E27FC236}">
                <a16:creationId xmlns:a16="http://schemas.microsoft.com/office/drawing/2014/main" id="{82ABC0B8-4912-481B-A203-E6227FD96E34}"/>
              </a:ext>
            </a:extLst>
          </p:cNvPr>
          <p:cNvGrpSpPr/>
          <p:nvPr userDrawn="1"/>
        </p:nvGrpSpPr>
        <p:grpSpPr>
          <a:xfrm>
            <a:off x="1371601" y="1866900"/>
            <a:ext cx="6400800" cy="2670804"/>
            <a:chOff x="6732027" y="127323"/>
            <a:chExt cx="1033210" cy="431118"/>
          </a:xfrm>
        </p:grpSpPr>
        <p:grpSp>
          <p:nvGrpSpPr>
            <p:cNvPr id="101" name="グループ化 100">
              <a:extLst>
                <a:ext uri="{FF2B5EF4-FFF2-40B4-BE49-F238E27FC236}">
                  <a16:creationId xmlns:a16="http://schemas.microsoft.com/office/drawing/2014/main" id="{93C22B43-7978-439D-976F-94658605B118}"/>
                </a:ext>
              </a:extLst>
            </p:cNvPr>
            <p:cNvGrpSpPr/>
            <p:nvPr userDrawn="1"/>
          </p:nvGrpSpPr>
          <p:grpSpPr>
            <a:xfrm>
              <a:off x="6732779" y="465257"/>
              <a:ext cx="1032458" cy="93184"/>
              <a:chOff x="6732779" y="465257"/>
              <a:chExt cx="1032458" cy="93184"/>
            </a:xfrm>
          </p:grpSpPr>
          <p:sp>
            <p:nvSpPr>
              <p:cNvPr id="137" name="フリーフォーム: 図形 136">
                <a:extLst>
                  <a:ext uri="{FF2B5EF4-FFF2-40B4-BE49-F238E27FC236}">
                    <a16:creationId xmlns:a16="http://schemas.microsoft.com/office/drawing/2014/main" id="{F3BB93A6-2975-49C6-BB2E-2C7F6A0B8414}"/>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pPr algn="ctr"/>
                <a:endParaRPr lang="ja-JP" altLang="en-US"/>
              </a:p>
            </p:txBody>
          </p:sp>
          <p:sp>
            <p:nvSpPr>
              <p:cNvPr id="138" name="フリーフォーム: 図形 137">
                <a:extLst>
                  <a:ext uri="{FF2B5EF4-FFF2-40B4-BE49-F238E27FC236}">
                    <a16:creationId xmlns:a16="http://schemas.microsoft.com/office/drawing/2014/main" id="{0BCCFD52-8513-4A86-AC71-35B2D061C140}"/>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pPr algn="ctr"/>
                <a:endParaRPr lang="ja-JP" altLang="en-US"/>
              </a:p>
            </p:txBody>
          </p:sp>
          <p:sp>
            <p:nvSpPr>
              <p:cNvPr id="139" name="フリーフォーム: 図形 138">
                <a:extLst>
                  <a:ext uri="{FF2B5EF4-FFF2-40B4-BE49-F238E27FC236}">
                    <a16:creationId xmlns:a16="http://schemas.microsoft.com/office/drawing/2014/main" id="{144F2C8F-426C-480F-B8E4-40C2205E27F6}"/>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pPr algn="ctr"/>
                <a:endParaRPr lang="ja-JP" altLang="en-US"/>
              </a:p>
            </p:txBody>
          </p:sp>
          <p:sp>
            <p:nvSpPr>
              <p:cNvPr id="140" name="フリーフォーム: 図形 139">
                <a:extLst>
                  <a:ext uri="{FF2B5EF4-FFF2-40B4-BE49-F238E27FC236}">
                    <a16:creationId xmlns:a16="http://schemas.microsoft.com/office/drawing/2014/main" id="{B2955152-1B8B-4C24-AD26-1186214CFDF9}"/>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pPr algn="ctr"/>
                <a:endParaRPr lang="ja-JP" altLang="en-US"/>
              </a:p>
            </p:txBody>
          </p:sp>
          <p:sp>
            <p:nvSpPr>
              <p:cNvPr id="141" name="フリーフォーム: 図形 140">
                <a:extLst>
                  <a:ext uri="{FF2B5EF4-FFF2-40B4-BE49-F238E27FC236}">
                    <a16:creationId xmlns:a16="http://schemas.microsoft.com/office/drawing/2014/main" id="{F2324461-B3A3-4EF1-8925-F7E4C13CBF47}"/>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pPr algn="ctr"/>
                <a:endParaRPr lang="ja-JP" altLang="en-US"/>
              </a:p>
            </p:txBody>
          </p:sp>
          <p:sp>
            <p:nvSpPr>
              <p:cNvPr id="142" name="フリーフォーム: 図形 141">
                <a:extLst>
                  <a:ext uri="{FF2B5EF4-FFF2-40B4-BE49-F238E27FC236}">
                    <a16:creationId xmlns:a16="http://schemas.microsoft.com/office/drawing/2014/main" id="{5852CD94-8D7A-4C14-A39E-08E0E1F87F66}"/>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pPr algn="ctr"/>
                <a:endParaRPr lang="ja-JP" altLang="en-US"/>
              </a:p>
            </p:txBody>
          </p:sp>
          <p:sp>
            <p:nvSpPr>
              <p:cNvPr id="143" name="フリーフォーム: 図形 142">
                <a:extLst>
                  <a:ext uri="{FF2B5EF4-FFF2-40B4-BE49-F238E27FC236}">
                    <a16:creationId xmlns:a16="http://schemas.microsoft.com/office/drawing/2014/main" id="{7CA9FB25-6A47-41D3-B03C-99AE223F97F7}"/>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pPr algn="ctr"/>
                <a:endParaRPr lang="ja-JP" altLang="en-US"/>
              </a:p>
            </p:txBody>
          </p:sp>
          <p:sp>
            <p:nvSpPr>
              <p:cNvPr id="144" name="フリーフォーム: 図形 143">
                <a:extLst>
                  <a:ext uri="{FF2B5EF4-FFF2-40B4-BE49-F238E27FC236}">
                    <a16:creationId xmlns:a16="http://schemas.microsoft.com/office/drawing/2014/main" id="{EFBF83F8-6DF8-4283-873B-2BAABEB8EEB4}"/>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pPr algn="ctr"/>
                <a:endParaRPr lang="ja-JP" altLang="en-US"/>
              </a:p>
            </p:txBody>
          </p:sp>
          <p:sp>
            <p:nvSpPr>
              <p:cNvPr id="145" name="フリーフォーム: 図形 144">
                <a:extLst>
                  <a:ext uri="{FF2B5EF4-FFF2-40B4-BE49-F238E27FC236}">
                    <a16:creationId xmlns:a16="http://schemas.microsoft.com/office/drawing/2014/main" id="{B62891FF-CF9B-49FC-B7C8-5FA79AFD8368}"/>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pPr algn="ctr"/>
                <a:endParaRPr lang="ja-JP" altLang="en-US"/>
              </a:p>
            </p:txBody>
          </p:sp>
          <p:sp>
            <p:nvSpPr>
              <p:cNvPr id="146" name="フリーフォーム: 図形 145">
                <a:extLst>
                  <a:ext uri="{FF2B5EF4-FFF2-40B4-BE49-F238E27FC236}">
                    <a16:creationId xmlns:a16="http://schemas.microsoft.com/office/drawing/2014/main" id="{FA6CED76-9CDE-4129-9CCC-6A04ECF76702}"/>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pPr algn="ctr"/>
                <a:endParaRPr lang="ja-JP" altLang="en-US"/>
              </a:p>
            </p:txBody>
          </p:sp>
          <p:sp>
            <p:nvSpPr>
              <p:cNvPr id="147" name="フリーフォーム: 図形 146">
                <a:extLst>
                  <a:ext uri="{FF2B5EF4-FFF2-40B4-BE49-F238E27FC236}">
                    <a16:creationId xmlns:a16="http://schemas.microsoft.com/office/drawing/2014/main" id="{1912AF8A-818B-46F9-A860-46B8B685313B}"/>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pPr algn="ctr"/>
                <a:endParaRPr lang="ja-JP" altLang="en-US"/>
              </a:p>
            </p:txBody>
          </p:sp>
          <p:sp>
            <p:nvSpPr>
              <p:cNvPr id="148" name="フリーフォーム: 図形 147">
                <a:extLst>
                  <a:ext uri="{FF2B5EF4-FFF2-40B4-BE49-F238E27FC236}">
                    <a16:creationId xmlns:a16="http://schemas.microsoft.com/office/drawing/2014/main" id="{F3D95695-5862-41D2-87EB-307B0EA1393F}"/>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pPr algn="ctr"/>
                <a:endParaRPr lang="ja-JP" altLang="en-US"/>
              </a:p>
            </p:txBody>
          </p:sp>
          <p:sp>
            <p:nvSpPr>
              <p:cNvPr id="149" name="フリーフォーム: 図形 148">
                <a:extLst>
                  <a:ext uri="{FF2B5EF4-FFF2-40B4-BE49-F238E27FC236}">
                    <a16:creationId xmlns:a16="http://schemas.microsoft.com/office/drawing/2014/main" id="{45D7C60D-189F-4318-A2BB-472F72370D91}"/>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pPr algn="ctr"/>
                <a:endParaRPr lang="ja-JP" altLang="en-US"/>
              </a:p>
            </p:txBody>
          </p:sp>
          <p:sp>
            <p:nvSpPr>
              <p:cNvPr id="150" name="フリーフォーム: 図形 149">
                <a:extLst>
                  <a:ext uri="{FF2B5EF4-FFF2-40B4-BE49-F238E27FC236}">
                    <a16:creationId xmlns:a16="http://schemas.microsoft.com/office/drawing/2014/main" id="{B82A6419-524C-48CC-A258-C523FDEF4AAE}"/>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pPr algn="ctr"/>
                <a:endParaRPr lang="ja-JP" altLang="en-US"/>
              </a:p>
            </p:txBody>
          </p:sp>
          <p:sp>
            <p:nvSpPr>
              <p:cNvPr id="151" name="フリーフォーム: 図形 150">
                <a:extLst>
                  <a:ext uri="{FF2B5EF4-FFF2-40B4-BE49-F238E27FC236}">
                    <a16:creationId xmlns:a16="http://schemas.microsoft.com/office/drawing/2014/main" id="{CF2945B0-42AC-470A-BB23-9729FFDE1BF8}"/>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pPr algn="ctr"/>
                <a:endParaRPr lang="ja-JP" altLang="en-US"/>
              </a:p>
            </p:txBody>
          </p:sp>
          <p:sp>
            <p:nvSpPr>
              <p:cNvPr id="152" name="フリーフォーム: 図形 151">
                <a:extLst>
                  <a:ext uri="{FF2B5EF4-FFF2-40B4-BE49-F238E27FC236}">
                    <a16:creationId xmlns:a16="http://schemas.microsoft.com/office/drawing/2014/main" id="{5D135595-F5B7-443E-B0BE-C04E8B966E5F}"/>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pPr algn="ctr"/>
                <a:endParaRPr lang="ja-JP" altLang="en-US"/>
              </a:p>
            </p:txBody>
          </p:sp>
          <p:sp>
            <p:nvSpPr>
              <p:cNvPr id="153" name="フリーフォーム: 図形 152">
                <a:extLst>
                  <a:ext uri="{FF2B5EF4-FFF2-40B4-BE49-F238E27FC236}">
                    <a16:creationId xmlns:a16="http://schemas.microsoft.com/office/drawing/2014/main" id="{62CC7B10-BD11-4F99-AC14-ABB02D7B93E0}"/>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pPr algn="ctr"/>
                <a:endParaRPr lang="ja-JP" altLang="en-US"/>
              </a:p>
            </p:txBody>
          </p:sp>
          <p:sp>
            <p:nvSpPr>
              <p:cNvPr id="154" name="フリーフォーム: 図形 153">
                <a:extLst>
                  <a:ext uri="{FF2B5EF4-FFF2-40B4-BE49-F238E27FC236}">
                    <a16:creationId xmlns:a16="http://schemas.microsoft.com/office/drawing/2014/main" id="{F427C4B3-70F7-46E9-8248-964786FDE17C}"/>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pPr algn="ctr"/>
                <a:endParaRPr lang="ja-JP" altLang="en-US"/>
              </a:p>
            </p:txBody>
          </p:sp>
          <p:sp>
            <p:nvSpPr>
              <p:cNvPr id="155" name="フリーフォーム: 図形 154">
                <a:extLst>
                  <a:ext uri="{FF2B5EF4-FFF2-40B4-BE49-F238E27FC236}">
                    <a16:creationId xmlns:a16="http://schemas.microsoft.com/office/drawing/2014/main" id="{F422B16B-E1E8-4C28-A8C2-902073264BC8}"/>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pPr algn="ctr"/>
                <a:endParaRPr lang="ja-JP" altLang="en-US"/>
              </a:p>
            </p:txBody>
          </p:sp>
        </p:grpSp>
        <p:grpSp>
          <p:nvGrpSpPr>
            <p:cNvPr id="102" name="グループ化 101">
              <a:extLst>
                <a:ext uri="{FF2B5EF4-FFF2-40B4-BE49-F238E27FC236}">
                  <a16:creationId xmlns:a16="http://schemas.microsoft.com/office/drawing/2014/main" id="{F2DE8B44-68FF-4407-9D3E-4C2497243860}"/>
                </a:ext>
              </a:extLst>
            </p:cNvPr>
            <p:cNvGrpSpPr/>
            <p:nvPr userDrawn="1"/>
          </p:nvGrpSpPr>
          <p:grpSpPr>
            <a:xfrm>
              <a:off x="6732027" y="127323"/>
              <a:ext cx="345436" cy="299160"/>
              <a:chOff x="6732027" y="127323"/>
              <a:chExt cx="345436" cy="299160"/>
            </a:xfrm>
          </p:grpSpPr>
          <p:sp>
            <p:nvSpPr>
              <p:cNvPr id="134" name="フリーフォーム: 図形 133">
                <a:extLst>
                  <a:ext uri="{FF2B5EF4-FFF2-40B4-BE49-F238E27FC236}">
                    <a16:creationId xmlns:a16="http://schemas.microsoft.com/office/drawing/2014/main" id="{4467CD62-7306-4F49-A269-3F7F3BA03E86}"/>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pPr algn="ctr"/>
                <a:endParaRPr lang="ja-JP" altLang="en-US"/>
              </a:p>
            </p:txBody>
          </p:sp>
          <p:sp>
            <p:nvSpPr>
              <p:cNvPr id="135" name="フリーフォーム: 図形 134">
                <a:extLst>
                  <a:ext uri="{FF2B5EF4-FFF2-40B4-BE49-F238E27FC236}">
                    <a16:creationId xmlns:a16="http://schemas.microsoft.com/office/drawing/2014/main" id="{E6F89199-9A7F-4435-B48F-6957CB5685E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pPr algn="ctr"/>
                <a:endParaRPr lang="ja-JP" altLang="en-US"/>
              </a:p>
            </p:txBody>
          </p:sp>
          <p:sp>
            <p:nvSpPr>
              <p:cNvPr id="136" name="フリーフォーム: 図形 135">
                <a:extLst>
                  <a:ext uri="{FF2B5EF4-FFF2-40B4-BE49-F238E27FC236}">
                    <a16:creationId xmlns:a16="http://schemas.microsoft.com/office/drawing/2014/main" id="{147DB637-0F22-4449-B616-81E8197BE43D}"/>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pPr algn="ctr"/>
                <a:endParaRPr lang="ja-JP" altLang="en-US"/>
              </a:p>
            </p:txBody>
          </p:sp>
        </p:grpSp>
        <p:grpSp>
          <p:nvGrpSpPr>
            <p:cNvPr id="103" name="グループ化 102">
              <a:extLst>
                <a:ext uri="{FF2B5EF4-FFF2-40B4-BE49-F238E27FC236}">
                  <a16:creationId xmlns:a16="http://schemas.microsoft.com/office/drawing/2014/main" id="{095B0EC4-16B6-4762-BCDD-D643DD5F98DE}"/>
                </a:ext>
              </a:extLst>
            </p:cNvPr>
            <p:cNvGrpSpPr/>
            <p:nvPr userDrawn="1"/>
          </p:nvGrpSpPr>
          <p:grpSpPr>
            <a:xfrm>
              <a:off x="7109609" y="214508"/>
              <a:ext cx="654477" cy="214037"/>
              <a:chOff x="7109609" y="214508"/>
              <a:chExt cx="654477" cy="214037"/>
            </a:xfrm>
          </p:grpSpPr>
          <p:sp>
            <p:nvSpPr>
              <p:cNvPr id="104" name="フリーフォーム: 図形 103">
                <a:extLst>
                  <a:ext uri="{FF2B5EF4-FFF2-40B4-BE49-F238E27FC236}">
                    <a16:creationId xmlns:a16="http://schemas.microsoft.com/office/drawing/2014/main" id="{75E3FA85-16C3-440E-81B9-E22FD34EF256}"/>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pPr algn="ctr"/>
                <a:endParaRPr lang="ja-JP" altLang="en-US"/>
              </a:p>
            </p:txBody>
          </p:sp>
          <p:sp>
            <p:nvSpPr>
              <p:cNvPr id="105" name="フリーフォーム: 図形 104">
                <a:extLst>
                  <a:ext uri="{FF2B5EF4-FFF2-40B4-BE49-F238E27FC236}">
                    <a16:creationId xmlns:a16="http://schemas.microsoft.com/office/drawing/2014/main" id="{638CB4D9-EBFF-4883-90DB-DCD5C5B29F93}"/>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pPr algn="ctr"/>
                <a:endParaRPr lang="ja-JP" altLang="en-US"/>
              </a:p>
            </p:txBody>
          </p:sp>
          <p:sp>
            <p:nvSpPr>
              <p:cNvPr id="118" name="フリーフォーム: 図形 117">
                <a:extLst>
                  <a:ext uri="{FF2B5EF4-FFF2-40B4-BE49-F238E27FC236}">
                    <a16:creationId xmlns:a16="http://schemas.microsoft.com/office/drawing/2014/main" id="{45613FBA-0296-4DD7-A4AC-9E2C0A479AE4}"/>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19" name="フリーフォーム: 図形 118">
                <a:extLst>
                  <a:ext uri="{FF2B5EF4-FFF2-40B4-BE49-F238E27FC236}">
                    <a16:creationId xmlns:a16="http://schemas.microsoft.com/office/drawing/2014/main" id="{5D35A264-09FF-4259-85A8-D3081A71B4A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pPr algn="ctr"/>
                <a:endParaRPr lang="ja-JP" altLang="en-US"/>
              </a:p>
            </p:txBody>
          </p:sp>
          <p:sp>
            <p:nvSpPr>
              <p:cNvPr id="120" name="フリーフォーム: 図形 119">
                <a:extLst>
                  <a:ext uri="{FF2B5EF4-FFF2-40B4-BE49-F238E27FC236}">
                    <a16:creationId xmlns:a16="http://schemas.microsoft.com/office/drawing/2014/main" id="{4C3BA1EF-8758-41A6-8765-BDAAF5C0AF05}"/>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21" name="フリーフォーム: 図形 120">
                <a:extLst>
                  <a:ext uri="{FF2B5EF4-FFF2-40B4-BE49-F238E27FC236}">
                    <a16:creationId xmlns:a16="http://schemas.microsoft.com/office/drawing/2014/main" id="{D825592F-236D-4EA6-8FB4-85CEB7736C05}"/>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22" name="フリーフォーム: 図形 121">
                <a:extLst>
                  <a:ext uri="{FF2B5EF4-FFF2-40B4-BE49-F238E27FC236}">
                    <a16:creationId xmlns:a16="http://schemas.microsoft.com/office/drawing/2014/main" id="{C5AC594D-6A64-4882-98F7-4E279DD3AA49}"/>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pPr algn="ctr"/>
                <a:endParaRPr lang="ja-JP" altLang="en-US"/>
              </a:p>
            </p:txBody>
          </p:sp>
          <p:sp>
            <p:nvSpPr>
              <p:cNvPr id="123" name="フリーフォーム: 図形 122">
                <a:extLst>
                  <a:ext uri="{FF2B5EF4-FFF2-40B4-BE49-F238E27FC236}">
                    <a16:creationId xmlns:a16="http://schemas.microsoft.com/office/drawing/2014/main" id="{D4470065-9061-4832-BCC2-DA91290ECAFD}"/>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pPr algn="ctr"/>
                <a:endParaRPr lang="ja-JP" altLang="en-US"/>
              </a:p>
            </p:txBody>
          </p:sp>
          <p:sp>
            <p:nvSpPr>
              <p:cNvPr id="124" name="フリーフォーム: 図形 123">
                <a:extLst>
                  <a:ext uri="{FF2B5EF4-FFF2-40B4-BE49-F238E27FC236}">
                    <a16:creationId xmlns:a16="http://schemas.microsoft.com/office/drawing/2014/main" id="{FA642E22-211B-4002-B399-8961BB1B78CD}"/>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pPr algn="ctr"/>
                <a:endParaRPr lang="ja-JP" altLang="en-US"/>
              </a:p>
            </p:txBody>
          </p:sp>
          <p:sp>
            <p:nvSpPr>
              <p:cNvPr id="125" name="フリーフォーム: 図形 124">
                <a:extLst>
                  <a:ext uri="{FF2B5EF4-FFF2-40B4-BE49-F238E27FC236}">
                    <a16:creationId xmlns:a16="http://schemas.microsoft.com/office/drawing/2014/main" id="{C1AF5608-D492-4045-9B5D-F94C9CB775B4}"/>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pPr algn="ctr"/>
                <a:endParaRPr lang="ja-JP" altLang="en-US"/>
              </a:p>
            </p:txBody>
          </p:sp>
          <p:sp>
            <p:nvSpPr>
              <p:cNvPr id="126" name="フリーフォーム: 図形 125">
                <a:extLst>
                  <a:ext uri="{FF2B5EF4-FFF2-40B4-BE49-F238E27FC236}">
                    <a16:creationId xmlns:a16="http://schemas.microsoft.com/office/drawing/2014/main" id="{7C57DDB7-B1BD-4C75-BA0B-FA26A9533BB3}"/>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pPr algn="ctr"/>
                <a:endParaRPr lang="ja-JP" altLang="en-US"/>
              </a:p>
            </p:txBody>
          </p:sp>
          <p:sp>
            <p:nvSpPr>
              <p:cNvPr id="127" name="フリーフォーム: 図形 126">
                <a:extLst>
                  <a:ext uri="{FF2B5EF4-FFF2-40B4-BE49-F238E27FC236}">
                    <a16:creationId xmlns:a16="http://schemas.microsoft.com/office/drawing/2014/main" id="{E31A2949-3B0F-4F4F-A127-817D14E8C0F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pPr algn="ctr"/>
                <a:endParaRPr lang="ja-JP" altLang="en-US"/>
              </a:p>
            </p:txBody>
          </p:sp>
          <p:sp>
            <p:nvSpPr>
              <p:cNvPr id="128" name="フリーフォーム: 図形 127">
                <a:extLst>
                  <a:ext uri="{FF2B5EF4-FFF2-40B4-BE49-F238E27FC236}">
                    <a16:creationId xmlns:a16="http://schemas.microsoft.com/office/drawing/2014/main" id="{4B0F9100-B8CD-4C6C-9DA7-B5FBC2211818}"/>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pPr algn="ctr"/>
                <a:endParaRPr lang="ja-JP" altLang="en-US"/>
              </a:p>
            </p:txBody>
          </p:sp>
          <p:sp>
            <p:nvSpPr>
              <p:cNvPr id="129" name="フリーフォーム: 図形 128">
                <a:extLst>
                  <a:ext uri="{FF2B5EF4-FFF2-40B4-BE49-F238E27FC236}">
                    <a16:creationId xmlns:a16="http://schemas.microsoft.com/office/drawing/2014/main" id="{DCD920F2-3AC3-44CC-88BC-442631FA1326}"/>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pPr algn="ctr"/>
                <a:endParaRPr lang="ja-JP" altLang="en-US"/>
              </a:p>
            </p:txBody>
          </p:sp>
          <p:sp>
            <p:nvSpPr>
              <p:cNvPr id="130" name="フリーフォーム: 図形 129">
                <a:extLst>
                  <a:ext uri="{FF2B5EF4-FFF2-40B4-BE49-F238E27FC236}">
                    <a16:creationId xmlns:a16="http://schemas.microsoft.com/office/drawing/2014/main" id="{D500EDAA-B93F-4585-A5C8-553D7EB36D99}"/>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pPr algn="ctr"/>
                <a:endParaRPr lang="ja-JP" altLang="en-US"/>
              </a:p>
            </p:txBody>
          </p:sp>
          <p:sp>
            <p:nvSpPr>
              <p:cNvPr id="131" name="フリーフォーム: 図形 130">
                <a:extLst>
                  <a:ext uri="{FF2B5EF4-FFF2-40B4-BE49-F238E27FC236}">
                    <a16:creationId xmlns:a16="http://schemas.microsoft.com/office/drawing/2014/main" id="{DB6D1FC3-C4F0-4B42-A60A-0C3FFF4062C8}"/>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pPr algn="ctr"/>
                <a:endParaRPr lang="ja-JP" altLang="en-US"/>
              </a:p>
            </p:txBody>
          </p:sp>
          <p:sp>
            <p:nvSpPr>
              <p:cNvPr id="132" name="フリーフォーム: 図形 131">
                <a:extLst>
                  <a:ext uri="{FF2B5EF4-FFF2-40B4-BE49-F238E27FC236}">
                    <a16:creationId xmlns:a16="http://schemas.microsoft.com/office/drawing/2014/main" id="{DB784C20-18F6-49C8-A925-3069B9B09E19}"/>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pPr algn="ctr"/>
                <a:endParaRPr lang="ja-JP" altLang="en-US"/>
              </a:p>
            </p:txBody>
          </p:sp>
          <p:sp>
            <p:nvSpPr>
              <p:cNvPr id="133" name="フリーフォーム: 図形 132">
                <a:extLst>
                  <a:ext uri="{FF2B5EF4-FFF2-40B4-BE49-F238E27FC236}">
                    <a16:creationId xmlns:a16="http://schemas.microsoft.com/office/drawing/2014/main" id="{78DCEA84-C416-4DA8-920B-E591F17920DD}"/>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pPr algn="ctr"/>
                <a:endParaRPr lang="ja-JP" altLang="en-US"/>
              </a:p>
            </p:txBody>
          </p:sp>
        </p:grpSp>
      </p:grpSp>
    </p:spTree>
    <p:extLst>
      <p:ext uri="{BB962C8B-B14F-4D97-AF65-F5344CB8AC3E}">
        <p14:creationId xmlns:p14="http://schemas.microsoft.com/office/powerpoint/2010/main" val="3662500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中計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60068-4508-47AA-BC8A-723CFF4253F2}"/>
              </a:ext>
            </a:extLst>
          </p:cNvPr>
          <p:cNvSpPr>
            <a:spLocks noGrp="1"/>
          </p:cNvSpPr>
          <p:nvPr>
            <p:ph type="title"/>
          </p:nvPr>
        </p:nvSpPr>
        <p:spPr/>
        <p:txBody>
          <a:body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5B8AE510-AD10-43E2-8E83-6E6A426B1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09D18-5CEC-4165-B971-DC4DA761F26D}" type="slidenum">
              <a:rPr kumimoji="1" lang="ja-JP" altLang="en-US" sz="1000" b="0" i="0" u="none" strike="noStrike" kern="1200" cap="none" spc="100" normalizeH="0" baseline="0" noProof="0" smtClean="0">
                <a:ln>
                  <a:noFill/>
                </a:ln>
                <a:solidFill>
                  <a:srgbClr val="666666"/>
                </a:solidFill>
                <a:effectLst/>
                <a:uLnTx/>
                <a:uFillTx/>
                <a:latin typeface="Segoe UI"/>
                <a:ea typeface="游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000" b="0" i="0" u="none" strike="noStrike" kern="1200" cap="none" spc="100" normalizeH="0" baseline="0" noProof="0">
              <a:ln>
                <a:noFill/>
              </a:ln>
              <a:solidFill>
                <a:srgbClr val="666666"/>
              </a:solidFill>
              <a:effectLst/>
              <a:uLnTx/>
              <a:uFillTx/>
              <a:latin typeface="Segoe UI"/>
              <a:ea typeface="游ゴシック"/>
              <a:cs typeface="+mn-cs"/>
            </a:endParaRPr>
          </a:p>
        </p:txBody>
      </p:sp>
      <p:sp>
        <p:nvSpPr>
          <p:cNvPr id="14" name="正方形/長方形 13">
            <a:extLst>
              <a:ext uri="{FF2B5EF4-FFF2-40B4-BE49-F238E27FC236}">
                <a16:creationId xmlns:a16="http://schemas.microsoft.com/office/drawing/2014/main" id="{ECA15B51-CC87-48DE-AED6-A6BD3036BDFE}"/>
              </a:ext>
            </a:extLst>
          </p:cNvPr>
          <p:cNvSpPr/>
          <p:nvPr userDrawn="1"/>
        </p:nvSpPr>
        <p:spPr>
          <a:xfrm>
            <a:off x="0" y="6449438"/>
            <a:ext cx="8569602" cy="40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市, 建物, 屋外, 大きい が含まれている画像  自動的に生成された説明">
            <a:extLst>
              <a:ext uri="{FF2B5EF4-FFF2-40B4-BE49-F238E27FC236}">
                <a16:creationId xmlns:a16="http://schemas.microsoft.com/office/drawing/2014/main" id="{2AC2E375-55CF-4DD7-9CA3-79164D0B2D69}"/>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688437"/>
            <a:ext cx="9144000" cy="6165665"/>
          </a:xfrm>
          <a:prstGeom prst="rect">
            <a:avLst/>
          </a:prstGeom>
          <a:ln>
            <a:noFill/>
          </a:ln>
          <a:effectLst>
            <a:softEdge rad="112500"/>
          </a:effectLst>
        </p:spPr>
      </p:pic>
      <p:sp>
        <p:nvSpPr>
          <p:cNvPr id="16" name="テキスト ボックス 15">
            <a:extLst>
              <a:ext uri="{FF2B5EF4-FFF2-40B4-BE49-F238E27FC236}">
                <a16:creationId xmlns:a16="http://schemas.microsoft.com/office/drawing/2014/main" id="{71911968-2357-482E-85B4-50E2EFFD86BE}"/>
              </a:ext>
            </a:extLst>
          </p:cNvPr>
          <p:cNvSpPr txBox="1"/>
          <p:nvPr userDrawn="1"/>
        </p:nvSpPr>
        <p:spPr>
          <a:xfrm>
            <a:off x="180975" y="6641702"/>
            <a:ext cx="1292225" cy="107465"/>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666666"/>
                </a:solidFill>
                <a:effectLst/>
                <a:uLnTx/>
                <a:uFillTx/>
                <a:latin typeface="Segoe UI"/>
                <a:ea typeface="游ゴシック"/>
                <a:cs typeface="+mn-cs"/>
              </a:rPr>
              <a:t>©Mitsubishi</a:t>
            </a:r>
            <a:r>
              <a:rPr kumimoji="1" lang="ja-JP" altLang="en-US" sz="600" b="0" i="0" u="none" strike="noStrike" kern="1200" cap="none" spc="0" normalizeH="0" baseline="0" noProof="0" dirty="0">
                <a:ln>
                  <a:noFill/>
                </a:ln>
                <a:solidFill>
                  <a:srgbClr val="666666"/>
                </a:solidFill>
                <a:effectLst/>
                <a:uLnTx/>
                <a:uFillTx/>
                <a:latin typeface="Segoe UI"/>
                <a:ea typeface="游ゴシック"/>
                <a:cs typeface="+mn-cs"/>
              </a:rPr>
              <a:t> </a:t>
            </a:r>
            <a:r>
              <a:rPr kumimoji="1" lang="en-US" altLang="ja-JP" sz="600" b="0" i="0" u="none" strike="noStrike" kern="1200" cap="none" spc="0" normalizeH="0" baseline="0" noProof="0" dirty="0">
                <a:ln>
                  <a:noFill/>
                </a:ln>
                <a:solidFill>
                  <a:srgbClr val="666666"/>
                </a:solidFill>
                <a:effectLst/>
                <a:uLnTx/>
                <a:uFillTx/>
                <a:latin typeface="Segoe UI"/>
                <a:ea typeface="游ゴシック"/>
                <a:cs typeface="+mn-cs"/>
              </a:rPr>
              <a:t>Electric</a:t>
            </a:r>
            <a:r>
              <a:rPr kumimoji="1" lang="ja-JP" altLang="en-US" sz="600" b="0" i="0" u="none" strike="noStrike" kern="1200" cap="none" spc="0" normalizeH="0" baseline="0" noProof="0" dirty="0">
                <a:ln>
                  <a:noFill/>
                </a:ln>
                <a:solidFill>
                  <a:srgbClr val="666666"/>
                </a:solidFill>
                <a:effectLst/>
                <a:uLnTx/>
                <a:uFillTx/>
                <a:latin typeface="Segoe UI"/>
                <a:ea typeface="游ゴシック"/>
                <a:cs typeface="+mn-cs"/>
              </a:rPr>
              <a:t> </a:t>
            </a:r>
            <a:r>
              <a:rPr kumimoji="1" lang="en-US" altLang="ja-JP" sz="600" b="0" i="0" u="none" strike="noStrike" kern="1200" cap="none" spc="0" normalizeH="0" baseline="0" noProof="0" dirty="0">
                <a:ln>
                  <a:noFill/>
                </a:ln>
                <a:solidFill>
                  <a:srgbClr val="666666"/>
                </a:solidFill>
                <a:effectLst/>
                <a:uLnTx/>
                <a:uFillTx/>
                <a:latin typeface="Segoe UI"/>
                <a:ea typeface="游ゴシック"/>
                <a:cs typeface="+mn-cs"/>
              </a:rPr>
              <a:t>Corporation</a:t>
            </a:r>
            <a:endParaRPr kumimoji="1" lang="ja-JP" altLang="en-US" sz="600" b="0" i="0" u="none" strike="noStrike" kern="1200" cap="none" spc="0" normalizeH="0" baseline="0" noProof="0" dirty="0">
              <a:ln>
                <a:noFill/>
              </a:ln>
              <a:solidFill>
                <a:srgbClr val="666666"/>
              </a:solidFill>
              <a:effectLst/>
              <a:uLnTx/>
              <a:uFillTx/>
              <a:latin typeface="Segoe UI"/>
              <a:ea typeface="游ゴシック"/>
              <a:cs typeface="+mn-cs"/>
            </a:endParaRPr>
          </a:p>
        </p:txBody>
      </p:sp>
      <p:sp>
        <p:nvSpPr>
          <p:cNvPr id="17" name="スライド番号プレースホルダー 4">
            <a:extLst>
              <a:ext uri="{FF2B5EF4-FFF2-40B4-BE49-F238E27FC236}">
                <a16:creationId xmlns:a16="http://schemas.microsoft.com/office/drawing/2014/main" id="{A808E364-54B4-4E5D-849D-2AA2287EB159}"/>
              </a:ext>
            </a:extLst>
          </p:cNvPr>
          <p:cNvSpPr txBox="1">
            <a:spLocks/>
          </p:cNvSpPr>
          <p:nvPr userDrawn="1"/>
        </p:nvSpPr>
        <p:spPr>
          <a:xfrm>
            <a:off x="8569602" y="6537302"/>
            <a:ext cx="412279" cy="266936"/>
          </a:xfrm>
          <a:prstGeom prst="rect">
            <a:avLst/>
          </a:prstGeom>
        </p:spPr>
        <p:txBody>
          <a:bodyPr vert="horz" lIns="0" tIns="0" rIns="0" bIns="0" rtlCol="0" anchor="ctr"/>
          <a:lstStyle>
            <a:defPPr>
              <a:defRPr lang="ja-JP"/>
            </a:defPPr>
            <a:lvl1pPr marL="0" algn="r" defTabSz="914400" rtl="0" eaLnBrk="1" latinLnBrk="0" hangingPunct="1">
              <a:defRPr kumimoji="1" sz="800" b="0" kern="1200" spc="100" baseline="0">
                <a:solidFill>
                  <a:srgbClr val="666666"/>
                </a:solidFill>
                <a:latin typeface="+mn-lt"/>
                <a:ea typeface="+mj-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defRPr/>
            </a:pPr>
            <a:fld id="{8E309D18-5CEC-4165-B971-DC4DA761F26D}" type="slidenum">
              <a:rPr lang="ja-JP" altLang="en-US" smtClean="0">
                <a:latin typeface="Segoe UI"/>
                <a:ea typeface="游ゴシック"/>
              </a:rPr>
              <a:pPr>
                <a:defRPr/>
              </a:pPr>
              <a:t>‹#›</a:t>
            </a:fld>
            <a:endParaRPr lang="ja-JP" altLang="en-US">
              <a:latin typeface="Segoe UI"/>
              <a:ea typeface="游ゴシック"/>
            </a:endParaRPr>
          </a:p>
        </p:txBody>
      </p:sp>
      <p:sp>
        <p:nvSpPr>
          <p:cNvPr id="18" name="テキスト プレースホルダー 11">
            <a:extLst>
              <a:ext uri="{FF2B5EF4-FFF2-40B4-BE49-F238E27FC236}">
                <a16:creationId xmlns:a16="http://schemas.microsoft.com/office/drawing/2014/main" id="{00A84F9E-1800-4CE8-A541-0F9D7F3F099B}"/>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
        <p:nvSpPr>
          <p:cNvPr id="9" name="正方形/長方形 8"/>
          <p:cNvSpPr/>
          <p:nvPr userDrawn="1"/>
        </p:nvSpPr>
        <p:spPr>
          <a:xfrm>
            <a:off x="8557200" y="6584065"/>
            <a:ext cx="10800" cy="2739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游ゴシック"/>
              <a:cs typeface="+mn-cs"/>
            </a:endParaRPr>
          </a:p>
        </p:txBody>
      </p:sp>
    </p:spTree>
    <p:extLst>
      <p:ext uri="{BB962C8B-B14F-4D97-AF65-F5344CB8AC3E}">
        <p14:creationId xmlns:p14="http://schemas.microsoft.com/office/powerpoint/2010/main" val="339906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エンディング">
    <p:spTree>
      <p:nvGrpSpPr>
        <p:cNvPr id="1" name=""/>
        <p:cNvGrpSpPr/>
        <p:nvPr/>
      </p:nvGrpSpPr>
      <p:grpSpPr>
        <a:xfrm>
          <a:off x="0" y="0"/>
          <a:ext cx="0" cy="0"/>
          <a:chOff x="0" y="0"/>
          <a:chExt cx="0" cy="0"/>
        </a:xfrm>
      </p:grpSpPr>
      <p:pic>
        <p:nvPicPr>
          <p:cNvPr id="3" name="ME Logo" descr="\\File-srv1\共有2\第2営業局\0-表示標準各種（マニュアルとロゴ）\三菱電機表示標準\三菱電機ロゴ【海外用一式】ai-eps-jpg\海外 コーポレートロゴ＋CFB カラー.emf">
            <a:extLst>
              <a:ext uri="{FF2B5EF4-FFF2-40B4-BE49-F238E27FC236}">
                <a16:creationId xmlns:a16="http://schemas.microsoft.com/office/drawing/2014/main" id="{E333C30F-55DF-4D6C-B2FD-95339C1883A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9188" y="1720989"/>
            <a:ext cx="6745625" cy="293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629EA9-4D13-462A-A59D-7C9AFE3C522B}" type="slidenum">
              <a:rPr kumimoji="1" lang="ja-JP" altLang="en-US" smtClean="0"/>
              <a:pPr/>
              <a:t>‹#›</a:t>
            </a:fld>
            <a:endParaRPr kumimoji="1" lang="ja-JP" altLang="en-US"/>
          </a:p>
        </p:txBody>
      </p:sp>
    </p:spTree>
    <p:extLst>
      <p:ext uri="{BB962C8B-B14F-4D97-AF65-F5344CB8AC3E}">
        <p14:creationId xmlns:p14="http://schemas.microsoft.com/office/powerpoint/2010/main" val="58900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スライド番号"/>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8E309D18-5CEC-4165-B971-DC4DA761F26D}" type="slidenum">
              <a:rPr lang="ja-JP" altLang="en-US" smtClean="0"/>
              <a:pPr/>
              <a:t>‹#›</a:t>
            </a:fld>
            <a:endParaRPr lang="ja-JP" altLang="en-US"/>
          </a:p>
        </p:txBody>
      </p:sp>
      <p:sp>
        <p:nvSpPr>
          <p:cNvPr id="33" name="セクション名">
            <a:extLst>
              <a:ext uri="{FF2B5EF4-FFF2-40B4-BE49-F238E27FC236}">
                <a16:creationId xmlns:a16="http://schemas.microsoft.com/office/drawing/2014/main" id="{65285717-CA89-4E25-B366-4A31229362E3}"/>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666666"/>
                </a:solidFill>
                <a:latin typeface="+mj-lt"/>
                <a:ea typeface="+mj-ea"/>
              </a:defRPr>
            </a:lvl1pPr>
          </a:lstStyle>
          <a:p>
            <a:pPr lvl="0"/>
            <a:r>
              <a:rPr kumimoji="1" lang="ja-JP" altLang="en-US"/>
              <a:t>セクション名</a:t>
            </a:r>
          </a:p>
        </p:txBody>
      </p:sp>
      <p:sp>
        <p:nvSpPr>
          <p:cNvPr id="5" name="フッター"/>
          <p:cNvSpPr>
            <a:spLocks noGrp="1"/>
          </p:cNvSpPr>
          <p:nvPr>
            <p:ph type="ftr" sz="quarter" idx="17"/>
          </p:nvPr>
        </p:nvSpPr>
        <p:spPr/>
        <p:txBody>
          <a:bodyPr/>
          <a:lstStyle>
            <a:lvl1pPr>
              <a:defRPr>
                <a:solidFill>
                  <a:srgbClr val="666666"/>
                </a:solidFill>
              </a:defRPr>
            </a:lvl1pPr>
          </a:lstStyle>
          <a:p>
            <a:endParaRPr lang="ja-JP" altLang="en-US"/>
          </a:p>
        </p:txBody>
      </p:sp>
      <p:sp>
        <p:nvSpPr>
          <p:cNvPr id="4" name="日付"/>
          <p:cNvSpPr>
            <a:spLocks noGrp="1"/>
          </p:cNvSpPr>
          <p:nvPr>
            <p:ph type="dt" sz="half" idx="16"/>
          </p:nvPr>
        </p:nvSpPr>
        <p:spPr/>
        <p:txBody>
          <a:bodyPr/>
          <a:lstStyle>
            <a:lvl1pPr>
              <a:defRPr>
                <a:solidFill>
                  <a:srgbClr val="666666"/>
                </a:solidFill>
              </a:defRPr>
            </a:lvl1pPr>
          </a:lstStyle>
          <a:p>
            <a:endParaRPr lang="ja-JP" altLang="en-US" sz="500" dirty="0"/>
          </a:p>
        </p:txBody>
      </p:sp>
      <p:sp>
        <p:nvSpPr>
          <p:cNvPr id="3" name="文章"/>
          <p:cNvSpPr>
            <a:spLocks noGrp="1"/>
          </p:cNvSpPr>
          <p:nvPr>
            <p:ph idx="1"/>
          </p:nvPr>
        </p:nvSpPr>
        <p:spPr>
          <a:xfrm>
            <a:off x="431642" y="1056388"/>
            <a:ext cx="8280716" cy="5433659"/>
          </a:xfrm>
        </p:spPr>
        <p:txBody>
          <a:bodyPr>
            <a:normAutofit/>
          </a:bodyPr>
          <a:lstStyle>
            <a:lvl1pPr>
              <a:lnSpc>
                <a:spcPct val="130000"/>
              </a:lnSpc>
              <a:defRPr lang="ja-JP" altLang="en-US" sz="1280" smtClean="0"/>
            </a:lvl1pPr>
            <a:lvl2pPr>
              <a:lnSpc>
                <a:spcPct val="130000"/>
              </a:lnSpc>
              <a:defRPr lang="ja-JP" altLang="en-US" sz="1120" smtClean="0"/>
            </a:lvl2pPr>
            <a:lvl3pPr>
              <a:lnSpc>
                <a:spcPct val="130000"/>
              </a:lnSpc>
              <a:defRPr lang="ja-JP" altLang="en-US" sz="960" smtClean="0"/>
            </a:lvl3pPr>
            <a:lvl4pPr>
              <a:lnSpc>
                <a:spcPct val="130000"/>
              </a:lnSpc>
              <a:defRPr lang="ja-JP" altLang="en-US" sz="880" smtClean="0"/>
            </a:lvl4pPr>
            <a:lvl5pPr>
              <a:lnSpc>
                <a:spcPct val="130000"/>
              </a:lnSpc>
              <a:defRPr lang="en-US" sz="880" dirty="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 name="ページタイトル"/>
          <p:cNvSpPr>
            <a:spLocks noGrp="1"/>
          </p:cNvSpPr>
          <p:nvPr>
            <p:ph type="title"/>
          </p:nvPr>
        </p:nvSpPr>
        <p:spPr/>
        <p:txBody>
          <a:bodyPr/>
          <a:lstStyle/>
          <a:p>
            <a:r>
              <a:rPr lang="ja-JP" altLang="en-US"/>
              <a:t>マスター タイトルの書式設定</a:t>
            </a:r>
            <a:endParaRPr lang="en-US"/>
          </a:p>
        </p:txBody>
      </p:sp>
      <p:sp>
        <p:nvSpPr>
          <p:cNvPr id="12" name="セクション番号"/>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Tree>
    <p:extLst>
      <p:ext uri="{BB962C8B-B14F-4D97-AF65-F5344CB8AC3E}">
        <p14:creationId xmlns:p14="http://schemas.microsoft.com/office/powerpoint/2010/main" val="117449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タイトルと図">
    <p:spTree>
      <p:nvGrpSpPr>
        <p:cNvPr id="1" name=""/>
        <p:cNvGrpSpPr/>
        <p:nvPr/>
      </p:nvGrpSpPr>
      <p:grpSpPr>
        <a:xfrm>
          <a:off x="0" y="0"/>
          <a:ext cx="0" cy="0"/>
          <a:chOff x="0" y="0"/>
          <a:chExt cx="0" cy="0"/>
        </a:xfrm>
      </p:grpSpPr>
      <p:sp>
        <p:nvSpPr>
          <p:cNvPr id="101" name="図プレースホルダー 100">
            <a:extLst>
              <a:ext uri="{FF2B5EF4-FFF2-40B4-BE49-F238E27FC236}">
                <a16:creationId xmlns:a16="http://schemas.microsoft.com/office/drawing/2014/main" id="{134DA306-00FB-4A2A-850B-8AB08EF5AED9}"/>
              </a:ext>
            </a:extLst>
          </p:cNvPr>
          <p:cNvSpPr>
            <a:spLocks noGrp="1"/>
          </p:cNvSpPr>
          <p:nvPr>
            <p:ph type="pic" sz="quarter" idx="16"/>
          </p:nvPr>
        </p:nvSpPr>
        <p:spPr>
          <a:xfrm>
            <a:off x="3" y="680403"/>
            <a:ext cx="9143996" cy="6177598"/>
          </a:xfrm>
          <a:custGeom>
            <a:avLst/>
            <a:gdLst>
              <a:gd name="connsiteX0" fmla="*/ 1134524 w 9143996"/>
              <a:gd name="connsiteY0" fmla="*/ 6033822 h 6177598"/>
              <a:gd name="connsiteX1" fmla="*/ 1134524 w 9143996"/>
              <a:gd name="connsiteY1" fmla="*/ 6037607 h 6177598"/>
              <a:gd name="connsiteX2" fmla="*/ 1131565 w 9143996"/>
              <a:gd name="connsiteY2" fmla="*/ 6045643 h 6177598"/>
              <a:gd name="connsiteX3" fmla="*/ 1124059 w 9143996"/>
              <a:gd name="connsiteY3" fmla="*/ 6048818 h 6177598"/>
              <a:gd name="connsiteX4" fmla="*/ 1118748 w 9143996"/>
              <a:gd name="connsiteY4" fmla="*/ 6047056 h 6177598"/>
              <a:gd name="connsiteX5" fmla="*/ 1116753 w 9143996"/>
              <a:gd name="connsiteY5" fmla="*/ 6042510 h 6177598"/>
              <a:gd name="connsiteX6" fmla="*/ 1118913 w 9143996"/>
              <a:gd name="connsiteY6" fmla="*/ 6037182 h 6177598"/>
              <a:gd name="connsiteX7" fmla="*/ 1125318 w 9143996"/>
              <a:gd name="connsiteY7" fmla="*/ 6035083 h 6177598"/>
              <a:gd name="connsiteX8" fmla="*/ 462640 w 9143996"/>
              <a:gd name="connsiteY8" fmla="*/ 6019333 h 6177598"/>
              <a:gd name="connsiteX9" fmla="*/ 470614 w 9143996"/>
              <a:gd name="connsiteY9" fmla="*/ 6022933 h 6177598"/>
              <a:gd name="connsiteX10" fmla="*/ 473558 w 9143996"/>
              <a:gd name="connsiteY10" fmla="*/ 6032883 h 6177598"/>
              <a:gd name="connsiteX11" fmla="*/ 470408 w 9143996"/>
              <a:gd name="connsiteY11" fmla="*/ 6044657 h 6177598"/>
              <a:gd name="connsiteX12" fmla="*/ 461711 w 9143996"/>
              <a:gd name="connsiteY12" fmla="*/ 6048887 h 6177598"/>
              <a:gd name="connsiteX13" fmla="*/ 453909 w 9143996"/>
              <a:gd name="connsiteY13" fmla="*/ 6045603 h 6177598"/>
              <a:gd name="connsiteX14" fmla="*/ 450833 w 9143996"/>
              <a:gd name="connsiteY14" fmla="*/ 6037601 h 6177598"/>
              <a:gd name="connsiteX15" fmla="*/ 450833 w 9143996"/>
              <a:gd name="connsiteY15" fmla="*/ 6032293 h 6177598"/>
              <a:gd name="connsiteX16" fmla="*/ 454074 w 9143996"/>
              <a:gd name="connsiteY16" fmla="*/ 6023029 h 6177598"/>
              <a:gd name="connsiteX17" fmla="*/ 462640 w 9143996"/>
              <a:gd name="connsiteY17" fmla="*/ 6019333 h 6177598"/>
              <a:gd name="connsiteX18" fmla="*/ 1212179 w 9143996"/>
              <a:gd name="connsiteY18" fmla="*/ 6019271 h 6177598"/>
              <a:gd name="connsiteX19" fmla="*/ 1221288 w 9143996"/>
              <a:gd name="connsiteY19" fmla="*/ 6023125 h 6177598"/>
              <a:gd name="connsiteX20" fmla="*/ 1224473 w 9143996"/>
              <a:gd name="connsiteY20" fmla="*/ 6034117 h 6177598"/>
              <a:gd name="connsiteX21" fmla="*/ 1221288 w 9143996"/>
              <a:gd name="connsiteY21" fmla="*/ 6044999 h 6177598"/>
              <a:gd name="connsiteX22" fmla="*/ 1212179 w 9143996"/>
              <a:gd name="connsiteY22" fmla="*/ 6048825 h 6177598"/>
              <a:gd name="connsiteX23" fmla="*/ 1202905 w 9143996"/>
              <a:gd name="connsiteY23" fmla="*/ 6044924 h 6177598"/>
              <a:gd name="connsiteX24" fmla="*/ 1199437 w 9143996"/>
              <a:gd name="connsiteY24" fmla="*/ 6034268 h 6177598"/>
              <a:gd name="connsiteX25" fmla="*/ 1202864 w 9143996"/>
              <a:gd name="connsiteY25" fmla="*/ 6023262 h 6177598"/>
              <a:gd name="connsiteX26" fmla="*/ 1212179 w 9143996"/>
              <a:gd name="connsiteY26" fmla="*/ 6019271 h 6177598"/>
              <a:gd name="connsiteX27" fmla="*/ 1059406 w 9143996"/>
              <a:gd name="connsiteY27" fmla="*/ 6019271 h 6177598"/>
              <a:gd name="connsiteX28" fmla="*/ 1068516 w 9143996"/>
              <a:gd name="connsiteY28" fmla="*/ 6023125 h 6177598"/>
              <a:gd name="connsiteX29" fmla="*/ 1071701 w 9143996"/>
              <a:gd name="connsiteY29" fmla="*/ 6034117 h 6177598"/>
              <a:gd name="connsiteX30" fmla="*/ 1068516 w 9143996"/>
              <a:gd name="connsiteY30" fmla="*/ 6044999 h 6177598"/>
              <a:gd name="connsiteX31" fmla="*/ 1059406 w 9143996"/>
              <a:gd name="connsiteY31" fmla="*/ 6048825 h 6177598"/>
              <a:gd name="connsiteX32" fmla="*/ 1050132 w 9143996"/>
              <a:gd name="connsiteY32" fmla="*/ 6044924 h 6177598"/>
              <a:gd name="connsiteX33" fmla="*/ 1046665 w 9143996"/>
              <a:gd name="connsiteY33" fmla="*/ 6034268 h 6177598"/>
              <a:gd name="connsiteX34" fmla="*/ 1050091 w 9143996"/>
              <a:gd name="connsiteY34" fmla="*/ 6023262 h 6177598"/>
              <a:gd name="connsiteX35" fmla="*/ 1059406 w 9143996"/>
              <a:gd name="connsiteY35" fmla="*/ 6019271 h 6177598"/>
              <a:gd name="connsiteX36" fmla="*/ 944777 w 9143996"/>
              <a:gd name="connsiteY36" fmla="*/ 6019271 h 6177598"/>
              <a:gd name="connsiteX37" fmla="*/ 953887 w 9143996"/>
              <a:gd name="connsiteY37" fmla="*/ 6023125 h 6177598"/>
              <a:gd name="connsiteX38" fmla="*/ 957072 w 9143996"/>
              <a:gd name="connsiteY38" fmla="*/ 6034117 h 6177598"/>
              <a:gd name="connsiteX39" fmla="*/ 953887 w 9143996"/>
              <a:gd name="connsiteY39" fmla="*/ 6044999 h 6177598"/>
              <a:gd name="connsiteX40" fmla="*/ 944777 w 9143996"/>
              <a:gd name="connsiteY40" fmla="*/ 6048825 h 6177598"/>
              <a:gd name="connsiteX41" fmla="*/ 935504 w 9143996"/>
              <a:gd name="connsiteY41" fmla="*/ 6044924 h 6177598"/>
              <a:gd name="connsiteX42" fmla="*/ 932036 w 9143996"/>
              <a:gd name="connsiteY42" fmla="*/ 6034268 h 6177598"/>
              <a:gd name="connsiteX43" fmla="*/ 935462 w 9143996"/>
              <a:gd name="connsiteY43" fmla="*/ 6023262 h 6177598"/>
              <a:gd name="connsiteX44" fmla="*/ 944777 w 9143996"/>
              <a:gd name="connsiteY44" fmla="*/ 6019271 h 6177598"/>
              <a:gd name="connsiteX45" fmla="*/ 1016613 w 9143996"/>
              <a:gd name="connsiteY45" fmla="*/ 6019264 h 6177598"/>
              <a:gd name="connsiteX46" fmla="*/ 1024586 w 9143996"/>
              <a:gd name="connsiteY46" fmla="*/ 6022864 h 6177598"/>
              <a:gd name="connsiteX47" fmla="*/ 1027531 w 9143996"/>
              <a:gd name="connsiteY47" fmla="*/ 6032814 h 6177598"/>
              <a:gd name="connsiteX48" fmla="*/ 1024381 w 9143996"/>
              <a:gd name="connsiteY48" fmla="*/ 6044588 h 6177598"/>
              <a:gd name="connsiteX49" fmla="*/ 1015684 w 9143996"/>
              <a:gd name="connsiteY49" fmla="*/ 6048818 h 6177598"/>
              <a:gd name="connsiteX50" fmla="*/ 1007882 w 9143996"/>
              <a:gd name="connsiteY50" fmla="*/ 6045534 h 6177598"/>
              <a:gd name="connsiteX51" fmla="*/ 1004806 w 9143996"/>
              <a:gd name="connsiteY51" fmla="*/ 6037532 h 6177598"/>
              <a:gd name="connsiteX52" fmla="*/ 1004806 w 9143996"/>
              <a:gd name="connsiteY52" fmla="*/ 6032224 h 6177598"/>
              <a:gd name="connsiteX53" fmla="*/ 1008047 w 9143996"/>
              <a:gd name="connsiteY53" fmla="*/ 6022960 h 6177598"/>
              <a:gd name="connsiteX54" fmla="*/ 1016613 w 9143996"/>
              <a:gd name="connsiteY54" fmla="*/ 6019264 h 6177598"/>
              <a:gd name="connsiteX55" fmla="*/ 693068 w 9143996"/>
              <a:gd name="connsiteY55" fmla="*/ 6019264 h 6177598"/>
              <a:gd name="connsiteX56" fmla="*/ 700051 w 9143996"/>
              <a:gd name="connsiteY56" fmla="*/ 6022199 h 6177598"/>
              <a:gd name="connsiteX57" fmla="*/ 702603 w 9143996"/>
              <a:gd name="connsiteY57" fmla="*/ 6030407 h 6177598"/>
              <a:gd name="connsiteX58" fmla="*/ 682005 w 9143996"/>
              <a:gd name="connsiteY58" fmla="*/ 6030407 h 6177598"/>
              <a:gd name="connsiteX59" fmla="*/ 685727 w 9143996"/>
              <a:gd name="connsiteY59" fmla="*/ 6022349 h 6177598"/>
              <a:gd name="connsiteX60" fmla="*/ 693068 w 9143996"/>
              <a:gd name="connsiteY60" fmla="*/ 6019264 h 6177598"/>
              <a:gd name="connsiteX61" fmla="*/ 1177462 w 9143996"/>
              <a:gd name="connsiteY61" fmla="*/ 6015102 h 6177598"/>
              <a:gd name="connsiteX62" fmla="*/ 1177462 w 9143996"/>
              <a:gd name="connsiteY62" fmla="*/ 6053125 h 6177598"/>
              <a:gd name="connsiteX63" fmla="*/ 1183572 w 9143996"/>
              <a:gd name="connsiteY63" fmla="*/ 6053125 h 6177598"/>
              <a:gd name="connsiteX64" fmla="*/ 1183572 w 9143996"/>
              <a:gd name="connsiteY64" fmla="*/ 6015102 h 6177598"/>
              <a:gd name="connsiteX65" fmla="*/ 805035 w 9143996"/>
              <a:gd name="connsiteY65" fmla="*/ 6015102 h 6177598"/>
              <a:gd name="connsiteX66" fmla="*/ 805035 w 9143996"/>
              <a:gd name="connsiteY66" fmla="*/ 6053125 h 6177598"/>
              <a:gd name="connsiteX67" fmla="*/ 811145 w 9143996"/>
              <a:gd name="connsiteY67" fmla="*/ 6053125 h 6177598"/>
              <a:gd name="connsiteX68" fmla="*/ 811145 w 9143996"/>
              <a:gd name="connsiteY68" fmla="*/ 6015102 h 6177598"/>
              <a:gd name="connsiteX69" fmla="*/ 582230 w 9143996"/>
              <a:gd name="connsiteY69" fmla="*/ 6015102 h 6177598"/>
              <a:gd name="connsiteX70" fmla="*/ 582230 w 9143996"/>
              <a:gd name="connsiteY70" fmla="*/ 6053125 h 6177598"/>
              <a:gd name="connsiteX71" fmla="*/ 588340 w 9143996"/>
              <a:gd name="connsiteY71" fmla="*/ 6053125 h 6177598"/>
              <a:gd name="connsiteX72" fmla="*/ 588340 w 9143996"/>
              <a:gd name="connsiteY72" fmla="*/ 6015102 h 6177598"/>
              <a:gd name="connsiteX73" fmla="*/ 489040 w 9143996"/>
              <a:gd name="connsiteY73" fmla="*/ 6015102 h 6177598"/>
              <a:gd name="connsiteX74" fmla="*/ 489040 w 9143996"/>
              <a:gd name="connsiteY74" fmla="*/ 6053125 h 6177598"/>
              <a:gd name="connsiteX75" fmla="*/ 495149 w 9143996"/>
              <a:gd name="connsiteY75" fmla="*/ 6053125 h 6177598"/>
              <a:gd name="connsiteX76" fmla="*/ 495149 w 9143996"/>
              <a:gd name="connsiteY76" fmla="*/ 6015102 h 6177598"/>
              <a:gd name="connsiteX77" fmla="*/ 325602 w 9143996"/>
              <a:gd name="connsiteY77" fmla="*/ 6015102 h 6177598"/>
              <a:gd name="connsiteX78" fmla="*/ 325602 w 9143996"/>
              <a:gd name="connsiteY78" fmla="*/ 6053125 h 6177598"/>
              <a:gd name="connsiteX79" fmla="*/ 331712 w 9143996"/>
              <a:gd name="connsiteY79" fmla="*/ 6053125 h 6177598"/>
              <a:gd name="connsiteX80" fmla="*/ 331712 w 9143996"/>
              <a:gd name="connsiteY80" fmla="*/ 6015102 h 6177598"/>
              <a:gd name="connsiteX81" fmla="*/ 401105 w 9143996"/>
              <a:gd name="connsiteY81" fmla="*/ 6015033 h 6177598"/>
              <a:gd name="connsiteX82" fmla="*/ 401105 w 9143996"/>
              <a:gd name="connsiteY82" fmla="*/ 6037757 h 6177598"/>
              <a:gd name="connsiteX83" fmla="*/ 414742 w 9143996"/>
              <a:gd name="connsiteY83" fmla="*/ 6053947 h 6177598"/>
              <a:gd name="connsiteX84" fmla="*/ 426513 w 9143996"/>
              <a:gd name="connsiteY84" fmla="*/ 6047042 h 6177598"/>
              <a:gd name="connsiteX85" fmla="*/ 426665 w 9143996"/>
              <a:gd name="connsiteY85" fmla="*/ 6047042 h 6177598"/>
              <a:gd name="connsiteX86" fmla="*/ 426665 w 9143996"/>
              <a:gd name="connsiteY86" fmla="*/ 6053056 h 6177598"/>
              <a:gd name="connsiteX87" fmla="*/ 432774 w 9143996"/>
              <a:gd name="connsiteY87" fmla="*/ 6053056 h 6177598"/>
              <a:gd name="connsiteX88" fmla="*/ 432781 w 9143996"/>
              <a:gd name="connsiteY88" fmla="*/ 6053056 h 6177598"/>
              <a:gd name="connsiteX89" fmla="*/ 432781 w 9143996"/>
              <a:gd name="connsiteY89" fmla="*/ 6015033 h 6177598"/>
              <a:gd name="connsiteX90" fmla="*/ 426672 w 9143996"/>
              <a:gd name="connsiteY90" fmla="*/ 6015033 h 6177598"/>
              <a:gd name="connsiteX91" fmla="*/ 426672 w 9143996"/>
              <a:gd name="connsiteY91" fmla="*/ 6036935 h 6177598"/>
              <a:gd name="connsiteX92" fmla="*/ 423782 w 9143996"/>
              <a:gd name="connsiteY92" fmla="*/ 6045533 h 6177598"/>
              <a:gd name="connsiteX93" fmla="*/ 416420 w 9143996"/>
              <a:gd name="connsiteY93" fmla="*/ 6048818 h 6177598"/>
              <a:gd name="connsiteX94" fmla="*/ 407181 w 9143996"/>
              <a:gd name="connsiteY94" fmla="*/ 6036791 h 6177598"/>
              <a:gd name="connsiteX95" fmla="*/ 407181 w 9143996"/>
              <a:gd name="connsiteY95" fmla="*/ 6015033 h 6177598"/>
              <a:gd name="connsiteX96" fmla="*/ 1103585 w 9143996"/>
              <a:gd name="connsiteY96" fmla="*/ 6014437 h 6177598"/>
              <a:gd name="connsiteX97" fmla="*/ 1097585 w 9143996"/>
              <a:gd name="connsiteY97" fmla="*/ 6016686 h 6177598"/>
              <a:gd name="connsiteX98" fmla="*/ 1093602 w 9143996"/>
              <a:gd name="connsiteY98" fmla="*/ 6022940 h 6177598"/>
              <a:gd name="connsiteX99" fmla="*/ 1093450 w 9143996"/>
              <a:gd name="connsiteY99" fmla="*/ 6022940 h 6177598"/>
              <a:gd name="connsiteX100" fmla="*/ 1093450 w 9143996"/>
              <a:gd name="connsiteY100" fmla="*/ 6015102 h 6177598"/>
              <a:gd name="connsiteX101" fmla="*/ 1087341 w 9143996"/>
              <a:gd name="connsiteY101" fmla="*/ 6015102 h 6177598"/>
              <a:gd name="connsiteX102" fmla="*/ 1087341 w 9143996"/>
              <a:gd name="connsiteY102" fmla="*/ 6053125 h 6177598"/>
              <a:gd name="connsiteX103" fmla="*/ 1093450 w 9143996"/>
              <a:gd name="connsiteY103" fmla="*/ 6053125 h 6177598"/>
              <a:gd name="connsiteX104" fmla="*/ 1093450 w 9143996"/>
              <a:gd name="connsiteY104" fmla="*/ 6033740 h 6177598"/>
              <a:gd name="connsiteX105" fmla="*/ 1096079 w 9143996"/>
              <a:gd name="connsiteY105" fmla="*/ 6023715 h 6177598"/>
              <a:gd name="connsiteX106" fmla="*/ 1102614 w 9143996"/>
              <a:gd name="connsiteY106" fmla="*/ 6020039 h 6177598"/>
              <a:gd name="connsiteX107" fmla="*/ 1107231 w 9143996"/>
              <a:gd name="connsiteY107" fmla="*/ 6021267 h 6177598"/>
              <a:gd name="connsiteX108" fmla="*/ 1107238 w 9143996"/>
              <a:gd name="connsiteY108" fmla="*/ 6021267 h 6177598"/>
              <a:gd name="connsiteX109" fmla="*/ 1107238 w 9143996"/>
              <a:gd name="connsiteY109" fmla="*/ 6014958 h 6177598"/>
              <a:gd name="connsiteX110" fmla="*/ 1103585 w 9143996"/>
              <a:gd name="connsiteY110" fmla="*/ 6014437 h 6177598"/>
              <a:gd name="connsiteX111" fmla="*/ 988955 w 9143996"/>
              <a:gd name="connsiteY111" fmla="*/ 6014437 h 6177598"/>
              <a:gd name="connsiteX112" fmla="*/ 982955 w 9143996"/>
              <a:gd name="connsiteY112" fmla="*/ 6016686 h 6177598"/>
              <a:gd name="connsiteX113" fmla="*/ 978972 w 9143996"/>
              <a:gd name="connsiteY113" fmla="*/ 6022940 h 6177598"/>
              <a:gd name="connsiteX114" fmla="*/ 978820 w 9143996"/>
              <a:gd name="connsiteY114" fmla="*/ 6022940 h 6177598"/>
              <a:gd name="connsiteX115" fmla="*/ 978820 w 9143996"/>
              <a:gd name="connsiteY115" fmla="*/ 6015102 h 6177598"/>
              <a:gd name="connsiteX116" fmla="*/ 972711 w 9143996"/>
              <a:gd name="connsiteY116" fmla="*/ 6015102 h 6177598"/>
              <a:gd name="connsiteX117" fmla="*/ 972711 w 9143996"/>
              <a:gd name="connsiteY117" fmla="*/ 6053125 h 6177598"/>
              <a:gd name="connsiteX118" fmla="*/ 978820 w 9143996"/>
              <a:gd name="connsiteY118" fmla="*/ 6053125 h 6177598"/>
              <a:gd name="connsiteX119" fmla="*/ 978820 w 9143996"/>
              <a:gd name="connsiteY119" fmla="*/ 6033740 h 6177598"/>
              <a:gd name="connsiteX120" fmla="*/ 981449 w 9143996"/>
              <a:gd name="connsiteY120" fmla="*/ 6023715 h 6177598"/>
              <a:gd name="connsiteX121" fmla="*/ 987985 w 9143996"/>
              <a:gd name="connsiteY121" fmla="*/ 6020039 h 6177598"/>
              <a:gd name="connsiteX122" fmla="*/ 992601 w 9143996"/>
              <a:gd name="connsiteY122" fmla="*/ 6021267 h 6177598"/>
              <a:gd name="connsiteX123" fmla="*/ 992608 w 9143996"/>
              <a:gd name="connsiteY123" fmla="*/ 6021267 h 6177598"/>
              <a:gd name="connsiteX124" fmla="*/ 992608 w 9143996"/>
              <a:gd name="connsiteY124" fmla="*/ 6014958 h 6177598"/>
              <a:gd name="connsiteX125" fmla="*/ 988955 w 9143996"/>
              <a:gd name="connsiteY125" fmla="*/ 6014437 h 6177598"/>
              <a:gd name="connsiteX126" fmla="*/ 795293 w 9143996"/>
              <a:gd name="connsiteY126" fmla="*/ 6014437 h 6177598"/>
              <a:gd name="connsiteX127" fmla="*/ 789293 w 9143996"/>
              <a:gd name="connsiteY127" fmla="*/ 6016686 h 6177598"/>
              <a:gd name="connsiteX128" fmla="*/ 785310 w 9143996"/>
              <a:gd name="connsiteY128" fmla="*/ 6022940 h 6177598"/>
              <a:gd name="connsiteX129" fmla="*/ 785158 w 9143996"/>
              <a:gd name="connsiteY129" fmla="*/ 6022940 h 6177598"/>
              <a:gd name="connsiteX130" fmla="*/ 785158 w 9143996"/>
              <a:gd name="connsiteY130" fmla="*/ 6015102 h 6177598"/>
              <a:gd name="connsiteX131" fmla="*/ 779049 w 9143996"/>
              <a:gd name="connsiteY131" fmla="*/ 6015102 h 6177598"/>
              <a:gd name="connsiteX132" fmla="*/ 779049 w 9143996"/>
              <a:gd name="connsiteY132" fmla="*/ 6053125 h 6177598"/>
              <a:gd name="connsiteX133" fmla="*/ 785158 w 9143996"/>
              <a:gd name="connsiteY133" fmla="*/ 6053125 h 6177598"/>
              <a:gd name="connsiteX134" fmla="*/ 785158 w 9143996"/>
              <a:gd name="connsiteY134" fmla="*/ 6033740 h 6177598"/>
              <a:gd name="connsiteX135" fmla="*/ 787787 w 9143996"/>
              <a:gd name="connsiteY135" fmla="*/ 6023715 h 6177598"/>
              <a:gd name="connsiteX136" fmla="*/ 794322 w 9143996"/>
              <a:gd name="connsiteY136" fmla="*/ 6020039 h 6177598"/>
              <a:gd name="connsiteX137" fmla="*/ 798939 w 9143996"/>
              <a:gd name="connsiteY137" fmla="*/ 6021267 h 6177598"/>
              <a:gd name="connsiteX138" fmla="*/ 798946 w 9143996"/>
              <a:gd name="connsiteY138" fmla="*/ 6021267 h 6177598"/>
              <a:gd name="connsiteX139" fmla="*/ 798946 w 9143996"/>
              <a:gd name="connsiteY139" fmla="*/ 6014958 h 6177598"/>
              <a:gd name="connsiteX140" fmla="*/ 795293 w 9143996"/>
              <a:gd name="connsiteY140" fmla="*/ 6014437 h 6177598"/>
              <a:gd name="connsiteX141" fmla="*/ 693178 w 9143996"/>
              <a:gd name="connsiteY141" fmla="*/ 6014162 h 6177598"/>
              <a:gd name="connsiteX142" fmla="*/ 680642 w 9143996"/>
              <a:gd name="connsiteY142" fmla="*/ 6019751 h 6177598"/>
              <a:gd name="connsiteX143" fmla="*/ 675592 w 9143996"/>
              <a:gd name="connsiteY143" fmla="*/ 6034212 h 6177598"/>
              <a:gd name="connsiteX144" fmla="*/ 680209 w 9143996"/>
              <a:gd name="connsiteY144" fmla="*/ 6048784 h 6177598"/>
              <a:gd name="connsiteX145" fmla="*/ 692916 w 9143996"/>
              <a:gd name="connsiteY145" fmla="*/ 6053961 h 6177598"/>
              <a:gd name="connsiteX146" fmla="*/ 706215 w 9143996"/>
              <a:gd name="connsiteY146" fmla="*/ 6050320 h 6177598"/>
              <a:gd name="connsiteX147" fmla="*/ 706215 w 9143996"/>
              <a:gd name="connsiteY147" fmla="*/ 6044601 h 6177598"/>
              <a:gd name="connsiteX148" fmla="*/ 694368 w 9143996"/>
              <a:gd name="connsiteY148" fmla="*/ 6048832 h 6177598"/>
              <a:gd name="connsiteX149" fmla="*/ 685355 w 9143996"/>
              <a:gd name="connsiteY149" fmla="*/ 6045376 h 6177598"/>
              <a:gd name="connsiteX150" fmla="*/ 681928 w 9143996"/>
              <a:gd name="connsiteY150" fmla="*/ 6035570 h 6177598"/>
              <a:gd name="connsiteX151" fmla="*/ 708864 w 9143996"/>
              <a:gd name="connsiteY151" fmla="*/ 6035570 h 6177598"/>
              <a:gd name="connsiteX152" fmla="*/ 708864 w 9143996"/>
              <a:gd name="connsiteY152" fmla="*/ 6032395 h 6177598"/>
              <a:gd name="connsiteX153" fmla="*/ 704763 w 9143996"/>
              <a:gd name="connsiteY153" fmla="*/ 6018989 h 6177598"/>
              <a:gd name="connsiteX154" fmla="*/ 693178 w 9143996"/>
              <a:gd name="connsiteY154" fmla="*/ 6014162 h 6177598"/>
              <a:gd name="connsiteX155" fmla="*/ 1212619 w 9143996"/>
              <a:gd name="connsiteY155" fmla="*/ 6014149 h 6177598"/>
              <a:gd name="connsiteX156" fmla="*/ 1198426 w 9143996"/>
              <a:gd name="connsiteY156" fmla="*/ 6019532 h 6177598"/>
              <a:gd name="connsiteX157" fmla="*/ 1193176 w 9143996"/>
              <a:gd name="connsiteY157" fmla="*/ 6034494 h 6177598"/>
              <a:gd name="connsiteX158" fmla="*/ 1198226 w 9143996"/>
              <a:gd name="connsiteY158" fmla="*/ 6048620 h 6177598"/>
              <a:gd name="connsiteX159" fmla="*/ 1211732 w 9143996"/>
              <a:gd name="connsiteY159" fmla="*/ 6053948 h 6177598"/>
              <a:gd name="connsiteX160" fmla="*/ 1225567 w 9143996"/>
              <a:gd name="connsiteY160" fmla="*/ 6048476 h 6177598"/>
              <a:gd name="connsiteX161" fmla="*/ 1230727 w 9143996"/>
              <a:gd name="connsiteY161" fmla="*/ 6033904 h 6177598"/>
              <a:gd name="connsiteX162" fmla="*/ 1225939 w 9143996"/>
              <a:gd name="connsiteY162" fmla="*/ 6019388 h 6177598"/>
              <a:gd name="connsiteX163" fmla="*/ 1212619 w 9143996"/>
              <a:gd name="connsiteY163" fmla="*/ 6014149 h 6177598"/>
              <a:gd name="connsiteX164" fmla="*/ 1059847 w 9143996"/>
              <a:gd name="connsiteY164" fmla="*/ 6014149 h 6177598"/>
              <a:gd name="connsiteX165" fmla="*/ 1045653 w 9143996"/>
              <a:gd name="connsiteY165" fmla="*/ 6019532 h 6177598"/>
              <a:gd name="connsiteX166" fmla="*/ 1040404 w 9143996"/>
              <a:gd name="connsiteY166" fmla="*/ 6034494 h 6177598"/>
              <a:gd name="connsiteX167" fmla="*/ 1045454 w 9143996"/>
              <a:gd name="connsiteY167" fmla="*/ 6048620 h 6177598"/>
              <a:gd name="connsiteX168" fmla="*/ 1058960 w 9143996"/>
              <a:gd name="connsiteY168" fmla="*/ 6053948 h 6177598"/>
              <a:gd name="connsiteX169" fmla="*/ 1072795 w 9143996"/>
              <a:gd name="connsiteY169" fmla="*/ 6048476 h 6177598"/>
              <a:gd name="connsiteX170" fmla="*/ 1077955 w 9143996"/>
              <a:gd name="connsiteY170" fmla="*/ 6033904 h 6177598"/>
              <a:gd name="connsiteX171" fmla="*/ 1073167 w 9143996"/>
              <a:gd name="connsiteY171" fmla="*/ 6019388 h 6177598"/>
              <a:gd name="connsiteX172" fmla="*/ 1059847 w 9143996"/>
              <a:gd name="connsiteY172" fmla="*/ 6014149 h 6177598"/>
              <a:gd name="connsiteX173" fmla="*/ 945218 w 9143996"/>
              <a:gd name="connsiteY173" fmla="*/ 6014149 h 6177598"/>
              <a:gd name="connsiteX174" fmla="*/ 931025 w 9143996"/>
              <a:gd name="connsiteY174" fmla="*/ 6019532 h 6177598"/>
              <a:gd name="connsiteX175" fmla="*/ 925775 w 9143996"/>
              <a:gd name="connsiteY175" fmla="*/ 6034494 h 6177598"/>
              <a:gd name="connsiteX176" fmla="*/ 930825 w 9143996"/>
              <a:gd name="connsiteY176" fmla="*/ 6048620 h 6177598"/>
              <a:gd name="connsiteX177" fmla="*/ 944331 w 9143996"/>
              <a:gd name="connsiteY177" fmla="*/ 6053948 h 6177598"/>
              <a:gd name="connsiteX178" fmla="*/ 958166 w 9143996"/>
              <a:gd name="connsiteY178" fmla="*/ 6048476 h 6177598"/>
              <a:gd name="connsiteX179" fmla="*/ 963326 w 9143996"/>
              <a:gd name="connsiteY179" fmla="*/ 6033904 h 6177598"/>
              <a:gd name="connsiteX180" fmla="*/ 958538 w 9143996"/>
              <a:gd name="connsiteY180" fmla="*/ 6019388 h 6177598"/>
              <a:gd name="connsiteX181" fmla="*/ 945218 w 9143996"/>
              <a:gd name="connsiteY181" fmla="*/ 6014149 h 6177598"/>
              <a:gd name="connsiteX182" fmla="*/ 840570 w 9143996"/>
              <a:gd name="connsiteY182" fmla="*/ 6014149 h 6177598"/>
              <a:gd name="connsiteX183" fmla="*/ 826150 w 9143996"/>
              <a:gd name="connsiteY183" fmla="*/ 6019847 h 6177598"/>
              <a:gd name="connsiteX184" fmla="*/ 820749 w 9143996"/>
              <a:gd name="connsiteY184" fmla="*/ 6034940 h 6177598"/>
              <a:gd name="connsiteX185" fmla="*/ 825764 w 9143996"/>
              <a:gd name="connsiteY185" fmla="*/ 6048661 h 6177598"/>
              <a:gd name="connsiteX186" fmla="*/ 838932 w 9143996"/>
              <a:gd name="connsiteY186" fmla="*/ 6053955 h 6177598"/>
              <a:gd name="connsiteX187" fmla="*/ 849363 w 9143996"/>
              <a:gd name="connsiteY187" fmla="*/ 6051315 h 6177598"/>
              <a:gd name="connsiteX188" fmla="*/ 849377 w 9143996"/>
              <a:gd name="connsiteY188" fmla="*/ 6051315 h 6177598"/>
              <a:gd name="connsiteX189" fmla="*/ 849377 w 9143996"/>
              <a:gd name="connsiteY189" fmla="*/ 6045527 h 6177598"/>
              <a:gd name="connsiteX190" fmla="*/ 839986 w 9143996"/>
              <a:gd name="connsiteY190" fmla="*/ 6048832 h 6177598"/>
              <a:gd name="connsiteX191" fmla="*/ 830539 w 9143996"/>
              <a:gd name="connsiteY191" fmla="*/ 6044972 h 6177598"/>
              <a:gd name="connsiteX192" fmla="*/ 827017 w 9143996"/>
              <a:gd name="connsiteY192" fmla="*/ 6034425 h 6177598"/>
              <a:gd name="connsiteX193" fmla="*/ 830759 w 9143996"/>
              <a:gd name="connsiteY193" fmla="*/ 6023454 h 6177598"/>
              <a:gd name="connsiteX194" fmla="*/ 840350 w 9143996"/>
              <a:gd name="connsiteY194" fmla="*/ 6019278 h 6177598"/>
              <a:gd name="connsiteX195" fmla="*/ 849438 w 9143996"/>
              <a:gd name="connsiteY195" fmla="*/ 6022247 h 6177598"/>
              <a:gd name="connsiteX196" fmla="*/ 849438 w 9143996"/>
              <a:gd name="connsiteY196" fmla="*/ 6016007 h 6177598"/>
              <a:gd name="connsiteX197" fmla="*/ 840570 w 9143996"/>
              <a:gd name="connsiteY197" fmla="*/ 6014149 h 6177598"/>
              <a:gd name="connsiteX198" fmla="*/ 735167 w 9143996"/>
              <a:gd name="connsiteY198" fmla="*/ 6014149 h 6177598"/>
              <a:gd name="connsiteX199" fmla="*/ 720747 w 9143996"/>
              <a:gd name="connsiteY199" fmla="*/ 6019847 h 6177598"/>
              <a:gd name="connsiteX200" fmla="*/ 715346 w 9143996"/>
              <a:gd name="connsiteY200" fmla="*/ 6034940 h 6177598"/>
              <a:gd name="connsiteX201" fmla="*/ 720355 w 9143996"/>
              <a:gd name="connsiteY201" fmla="*/ 6048661 h 6177598"/>
              <a:gd name="connsiteX202" fmla="*/ 733524 w 9143996"/>
              <a:gd name="connsiteY202" fmla="*/ 6053955 h 6177598"/>
              <a:gd name="connsiteX203" fmla="*/ 743954 w 9143996"/>
              <a:gd name="connsiteY203" fmla="*/ 6051315 h 6177598"/>
              <a:gd name="connsiteX204" fmla="*/ 743975 w 9143996"/>
              <a:gd name="connsiteY204" fmla="*/ 6051315 h 6177598"/>
              <a:gd name="connsiteX205" fmla="*/ 743975 w 9143996"/>
              <a:gd name="connsiteY205" fmla="*/ 6045527 h 6177598"/>
              <a:gd name="connsiteX206" fmla="*/ 734583 w 9143996"/>
              <a:gd name="connsiteY206" fmla="*/ 6048832 h 6177598"/>
              <a:gd name="connsiteX207" fmla="*/ 725137 w 9143996"/>
              <a:gd name="connsiteY207" fmla="*/ 6044972 h 6177598"/>
              <a:gd name="connsiteX208" fmla="*/ 721614 w 9143996"/>
              <a:gd name="connsiteY208" fmla="*/ 6034425 h 6177598"/>
              <a:gd name="connsiteX209" fmla="*/ 725357 w 9143996"/>
              <a:gd name="connsiteY209" fmla="*/ 6023454 h 6177598"/>
              <a:gd name="connsiteX210" fmla="*/ 734948 w 9143996"/>
              <a:gd name="connsiteY210" fmla="*/ 6019278 h 6177598"/>
              <a:gd name="connsiteX211" fmla="*/ 744036 w 9143996"/>
              <a:gd name="connsiteY211" fmla="*/ 6022247 h 6177598"/>
              <a:gd name="connsiteX212" fmla="*/ 744036 w 9143996"/>
              <a:gd name="connsiteY212" fmla="*/ 6016007 h 6177598"/>
              <a:gd name="connsiteX213" fmla="*/ 735167 w 9143996"/>
              <a:gd name="connsiteY213" fmla="*/ 6014149 h 6177598"/>
              <a:gd name="connsiteX214" fmla="*/ 1258896 w 9143996"/>
              <a:gd name="connsiteY214" fmla="*/ 6014142 h 6177598"/>
              <a:gd name="connsiteX215" fmla="*/ 1246374 w 9143996"/>
              <a:gd name="connsiteY215" fmla="*/ 6021349 h 6177598"/>
              <a:gd name="connsiteX216" fmla="*/ 1246223 w 9143996"/>
              <a:gd name="connsiteY216" fmla="*/ 6021349 h 6177598"/>
              <a:gd name="connsiteX217" fmla="*/ 1246223 w 9143996"/>
              <a:gd name="connsiteY217" fmla="*/ 6015033 h 6177598"/>
              <a:gd name="connsiteX218" fmla="*/ 1240113 w 9143996"/>
              <a:gd name="connsiteY218" fmla="*/ 6015033 h 6177598"/>
              <a:gd name="connsiteX219" fmla="*/ 1240113 w 9143996"/>
              <a:gd name="connsiteY219" fmla="*/ 6053056 h 6177598"/>
              <a:gd name="connsiteX220" fmla="*/ 1246223 w 9143996"/>
              <a:gd name="connsiteY220" fmla="*/ 6053056 h 6177598"/>
              <a:gd name="connsiteX221" fmla="*/ 1246223 w 9143996"/>
              <a:gd name="connsiteY221" fmla="*/ 6031374 h 6177598"/>
              <a:gd name="connsiteX222" fmla="*/ 1249223 w 9143996"/>
              <a:gd name="connsiteY222" fmla="*/ 6022707 h 6177598"/>
              <a:gd name="connsiteX223" fmla="*/ 1256804 w 9143996"/>
              <a:gd name="connsiteY223" fmla="*/ 6019271 h 6177598"/>
              <a:gd name="connsiteX224" fmla="*/ 1265673 w 9143996"/>
              <a:gd name="connsiteY224" fmla="*/ 6031374 h 6177598"/>
              <a:gd name="connsiteX225" fmla="*/ 1265673 w 9143996"/>
              <a:gd name="connsiteY225" fmla="*/ 6053056 h 6177598"/>
              <a:gd name="connsiteX226" fmla="*/ 1271782 w 9143996"/>
              <a:gd name="connsiteY226" fmla="*/ 6053056 h 6177598"/>
              <a:gd name="connsiteX227" fmla="*/ 1271789 w 9143996"/>
              <a:gd name="connsiteY227" fmla="*/ 6053056 h 6177598"/>
              <a:gd name="connsiteX228" fmla="*/ 1271789 w 9143996"/>
              <a:gd name="connsiteY228" fmla="*/ 6029817 h 6177598"/>
              <a:gd name="connsiteX229" fmla="*/ 1268473 w 9143996"/>
              <a:gd name="connsiteY229" fmla="*/ 6018174 h 6177598"/>
              <a:gd name="connsiteX230" fmla="*/ 1258896 w 9143996"/>
              <a:gd name="connsiteY230" fmla="*/ 6014142 h 6177598"/>
              <a:gd name="connsiteX231" fmla="*/ 1018140 w 9143996"/>
              <a:gd name="connsiteY231" fmla="*/ 6014142 h 6177598"/>
              <a:gd name="connsiteX232" fmla="*/ 1004951 w 9143996"/>
              <a:gd name="connsiteY232" fmla="*/ 6021719 h 6177598"/>
              <a:gd name="connsiteX233" fmla="*/ 1004799 w 9143996"/>
              <a:gd name="connsiteY233" fmla="*/ 6021719 h 6177598"/>
              <a:gd name="connsiteX234" fmla="*/ 1004799 w 9143996"/>
              <a:gd name="connsiteY234" fmla="*/ 6015033 h 6177598"/>
              <a:gd name="connsiteX235" fmla="*/ 998690 w 9143996"/>
              <a:gd name="connsiteY235" fmla="*/ 6015033 h 6177598"/>
              <a:gd name="connsiteX236" fmla="*/ 998690 w 9143996"/>
              <a:gd name="connsiteY236" fmla="*/ 6070549 h 6177598"/>
              <a:gd name="connsiteX237" fmla="*/ 1004799 w 9143996"/>
              <a:gd name="connsiteY237" fmla="*/ 6070549 h 6177598"/>
              <a:gd name="connsiteX238" fmla="*/ 1004799 w 9143996"/>
              <a:gd name="connsiteY238" fmla="*/ 6047564 h 6177598"/>
              <a:gd name="connsiteX239" fmla="*/ 1004951 w 9143996"/>
              <a:gd name="connsiteY239" fmla="*/ 6047564 h 6177598"/>
              <a:gd name="connsiteX240" fmla="*/ 1016386 w 9143996"/>
              <a:gd name="connsiteY240" fmla="*/ 6053948 h 6177598"/>
              <a:gd name="connsiteX241" fmla="*/ 1029128 w 9143996"/>
              <a:gd name="connsiteY241" fmla="*/ 6048208 h 6177598"/>
              <a:gd name="connsiteX242" fmla="*/ 1033785 w 9143996"/>
              <a:gd name="connsiteY242" fmla="*/ 6032931 h 6177598"/>
              <a:gd name="connsiteX243" fmla="*/ 1029650 w 9143996"/>
              <a:gd name="connsiteY243" fmla="*/ 6019251 h 6177598"/>
              <a:gd name="connsiteX244" fmla="*/ 1018140 w 9143996"/>
              <a:gd name="connsiteY244" fmla="*/ 6014142 h 6177598"/>
              <a:gd name="connsiteX245" fmla="*/ 519745 w 9143996"/>
              <a:gd name="connsiteY245" fmla="*/ 6014142 h 6177598"/>
              <a:gd name="connsiteX246" fmla="*/ 514324 w 9143996"/>
              <a:gd name="connsiteY246" fmla="*/ 6014848 h 6177598"/>
              <a:gd name="connsiteX247" fmla="*/ 509645 w 9143996"/>
              <a:gd name="connsiteY247" fmla="*/ 6016947 h 6177598"/>
              <a:gd name="connsiteX248" fmla="*/ 506363 w 9143996"/>
              <a:gd name="connsiteY248" fmla="*/ 6020403 h 6177598"/>
              <a:gd name="connsiteX249" fmla="*/ 505131 w 9143996"/>
              <a:gd name="connsiteY249" fmla="*/ 6025134 h 6177598"/>
              <a:gd name="connsiteX250" fmla="*/ 505785 w 9143996"/>
              <a:gd name="connsiteY250" fmla="*/ 6028960 h 6177598"/>
              <a:gd name="connsiteX251" fmla="*/ 507726 w 9143996"/>
              <a:gd name="connsiteY251" fmla="*/ 6031875 h 6177598"/>
              <a:gd name="connsiteX252" fmla="*/ 510932 w 9143996"/>
              <a:gd name="connsiteY252" fmla="*/ 6034178 h 6177598"/>
              <a:gd name="connsiteX253" fmla="*/ 515383 w 9143996"/>
              <a:gd name="connsiteY253" fmla="*/ 6036201 h 6177598"/>
              <a:gd name="connsiteX254" fmla="*/ 518789 w 9143996"/>
              <a:gd name="connsiteY254" fmla="*/ 6037559 h 6177598"/>
              <a:gd name="connsiteX255" fmla="*/ 521548 w 9143996"/>
              <a:gd name="connsiteY255" fmla="*/ 6039026 h 6177598"/>
              <a:gd name="connsiteX256" fmla="*/ 523413 w 9143996"/>
              <a:gd name="connsiteY256" fmla="*/ 6040898 h 6177598"/>
              <a:gd name="connsiteX257" fmla="*/ 524101 w 9143996"/>
              <a:gd name="connsiteY257" fmla="*/ 6043477 h 6177598"/>
              <a:gd name="connsiteX258" fmla="*/ 516051 w 9143996"/>
              <a:gd name="connsiteY258" fmla="*/ 6048825 h 6177598"/>
              <a:gd name="connsiteX259" fmla="*/ 505056 w 9143996"/>
              <a:gd name="connsiteY259" fmla="*/ 6045150 h 6177598"/>
              <a:gd name="connsiteX260" fmla="*/ 505056 w 9143996"/>
              <a:gd name="connsiteY260" fmla="*/ 6051685 h 6177598"/>
              <a:gd name="connsiteX261" fmla="*/ 515273 w 9143996"/>
              <a:gd name="connsiteY261" fmla="*/ 6053954 h 6177598"/>
              <a:gd name="connsiteX262" fmla="*/ 520970 w 9143996"/>
              <a:gd name="connsiteY262" fmla="*/ 6053282 h 6177598"/>
              <a:gd name="connsiteX263" fmla="*/ 525779 w 9143996"/>
              <a:gd name="connsiteY263" fmla="*/ 6051239 h 6177598"/>
              <a:gd name="connsiteX264" fmla="*/ 529116 w 9143996"/>
              <a:gd name="connsiteY264" fmla="*/ 6047783 h 6177598"/>
              <a:gd name="connsiteX265" fmla="*/ 530362 w 9143996"/>
              <a:gd name="connsiteY265" fmla="*/ 6042880 h 6177598"/>
              <a:gd name="connsiteX266" fmla="*/ 529597 w 9143996"/>
              <a:gd name="connsiteY266" fmla="*/ 6038910 h 6177598"/>
              <a:gd name="connsiteX267" fmla="*/ 527417 w 9143996"/>
              <a:gd name="connsiteY267" fmla="*/ 6035961 h 6177598"/>
              <a:gd name="connsiteX268" fmla="*/ 523991 w 9143996"/>
              <a:gd name="connsiteY268" fmla="*/ 6033657 h 6177598"/>
              <a:gd name="connsiteX269" fmla="*/ 519449 w 9143996"/>
              <a:gd name="connsiteY269" fmla="*/ 6031669 h 6177598"/>
              <a:gd name="connsiteX270" fmla="*/ 516058 w 9143996"/>
              <a:gd name="connsiteY270" fmla="*/ 6030297 h 6177598"/>
              <a:gd name="connsiteX271" fmla="*/ 513525 w 9143996"/>
              <a:gd name="connsiteY271" fmla="*/ 6028885 h 6177598"/>
              <a:gd name="connsiteX272" fmla="*/ 511943 w 9143996"/>
              <a:gd name="connsiteY272" fmla="*/ 6027102 h 6177598"/>
              <a:gd name="connsiteX273" fmla="*/ 511406 w 9143996"/>
              <a:gd name="connsiteY273" fmla="*/ 6024613 h 6177598"/>
              <a:gd name="connsiteX274" fmla="*/ 511943 w 9143996"/>
              <a:gd name="connsiteY274" fmla="*/ 6022439 h 6177598"/>
              <a:gd name="connsiteX275" fmla="*/ 513470 w 9143996"/>
              <a:gd name="connsiteY275" fmla="*/ 6020752 h 6177598"/>
              <a:gd name="connsiteX276" fmla="*/ 515837 w 9143996"/>
              <a:gd name="connsiteY276" fmla="*/ 6019655 h 6177598"/>
              <a:gd name="connsiteX277" fmla="*/ 518926 w 9143996"/>
              <a:gd name="connsiteY277" fmla="*/ 6019264 h 6177598"/>
              <a:gd name="connsiteX278" fmla="*/ 528614 w 9143996"/>
              <a:gd name="connsiteY278" fmla="*/ 6022014 h 6177598"/>
              <a:gd name="connsiteX279" fmla="*/ 528614 w 9143996"/>
              <a:gd name="connsiteY279" fmla="*/ 6015849 h 6177598"/>
              <a:gd name="connsiteX280" fmla="*/ 519745 w 9143996"/>
              <a:gd name="connsiteY280" fmla="*/ 6014142 h 6177598"/>
              <a:gd name="connsiteX281" fmla="*/ 382240 w 9143996"/>
              <a:gd name="connsiteY281" fmla="*/ 6014142 h 6177598"/>
              <a:gd name="connsiteX282" fmla="*/ 376819 w 9143996"/>
              <a:gd name="connsiteY282" fmla="*/ 6014848 h 6177598"/>
              <a:gd name="connsiteX283" fmla="*/ 372140 w 9143996"/>
              <a:gd name="connsiteY283" fmla="*/ 6016947 h 6177598"/>
              <a:gd name="connsiteX284" fmla="*/ 368858 w 9143996"/>
              <a:gd name="connsiteY284" fmla="*/ 6020403 h 6177598"/>
              <a:gd name="connsiteX285" fmla="*/ 367626 w 9143996"/>
              <a:gd name="connsiteY285" fmla="*/ 6025134 h 6177598"/>
              <a:gd name="connsiteX286" fmla="*/ 368280 w 9143996"/>
              <a:gd name="connsiteY286" fmla="*/ 6028960 h 6177598"/>
              <a:gd name="connsiteX287" fmla="*/ 370220 w 9143996"/>
              <a:gd name="connsiteY287" fmla="*/ 6031875 h 6177598"/>
              <a:gd name="connsiteX288" fmla="*/ 373426 w 9143996"/>
              <a:gd name="connsiteY288" fmla="*/ 6034178 h 6177598"/>
              <a:gd name="connsiteX289" fmla="*/ 377878 w 9143996"/>
              <a:gd name="connsiteY289" fmla="*/ 6036201 h 6177598"/>
              <a:gd name="connsiteX290" fmla="*/ 381284 w 9143996"/>
              <a:gd name="connsiteY290" fmla="*/ 6037559 h 6177598"/>
              <a:gd name="connsiteX291" fmla="*/ 384043 w 9143996"/>
              <a:gd name="connsiteY291" fmla="*/ 6039026 h 6177598"/>
              <a:gd name="connsiteX292" fmla="*/ 385907 w 9143996"/>
              <a:gd name="connsiteY292" fmla="*/ 6040898 h 6177598"/>
              <a:gd name="connsiteX293" fmla="*/ 386595 w 9143996"/>
              <a:gd name="connsiteY293" fmla="*/ 6043477 h 6177598"/>
              <a:gd name="connsiteX294" fmla="*/ 378545 w 9143996"/>
              <a:gd name="connsiteY294" fmla="*/ 6048825 h 6177598"/>
              <a:gd name="connsiteX295" fmla="*/ 367550 w 9143996"/>
              <a:gd name="connsiteY295" fmla="*/ 6045150 h 6177598"/>
              <a:gd name="connsiteX296" fmla="*/ 367550 w 9143996"/>
              <a:gd name="connsiteY296" fmla="*/ 6051685 h 6177598"/>
              <a:gd name="connsiteX297" fmla="*/ 377768 w 9143996"/>
              <a:gd name="connsiteY297" fmla="*/ 6053954 h 6177598"/>
              <a:gd name="connsiteX298" fmla="*/ 383465 w 9143996"/>
              <a:gd name="connsiteY298" fmla="*/ 6053282 h 6177598"/>
              <a:gd name="connsiteX299" fmla="*/ 388274 w 9143996"/>
              <a:gd name="connsiteY299" fmla="*/ 6051239 h 6177598"/>
              <a:gd name="connsiteX300" fmla="*/ 391610 w 9143996"/>
              <a:gd name="connsiteY300" fmla="*/ 6047783 h 6177598"/>
              <a:gd name="connsiteX301" fmla="*/ 392856 w 9143996"/>
              <a:gd name="connsiteY301" fmla="*/ 6042880 h 6177598"/>
              <a:gd name="connsiteX302" fmla="*/ 392092 w 9143996"/>
              <a:gd name="connsiteY302" fmla="*/ 6038910 h 6177598"/>
              <a:gd name="connsiteX303" fmla="*/ 389912 w 9143996"/>
              <a:gd name="connsiteY303" fmla="*/ 6035961 h 6177598"/>
              <a:gd name="connsiteX304" fmla="*/ 386485 w 9143996"/>
              <a:gd name="connsiteY304" fmla="*/ 6033657 h 6177598"/>
              <a:gd name="connsiteX305" fmla="*/ 381944 w 9143996"/>
              <a:gd name="connsiteY305" fmla="*/ 6031669 h 6177598"/>
              <a:gd name="connsiteX306" fmla="*/ 378552 w 9143996"/>
              <a:gd name="connsiteY306" fmla="*/ 6030297 h 6177598"/>
              <a:gd name="connsiteX307" fmla="*/ 376020 w 9143996"/>
              <a:gd name="connsiteY307" fmla="*/ 6028885 h 6177598"/>
              <a:gd name="connsiteX308" fmla="*/ 374438 w 9143996"/>
              <a:gd name="connsiteY308" fmla="*/ 6027102 h 6177598"/>
              <a:gd name="connsiteX309" fmla="*/ 373901 w 9143996"/>
              <a:gd name="connsiteY309" fmla="*/ 6024613 h 6177598"/>
              <a:gd name="connsiteX310" fmla="*/ 374438 w 9143996"/>
              <a:gd name="connsiteY310" fmla="*/ 6022439 h 6177598"/>
              <a:gd name="connsiteX311" fmla="*/ 375965 w 9143996"/>
              <a:gd name="connsiteY311" fmla="*/ 6020752 h 6177598"/>
              <a:gd name="connsiteX312" fmla="*/ 378332 w 9143996"/>
              <a:gd name="connsiteY312" fmla="*/ 6019655 h 6177598"/>
              <a:gd name="connsiteX313" fmla="*/ 381421 w 9143996"/>
              <a:gd name="connsiteY313" fmla="*/ 6019264 h 6177598"/>
              <a:gd name="connsiteX314" fmla="*/ 391109 w 9143996"/>
              <a:gd name="connsiteY314" fmla="*/ 6022014 h 6177598"/>
              <a:gd name="connsiteX315" fmla="*/ 391109 w 9143996"/>
              <a:gd name="connsiteY315" fmla="*/ 6015849 h 6177598"/>
              <a:gd name="connsiteX316" fmla="*/ 382240 w 9143996"/>
              <a:gd name="connsiteY316" fmla="*/ 6014142 h 6177598"/>
              <a:gd name="connsiteX317" fmla="*/ 1127170 w 9143996"/>
              <a:gd name="connsiteY317" fmla="*/ 6014135 h 6177598"/>
              <a:gd name="connsiteX318" fmla="*/ 1114207 w 9143996"/>
              <a:gd name="connsiteY318" fmla="*/ 6017701 h 6177598"/>
              <a:gd name="connsiteX319" fmla="*/ 1114207 w 9143996"/>
              <a:gd name="connsiteY319" fmla="*/ 6023941 h 6177598"/>
              <a:gd name="connsiteX320" fmla="*/ 1126653 w 9143996"/>
              <a:gd name="connsiteY320" fmla="*/ 6019264 h 6177598"/>
              <a:gd name="connsiteX321" fmla="*/ 1134517 w 9143996"/>
              <a:gd name="connsiteY321" fmla="*/ 6028953 h 6177598"/>
              <a:gd name="connsiteX322" fmla="*/ 1123083 w 9143996"/>
              <a:gd name="connsiteY322" fmla="*/ 6030551 h 6177598"/>
              <a:gd name="connsiteX323" fmla="*/ 1110492 w 9143996"/>
              <a:gd name="connsiteY323" fmla="*/ 6042955 h 6177598"/>
              <a:gd name="connsiteX324" fmla="*/ 1113711 w 9143996"/>
              <a:gd name="connsiteY324" fmla="*/ 6050937 h 6177598"/>
              <a:gd name="connsiteX325" fmla="*/ 1122635 w 9143996"/>
              <a:gd name="connsiteY325" fmla="*/ 6053947 h 6177598"/>
              <a:gd name="connsiteX326" fmla="*/ 1134373 w 9143996"/>
              <a:gd name="connsiteY326" fmla="*/ 6047118 h 6177598"/>
              <a:gd name="connsiteX327" fmla="*/ 1134524 w 9143996"/>
              <a:gd name="connsiteY327" fmla="*/ 6047118 h 6177598"/>
              <a:gd name="connsiteX328" fmla="*/ 1134524 w 9143996"/>
              <a:gd name="connsiteY328" fmla="*/ 6053056 h 6177598"/>
              <a:gd name="connsiteX329" fmla="*/ 1140620 w 9143996"/>
              <a:gd name="connsiteY329" fmla="*/ 6053056 h 6177598"/>
              <a:gd name="connsiteX330" fmla="*/ 1140620 w 9143996"/>
              <a:gd name="connsiteY330" fmla="*/ 6028322 h 6177598"/>
              <a:gd name="connsiteX331" fmla="*/ 1127170 w 9143996"/>
              <a:gd name="connsiteY331" fmla="*/ 6014135 h 6177598"/>
              <a:gd name="connsiteX332" fmla="*/ 217998 w 9143996"/>
              <a:gd name="connsiteY332" fmla="*/ 6009466 h 6177598"/>
              <a:gd name="connsiteX333" fmla="*/ 205105 w 9143996"/>
              <a:gd name="connsiteY333" fmla="*/ 6014293 h 6177598"/>
              <a:gd name="connsiteX334" fmla="*/ 200151 w 9143996"/>
              <a:gd name="connsiteY334" fmla="*/ 6027212 h 6177598"/>
              <a:gd name="connsiteX335" fmla="*/ 204994 w 9143996"/>
              <a:gd name="connsiteY335" fmla="*/ 6038835 h 6177598"/>
              <a:gd name="connsiteX336" fmla="*/ 216993 w 9143996"/>
              <a:gd name="connsiteY336" fmla="*/ 6043477 h 6177598"/>
              <a:gd name="connsiteX337" fmla="*/ 226233 w 9143996"/>
              <a:gd name="connsiteY337" fmla="*/ 6040912 h 6177598"/>
              <a:gd name="connsiteX338" fmla="*/ 226233 w 9143996"/>
              <a:gd name="connsiteY338" fmla="*/ 6035852 h 6177598"/>
              <a:gd name="connsiteX339" fmla="*/ 217812 w 9143996"/>
              <a:gd name="connsiteY339" fmla="*/ 6038746 h 6177598"/>
              <a:gd name="connsiteX340" fmla="*/ 208964 w 9143996"/>
              <a:gd name="connsiteY340" fmla="*/ 6035440 h 6177598"/>
              <a:gd name="connsiteX341" fmla="*/ 205483 w 9143996"/>
              <a:gd name="connsiteY341" fmla="*/ 6026643 h 6177598"/>
              <a:gd name="connsiteX342" fmla="*/ 208888 w 9143996"/>
              <a:gd name="connsiteY342" fmla="*/ 6017660 h 6177598"/>
              <a:gd name="connsiteX343" fmla="*/ 217550 w 9143996"/>
              <a:gd name="connsiteY343" fmla="*/ 6014321 h 6177598"/>
              <a:gd name="connsiteX344" fmla="*/ 226082 w 9143996"/>
              <a:gd name="connsiteY344" fmla="*/ 6016995 h 6177598"/>
              <a:gd name="connsiteX345" fmla="*/ 226082 w 9143996"/>
              <a:gd name="connsiteY345" fmla="*/ 6011434 h 6177598"/>
              <a:gd name="connsiteX346" fmla="*/ 217998 w 9143996"/>
              <a:gd name="connsiteY346" fmla="*/ 6009466 h 6177598"/>
              <a:gd name="connsiteX347" fmla="*/ 1159616 w 9143996"/>
              <a:gd name="connsiteY347" fmla="*/ 6003849 h 6177598"/>
              <a:gd name="connsiteX348" fmla="*/ 1153506 w 9143996"/>
              <a:gd name="connsiteY348" fmla="*/ 6005817 h 6177598"/>
              <a:gd name="connsiteX349" fmla="*/ 1153506 w 9143996"/>
              <a:gd name="connsiteY349" fmla="*/ 6015102 h 6177598"/>
              <a:gd name="connsiteX350" fmla="*/ 1146950 w 9143996"/>
              <a:gd name="connsiteY350" fmla="*/ 6015102 h 6177598"/>
              <a:gd name="connsiteX351" fmla="*/ 1146950 w 9143996"/>
              <a:gd name="connsiteY351" fmla="*/ 6020299 h 6177598"/>
              <a:gd name="connsiteX352" fmla="*/ 1153506 w 9143996"/>
              <a:gd name="connsiteY352" fmla="*/ 6020299 h 6177598"/>
              <a:gd name="connsiteX353" fmla="*/ 1153506 w 9143996"/>
              <a:gd name="connsiteY353" fmla="*/ 6042804 h 6177598"/>
              <a:gd name="connsiteX354" fmla="*/ 1163531 w 9143996"/>
              <a:gd name="connsiteY354" fmla="*/ 6053940 h 6177598"/>
              <a:gd name="connsiteX355" fmla="*/ 1169234 w 9143996"/>
              <a:gd name="connsiteY355" fmla="*/ 6052754 h 6177598"/>
              <a:gd name="connsiteX356" fmla="*/ 1169234 w 9143996"/>
              <a:gd name="connsiteY356" fmla="*/ 6047556 h 6177598"/>
              <a:gd name="connsiteX357" fmla="*/ 1165244 w 9143996"/>
              <a:gd name="connsiteY357" fmla="*/ 6048818 h 6177598"/>
              <a:gd name="connsiteX358" fmla="*/ 1160923 w 9143996"/>
              <a:gd name="connsiteY358" fmla="*/ 6047186 h 6177598"/>
              <a:gd name="connsiteX359" fmla="*/ 1159616 w 9143996"/>
              <a:gd name="connsiteY359" fmla="*/ 6041728 h 6177598"/>
              <a:gd name="connsiteX360" fmla="*/ 1159616 w 9143996"/>
              <a:gd name="connsiteY360" fmla="*/ 6020299 h 6177598"/>
              <a:gd name="connsiteX361" fmla="*/ 1169227 w 9143996"/>
              <a:gd name="connsiteY361" fmla="*/ 6020299 h 6177598"/>
              <a:gd name="connsiteX362" fmla="*/ 1169227 w 9143996"/>
              <a:gd name="connsiteY362" fmla="*/ 6015102 h 6177598"/>
              <a:gd name="connsiteX363" fmla="*/ 1159616 w 9143996"/>
              <a:gd name="connsiteY363" fmla="*/ 6015102 h 6177598"/>
              <a:gd name="connsiteX364" fmla="*/ 761188 w 9143996"/>
              <a:gd name="connsiteY364" fmla="*/ 6003849 h 6177598"/>
              <a:gd name="connsiteX365" fmla="*/ 755079 w 9143996"/>
              <a:gd name="connsiteY365" fmla="*/ 6005817 h 6177598"/>
              <a:gd name="connsiteX366" fmla="*/ 755079 w 9143996"/>
              <a:gd name="connsiteY366" fmla="*/ 6015102 h 6177598"/>
              <a:gd name="connsiteX367" fmla="*/ 748522 w 9143996"/>
              <a:gd name="connsiteY367" fmla="*/ 6015102 h 6177598"/>
              <a:gd name="connsiteX368" fmla="*/ 748522 w 9143996"/>
              <a:gd name="connsiteY368" fmla="*/ 6020299 h 6177598"/>
              <a:gd name="connsiteX369" fmla="*/ 755079 w 9143996"/>
              <a:gd name="connsiteY369" fmla="*/ 6020299 h 6177598"/>
              <a:gd name="connsiteX370" fmla="*/ 755079 w 9143996"/>
              <a:gd name="connsiteY370" fmla="*/ 6042804 h 6177598"/>
              <a:gd name="connsiteX371" fmla="*/ 765103 w 9143996"/>
              <a:gd name="connsiteY371" fmla="*/ 6053940 h 6177598"/>
              <a:gd name="connsiteX372" fmla="*/ 770806 w 9143996"/>
              <a:gd name="connsiteY372" fmla="*/ 6052754 h 6177598"/>
              <a:gd name="connsiteX373" fmla="*/ 770806 w 9143996"/>
              <a:gd name="connsiteY373" fmla="*/ 6047556 h 6177598"/>
              <a:gd name="connsiteX374" fmla="*/ 766816 w 9143996"/>
              <a:gd name="connsiteY374" fmla="*/ 6048818 h 6177598"/>
              <a:gd name="connsiteX375" fmla="*/ 762495 w 9143996"/>
              <a:gd name="connsiteY375" fmla="*/ 6047186 h 6177598"/>
              <a:gd name="connsiteX376" fmla="*/ 761188 w 9143996"/>
              <a:gd name="connsiteY376" fmla="*/ 6041728 h 6177598"/>
              <a:gd name="connsiteX377" fmla="*/ 761188 w 9143996"/>
              <a:gd name="connsiteY377" fmla="*/ 6020299 h 6177598"/>
              <a:gd name="connsiteX378" fmla="*/ 770799 w 9143996"/>
              <a:gd name="connsiteY378" fmla="*/ 6020299 h 6177598"/>
              <a:gd name="connsiteX379" fmla="*/ 770799 w 9143996"/>
              <a:gd name="connsiteY379" fmla="*/ 6015102 h 6177598"/>
              <a:gd name="connsiteX380" fmla="*/ 761188 w 9143996"/>
              <a:gd name="connsiteY380" fmla="*/ 6015102 h 6177598"/>
              <a:gd name="connsiteX381" fmla="*/ 352008 w 9143996"/>
              <a:gd name="connsiteY381" fmla="*/ 6003849 h 6177598"/>
              <a:gd name="connsiteX382" fmla="*/ 345898 w 9143996"/>
              <a:gd name="connsiteY382" fmla="*/ 6005817 h 6177598"/>
              <a:gd name="connsiteX383" fmla="*/ 345898 w 9143996"/>
              <a:gd name="connsiteY383" fmla="*/ 6015102 h 6177598"/>
              <a:gd name="connsiteX384" fmla="*/ 339342 w 9143996"/>
              <a:gd name="connsiteY384" fmla="*/ 6015102 h 6177598"/>
              <a:gd name="connsiteX385" fmla="*/ 339342 w 9143996"/>
              <a:gd name="connsiteY385" fmla="*/ 6020299 h 6177598"/>
              <a:gd name="connsiteX386" fmla="*/ 345898 w 9143996"/>
              <a:gd name="connsiteY386" fmla="*/ 6020299 h 6177598"/>
              <a:gd name="connsiteX387" fmla="*/ 345898 w 9143996"/>
              <a:gd name="connsiteY387" fmla="*/ 6042804 h 6177598"/>
              <a:gd name="connsiteX388" fmla="*/ 355923 w 9143996"/>
              <a:gd name="connsiteY388" fmla="*/ 6053940 h 6177598"/>
              <a:gd name="connsiteX389" fmla="*/ 361625 w 9143996"/>
              <a:gd name="connsiteY389" fmla="*/ 6052754 h 6177598"/>
              <a:gd name="connsiteX390" fmla="*/ 361625 w 9143996"/>
              <a:gd name="connsiteY390" fmla="*/ 6047556 h 6177598"/>
              <a:gd name="connsiteX391" fmla="*/ 357635 w 9143996"/>
              <a:gd name="connsiteY391" fmla="*/ 6048818 h 6177598"/>
              <a:gd name="connsiteX392" fmla="*/ 353315 w 9143996"/>
              <a:gd name="connsiteY392" fmla="*/ 6047186 h 6177598"/>
              <a:gd name="connsiteX393" fmla="*/ 352008 w 9143996"/>
              <a:gd name="connsiteY393" fmla="*/ 6041728 h 6177598"/>
              <a:gd name="connsiteX394" fmla="*/ 352008 w 9143996"/>
              <a:gd name="connsiteY394" fmla="*/ 6020299 h 6177598"/>
              <a:gd name="connsiteX395" fmla="*/ 361619 w 9143996"/>
              <a:gd name="connsiteY395" fmla="*/ 6020299 h 6177598"/>
              <a:gd name="connsiteX396" fmla="*/ 361619 w 9143996"/>
              <a:gd name="connsiteY396" fmla="*/ 6015102 h 6177598"/>
              <a:gd name="connsiteX397" fmla="*/ 352008 w 9143996"/>
              <a:gd name="connsiteY397" fmla="*/ 6015102 h 6177598"/>
              <a:gd name="connsiteX398" fmla="*/ 216134 w 9143996"/>
              <a:gd name="connsiteY398" fmla="*/ 6001923 h 6177598"/>
              <a:gd name="connsiteX399" fmla="*/ 233547 w 9143996"/>
              <a:gd name="connsiteY399" fmla="*/ 6009130 h 6177598"/>
              <a:gd name="connsiteX400" fmla="*/ 240758 w 9143996"/>
              <a:gd name="connsiteY400" fmla="*/ 6026506 h 6177598"/>
              <a:gd name="connsiteX401" fmla="*/ 233547 w 9143996"/>
              <a:gd name="connsiteY401" fmla="*/ 6043868 h 6177598"/>
              <a:gd name="connsiteX402" fmla="*/ 216134 w 9143996"/>
              <a:gd name="connsiteY402" fmla="*/ 6051054 h 6177598"/>
              <a:gd name="connsiteX403" fmla="*/ 198699 w 9143996"/>
              <a:gd name="connsiteY403" fmla="*/ 6043868 h 6177598"/>
              <a:gd name="connsiteX404" fmla="*/ 191475 w 9143996"/>
              <a:gd name="connsiteY404" fmla="*/ 6026506 h 6177598"/>
              <a:gd name="connsiteX405" fmla="*/ 198699 w 9143996"/>
              <a:gd name="connsiteY405" fmla="*/ 6009130 h 6177598"/>
              <a:gd name="connsiteX406" fmla="*/ 216134 w 9143996"/>
              <a:gd name="connsiteY406" fmla="*/ 6001923 h 6177598"/>
              <a:gd name="connsiteX407" fmla="*/ 622485 w 9143996"/>
              <a:gd name="connsiteY407" fmla="*/ 5999879 h 6177598"/>
              <a:gd name="connsiteX408" fmla="*/ 622485 w 9143996"/>
              <a:gd name="connsiteY408" fmla="*/ 6053125 h 6177598"/>
              <a:gd name="connsiteX409" fmla="*/ 650797 w 9143996"/>
              <a:gd name="connsiteY409" fmla="*/ 6053125 h 6177598"/>
              <a:gd name="connsiteX410" fmla="*/ 650804 w 9143996"/>
              <a:gd name="connsiteY410" fmla="*/ 6053125 h 6177598"/>
              <a:gd name="connsiteX411" fmla="*/ 650804 w 9143996"/>
              <a:gd name="connsiteY411" fmla="*/ 6047481 h 6177598"/>
              <a:gd name="connsiteX412" fmla="*/ 628746 w 9143996"/>
              <a:gd name="connsiteY412" fmla="*/ 6047481 h 6177598"/>
              <a:gd name="connsiteX413" fmla="*/ 628746 w 9143996"/>
              <a:gd name="connsiteY413" fmla="*/ 6028843 h 6177598"/>
              <a:gd name="connsiteX414" fmla="*/ 648045 w 9143996"/>
              <a:gd name="connsiteY414" fmla="*/ 6028843 h 6177598"/>
              <a:gd name="connsiteX415" fmla="*/ 648045 w 9143996"/>
              <a:gd name="connsiteY415" fmla="*/ 6023234 h 6177598"/>
              <a:gd name="connsiteX416" fmla="*/ 628746 w 9143996"/>
              <a:gd name="connsiteY416" fmla="*/ 6023234 h 6177598"/>
              <a:gd name="connsiteX417" fmla="*/ 628746 w 9143996"/>
              <a:gd name="connsiteY417" fmla="*/ 6005522 h 6177598"/>
              <a:gd name="connsiteX418" fmla="*/ 649607 w 9143996"/>
              <a:gd name="connsiteY418" fmla="*/ 6005522 h 6177598"/>
              <a:gd name="connsiteX419" fmla="*/ 649607 w 9143996"/>
              <a:gd name="connsiteY419" fmla="*/ 5999879 h 6177598"/>
              <a:gd name="connsiteX420" fmla="*/ 257758 w 9143996"/>
              <a:gd name="connsiteY420" fmla="*/ 5999879 h 6177598"/>
              <a:gd name="connsiteX421" fmla="*/ 257758 w 9143996"/>
              <a:gd name="connsiteY421" fmla="*/ 6053125 h 6177598"/>
              <a:gd name="connsiteX422" fmla="*/ 263792 w 9143996"/>
              <a:gd name="connsiteY422" fmla="*/ 6053125 h 6177598"/>
              <a:gd name="connsiteX423" fmla="*/ 263792 w 9143996"/>
              <a:gd name="connsiteY423" fmla="*/ 6017481 h 6177598"/>
              <a:gd name="connsiteX424" fmla="*/ 263496 w 9143996"/>
              <a:gd name="connsiteY424" fmla="*/ 6007045 h 6177598"/>
              <a:gd name="connsiteX425" fmla="*/ 263648 w 9143996"/>
              <a:gd name="connsiteY425" fmla="*/ 6007045 h 6177598"/>
              <a:gd name="connsiteX426" fmla="*/ 265250 w 9143996"/>
              <a:gd name="connsiteY426" fmla="*/ 6012503 h 6177598"/>
              <a:gd name="connsiteX427" fmla="*/ 283469 w 9143996"/>
              <a:gd name="connsiteY427" fmla="*/ 6053125 h 6177598"/>
              <a:gd name="connsiteX428" fmla="*/ 286524 w 9143996"/>
              <a:gd name="connsiteY428" fmla="*/ 6053125 h 6177598"/>
              <a:gd name="connsiteX429" fmla="*/ 304777 w 9143996"/>
              <a:gd name="connsiteY429" fmla="*/ 6012208 h 6177598"/>
              <a:gd name="connsiteX430" fmla="*/ 306379 w 9143996"/>
              <a:gd name="connsiteY430" fmla="*/ 6007045 h 6177598"/>
              <a:gd name="connsiteX431" fmla="*/ 306531 w 9143996"/>
              <a:gd name="connsiteY431" fmla="*/ 6007045 h 6177598"/>
              <a:gd name="connsiteX432" fmla="*/ 306008 w 9143996"/>
              <a:gd name="connsiteY432" fmla="*/ 6017406 h 6177598"/>
              <a:gd name="connsiteX433" fmla="*/ 306008 w 9143996"/>
              <a:gd name="connsiteY433" fmla="*/ 6053125 h 6177598"/>
              <a:gd name="connsiteX434" fmla="*/ 312228 w 9143996"/>
              <a:gd name="connsiteY434" fmla="*/ 6053125 h 6177598"/>
              <a:gd name="connsiteX435" fmla="*/ 312228 w 9143996"/>
              <a:gd name="connsiteY435" fmla="*/ 5999879 h 6177598"/>
              <a:gd name="connsiteX436" fmla="*/ 304405 w 9143996"/>
              <a:gd name="connsiteY436" fmla="*/ 5999879 h 6177598"/>
              <a:gd name="connsiteX437" fmla="*/ 287680 w 9143996"/>
              <a:gd name="connsiteY437" fmla="*/ 6036859 h 6177598"/>
              <a:gd name="connsiteX438" fmla="*/ 285106 w 9143996"/>
              <a:gd name="connsiteY438" fmla="*/ 6043394 h 6177598"/>
              <a:gd name="connsiteX439" fmla="*/ 284879 w 9143996"/>
              <a:gd name="connsiteY439" fmla="*/ 6043394 h 6177598"/>
              <a:gd name="connsiteX440" fmla="*/ 282423 w 9143996"/>
              <a:gd name="connsiteY440" fmla="*/ 6037010 h 6177598"/>
              <a:gd name="connsiteX441" fmla="*/ 266027 w 9143996"/>
              <a:gd name="connsiteY441" fmla="*/ 5999879 h 6177598"/>
              <a:gd name="connsiteX442" fmla="*/ 905740 w 9143996"/>
              <a:gd name="connsiteY442" fmla="*/ 5998981 h 6177598"/>
              <a:gd name="connsiteX443" fmla="*/ 886180 w 9143996"/>
              <a:gd name="connsiteY443" fmla="*/ 6006853 h 6177598"/>
              <a:gd name="connsiteX444" fmla="*/ 878467 w 9143996"/>
              <a:gd name="connsiteY444" fmla="*/ 6027500 h 6177598"/>
              <a:gd name="connsiteX445" fmla="*/ 885320 w 9143996"/>
              <a:gd name="connsiteY445" fmla="*/ 6046700 h 6177598"/>
              <a:gd name="connsiteX446" fmla="*/ 903573 w 9143996"/>
              <a:gd name="connsiteY446" fmla="*/ 6054016 h 6177598"/>
              <a:gd name="connsiteX447" fmla="*/ 918323 w 9143996"/>
              <a:gd name="connsiteY447" fmla="*/ 6050896 h 6177598"/>
              <a:gd name="connsiteX448" fmla="*/ 918330 w 9143996"/>
              <a:gd name="connsiteY448" fmla="*/ 6050896 h 6177598"/>
              <a:gd name="connsiteX449" fmla="*/ 918330 w 9143996"/>
              <a:gd name="connsiteY449" fmla="*/ 6044835 h 6177598"/>
              <a:gd name="connsiteX450" fmla="*/ 904399 w 9143996"/>
              <a:gd name="connsiteY450" fmla="*/ 6048400 h 6177598"/>
              <a:gd name="connsiteX451" fmla="*/ 890370 w 9143996"/>
              <a:gd name="connsiteY451" fmla="*/ 6042627 h 6177598"/>
              <a:gd name="connsiteX452" fmla="*/ 885024 w 9143996"/>
              <a:gd name="connsiteY452" fmla="*/ 6027123 h 6177598"/>
              <a:gd name="connsiteX453" fmla="*/ 890741 w 9143996"/>
              <a:gd name="connsiteY453" fmla="*/ 6010748 h 6177598"/>
              <a:gd name="connsiteX454" fmla="*/ 905664 w 9143996"/>
              <a:gd name="connsiteY454" fmla="*/ 6004624 h 6177598"/>
              <a:gd name="connsiteX455" fmla="*/ 918330 w 9143996"/>
              <a:gd name="connsiteY455" fmla="*/ 6007820 h 6177598"/>
              <a:gd name="connsiteX456" fmla="*/ 918330 w 9143996"/>
              <a:gd name="connsiteY456" fmla="*/ 6001175 h 6177598"/>
              <a:gd name="connsiteX457" fmla="*/ 905740 w 9143996"/>
              <a:gd name="connsiteY457" fmla="*/ 5998981 h 6177598"/>
              <a:gd name="connsiteX458" fmla="*/ 216141 w 9143996"/>
              <a:gd name="connsiteY458" fmla="*/ 5998652 h 6177598"/>
              <a:gd name="connsiteX459" fmla="*/ 196373 w 9143996"/>
              <a:gd name="connsiteY459" fmla="*/ 6006805 h 6177598"/>
              <a:gd name="connsiteX460" fmla="*/ 188193 w 9143996"/>
              <a:gd name="connsiteY460" fmla="*/ 6026506 h 6177598"/>
              <a:gd name="connsiteX461" fmla="*/ 196366 w 9143996"/>
              <a:gd name="connsiteY461" fmla="*/ 6046199 h 6177598"/>
              <a:gd name="connsiteX462" fmla="*/ 216134 w 9143996"/>
              <a:gd name="connsiteY462" fmla="*/ 6054352 h 6177598"/>
              <a:gd name="connsiteX463" fmla="*/ 235866 w 9143996"/>
              <a:gd name="connsiteY463" fmla="*/ 6046206 h 6177598"/>
              <a:gd name="connsiteX464" fmla="*/ 244046 w 9143996"/>
              <a:gd name="connsiteY464" fmla="*/ 6026506 h 6177598"/>
              <a:gd name="connsiteX465" fmla="*/ 235866 w 9143996"/>
              <a:gd name="connsiteY465" fmla="*/ 6006805 h 6177598"/>
              <a:gd name="connsiteX466" fmla="*/ 216141 w 9143996"/>
              <a:gd name="connsiteY466" fmla="*/ 5998652 h 6177598"/>
              <a:gd name="connsiteX467" fmla="*/ 1180593 w 9143996"/>
              <a:gd name="connsiteY467" fmla="*/ 5997541 h 6177598"/>
              <a:gd name="connsiteX468" fmla="*/ 1177799 w 9143996"/>
              <a:gd name="connsiteY468" fmla="*/ 5998672 h 6177598"/>
              <a:gd name="connsiteX469" fmla="*/ 1176643 w 9143996"/>
              <a:gd name="connsiteY469" fmla="*/ 6001511 h 6177598"/>
              <a:gd name="connsiteX470" fmla="*/ 1177799 w 9143996"/>
              <a:gd name="connsiteY470" fmla="*/ 6004336 h 6177598"/>
              <a:gd name="connsiteX471" fmla="*/ 1180593 w 9143996"/>
              <a:gd name="connsiteY471" fmla="*/ 6005447 h 6177598"/>
              <a:gd name="connsiteX472" fmla="*/ 1183441 w 9143996"/>
              <a:gd name="connsiteY472" fmla="*/ 6004295 h 6177598"/>
              <a:gd name="connsiteX473" fmla="*/ 1184618 w 9143996"/>
              <a:gd name="connsiteY473" fmla="*/ 6001511 h 6177598"/>
              <a:gd name="connsiteX474" fmla="*/ 1183441 w 9143996"/>
              <a:gd name="connsiteY474" fmla="*/ 5998672 h 6177598"/>
              <a:gd name="connsiteX475" fmla="*/ 1180593 w 9143996"/>
              <a:gd name="connsiteY475" fmla="*/ 5997541 h 6177598"/>
              <a:gd name="connsiteX476" fmla="*/ 808166 w 9143996"/>
              <a:gd name="connsiteY476" fmla="*/ 5997541 h 6177598"/>
              <a:gd name="connsiteX477" fmla="*/ 805373 w 9143996"/>
              <a:gd name="connsiteY477" fmla="*/ 5998672 h 6177598"/>
              <a:gd name="connsiteX478" fmla="*/ 804217 w 9143996"/>
              <a:gd name="connsiteY478" fmla="*/ 6001511 h 6177598"/>
              <a:gd name="connsiteX479" fmla="*/ 805373 w 9143996"/>
              <a:gd name="connsiteY479" fmla="*/ 6004336 h 6177598"/>
              <a:gd name="connsiteX480" fmla="*/ 808166 w 9143996"/>
              <a:gd name="connsiteY480" fmla="*/ 6005447 h 6177598"/>
              <a:gd name="connsiteX481" fmla="*/ 811015 w 9143996"/>
              <a:gd name="connsiteY481" fmla="*/ 6004295 h 6177598"/>
              <a:gd name="connsiteX482" fmla="*/ 812191 w 9143996"/>
              <a:gd name="connsiteY482" fmla="*/ 6001511 h 6177598"/>
              <a:gd name="connsiteX483" fmla="*/ 811015 w 9143996"/>
              <a:gd name="connsiteY483" fmla="*/ 5998672 h 6177598"/>
              <a:gd name="connsiteX484" fmla="*/ 808166 w 9143996"/>
              <a:gd name="connsiteY484" fmla="*/ 5997541 h 6177598"/>
              <a:gd name="connsiteX485" fmla="*/ 585361 w 9143996"/>
              <a:gd name="connsiteY485" fmla="*/ 5997541 h 6177598"/>
              <a:gd name="connsiteX486" fmla="*/ 582568 w 9143996"/>
              <a:gd name="connsiteY486" fmla="*/ 5998672 h 6177598"/>
              <a:gd name="connsiteX487" fmla="*/ 581412 w 9143996"/>
              <a:gd name="connsiteY487" fmla="*/ 6001511 h 6177598"/>
              <a:gd name="connsiteX488" fmla="*/ 582568 w 9143996"/>
              <a:gd name="connsiteY488" fmla="*/ 6004336 h 6177598"/>
              <a:gd name="connsiteX489" fmla="*/ 585361 w 9143996"/>
              <a:gd name="connsiteY489" fmla="*/ 6005447 h 6177598"/>
              <a:gd name="connsiteX490" fmla="*/ 588210 w 9143996"/>
              <a:gd name="connsiteY490" fmla="*/ 6004295 h 6177598"/>
              <a:gd name="connsiteX491" fmla="*/ 589386 w 9143996"/>
              <a:gd name="connsiteY491" fmla="*/ 6001511 h 6177598"/>
              <a:gd name="connsiteX492" fmla="*/ 588210 w 9143996"/>
              <a:gd name="connsiteY492" fmla="*/ 5998672 h 6177598"/>
              <a:gd name="connsiteX493" fmla="*/ 585361 w 9143996"/>
              <a:gd name="connsiteY493" fmla="*/ 5997541 h 6177598"/>
              <a:gd name="connsiteX494" fmla="*/ 492170 w 9143996"/>
              <a:gd name="connsiteY494" fmla="*/ 5997541 h 6177598"/>
              <a:gd name="connsiteX495" fmla="*/ 489377 w 9143996"/>
              <a:gd name="connsiteY495" fmla="*/ 5998672 h 6177598"/>
              <a:gd name="connsiteX496" fmla="*/ 488221 w 9143996"/>
              <a:gd name="connsiteY496" fmla="*/ 6001511 h 6177598"/>
              <a:gd name="connsiteX497" fmla="*/ 489377 w 9143996"/>
              <a:gd name="connsiteY497" fmla="*/ 6004336 h 6177598"/>
              <a:gd name="connsiteX498" fmla="*/ 492170 w 9143996"/>
              <a:gd name="connsiteY498" fmla="*/ 6005447 h 6177598"/>
              <a:gd name="connsiteX499" fmla="*/ 495019 w 9143996"/>
              <a:gd name="connsiteY499" fmla="*/ 6004295 h 6177598"/>
              <a:gd name="connsiteX500" fmla="*/ 496195 w 9143996"/>
              <a:gd name="connsiteY500" fmla="*/ 6001511 h 6177598"/>
              <a:gd name="connsiteX501" fmla="*/ 495019 w 9143996"/>
              <a:gd name="connsiteY501" fmla="*/ 5998672 h 6177598"/>
              <a:gd name="connsiteX502" fmla="*/ 492170 w 9143996"/>
              <a:gd name="connsiteY502" fmla="*/ 5997541 h 6177598"/>
              <a:gd name="connsiteX503" fmla="*/ 328733 w 9143996"/>
              <a:gd name="connsiteY503" fmla="*/ 5997541 h 6177598"/>
              <a:gd name="connsiteX504" fmla="*/ 325940 w 9143996"/>
              <a:gd name="connsiteY504" fmla="*/ 5998672 h 6177598"/>
              <a:gd name="connsiteX505" fmla="*/ 324784 w 9143996"/>
              <a:gd name="connsiteY505" fmla="*/ 6001511 h 6177598"/>
              <a:gd name="connsiteX506" fmla="*/ 325940 w 9143996"/>
              <a:gd name="connsiteY506" fmla="*/ 6004336 h 6177598"/>
              <a:gd name="connsiteX507" fmla="*/ 328733 w 9143996"/>
              <a:gd name="connsiteY507" fmla="*/ 6005447 h 6177598"/>
              <a:gd name="connsiteX508" fmla="*/ 331582 w 9143996"/>
              <a:gd name="connsiteY508" fmla="*/ 6004295 h 6177598"/>
              <a:gd name="connsiteX509" fmla="*/ 332758 w 9143996"/>
              <a:gd name="connsiteY509" fmla="*/ 6001511 h 6177598"/>
              <a:gd name="connsiteX510" fmla="*/ 331582 w 9143996"/>
              <a:gd name="connsiteY510" fmla="*/ 5998672 h 6177598"/>
              <a:gd name="connsiteX511" fmla="*/ 328733 w 9143996"/>
              <a:gd name="connsiteY511" fmla="*/ 5997541 h 6177598"/>
              <a:gd name="connsiteX512" fmla="*/ 659878 w 9143996"/>
              <a:gd name="connsiteY512" fmla="*/ 5996835 h 6177598"/>
              <a:gd name="connsiteX513" fmla="*/ 659878 w 9143996"/>
              <a:gd name="connsiteY513" fmla="*/ 6053125 h 6177598"/>
              <a:gd name="connsiteX514" fmla="*/ 665987 w 9143996"/>
              <a:gd name="connsiteY514" fmla="*/ 6053125 h 6177598"/>
              <a:gd name="connsiteX515" fmla="*/ 665987 w 9143996"/>
              <a:gd name="connsiteY515" fmla="*/ 5996835 h 6177598"/>
              <a:gd name="connsiteX516" fmla="*/ 539430 w 9143996"/>
              <a:gd name="connsiteY516" fmla="*/ 5996835 h 6177598"/>
              <a:gd name="connsiteX517" fmla="*/ 539430 w 9143996"/>
              <a:gd name="connsiteY517" fmla="*/ 6053125 h 6177598"/>
              <a:gd name="connsiteX518" fmla="*/ 545539 w 9143996"/>
              <a:gd name="connsiteY518" fmla="*/ 6053125 h 6177598"/>
              <a:gd name="connsiteX519" fmla="*/ 545539 w 9143996"/>
              <a:gd name="connsiteY519" fmla="*/ 6031587 h 6177598"/>
              <a:gd name="connsiteX520" fmla="*/ 548594 w 9143996"/>
              <a:gd name="connsiteY520" fmla="*/ 6022769 h 6177598"/>
              <a:gd name="connsiteX521" fmla="*/ 556121 w 9143996"/>
              <a:gd name="connsiteY521" fmla="*/ 6019333 h 6177598"/>
              <a:gd name="connsiteX522" fmla="*/ 564989 w 9143996"/>
              <a:gd name="connsiteY522" fmla="*/ 6031217 h 6177598"/>
              <a:gd name="connsiteX523" fmla="*/ 564989 w 9143996"/>
              <a:gd name="connsiteY523" fmla="*/ 6053125 h 6177598"/>
              <a:gd name="connsiteX524" fmla="*/ 571099 w 9143996"/>
              <a:gd name="connsiteY524" fmla="*/ 6053125 h 6177598"/>
              <a:gd name="connsiteX525" fmla="*/ 571106 w 9143996"/>
              <a:gd name="connsiteY525" fmla="*/ 6053125 h 6177598"/>
              <a:gd name="connsiteX526" fmla="*/ 571106 w 9143996"/>
              <a:gd name="connsiteY526" fmla="*/ 6029694 h 6177598"/>
              <a:gd name="connsiteX527" fmla="*/ 558213 w 9143996"/>
              <a:gd name="connsiteY527" fmla="*/ 6014211 h 6177598"/>
              <a:gd name="connsiteX528" fmla="*/ 545691 w 9143996"/>
              <a:gd name="connsiteY528" fmla="*/ 6021418 h 6177598"/>
              <a:gd name="connsiteX529" fmla="*/ 545539 w 9143996"/>
              <a:gd name="connsiteY529" fmla="*/ 6021418 h 6177598"/>
              <a:gd name="connsiteX530" fmla="*/ 545539 w 9143996"/>
              <a:gd name="connsiteY530" fmla="*/ 5996835 h 6177598"/>
              <a:gd name="connsiteX531" fmla="*/ 444717 w 9143996"/>
              <a:gd name="connsiteY531" fmla="*/ 5996835 h 6177598"/>
              <a:gd name="connsiteX532" fmla="*/ 444717 w 9143996"/>
              <a:gd name="connsiteY532" fmla="*/ 6053125 h 6177598"/>
              <a:gd name="connsiteX533" fmla="*/ 450827 w 9143996"/>
              <a:gd name="connsiteY533" fmla="*/ 6053125 h 6177598"/>
              <a:gd name="connsiteX534" fmla="*/ 450827 w 9143996"/>
              <a:gd name="connsiteY534" fmla="*/ 6047633 h 6177598"/>
              <a:gd name="connsiteX535" fmla="*/ 450978 w 9143996"/>
              <a:gd name="connsiteY535" fmla="*/ 6047633 h 6177598"/>
              <a:gd name="connsiteX536" fmla="*/ 462413 w 9143996"/>
              <a:gd name="connsiteY536" fmla="*/ 6054016 h 6177598"/>
              <a:gd name="connsiteX537" fmla="*/ 475155 w 9143996"/>
              <a:gd name="connsiteY537" fmla="*/ 6048277 h 6177598"/>
              <a:gd name="connsiteX538" fmla="*/ 479812 w 9143996"/>
              <a:gd name="connsiteY538" fmla="*/ 6032999 h 6177598"/>
              <a:gd name="connsiteX539" fmla="*/ 475657 w 9143996"/>
              <a:gd name="connsiteY539" fmla="*/ 6019319 h 6177598"/>
              <a:gd name="connsiteX540" fmla="*/ 464167 w 9143996"/>
              <a:gd name="connsiteY540" fmla="*/ 6014211 h 6177598"/>
              <a:gd name="connsiteX541" fmla="*/ 450978 w 9143996"/>
              <a:gd name="connsiteY541" fmla="*/ 6021788 h 6177598"/>
              <a:gd name="connsiteX542" fmla="*/ 450827 w 9143996"/>
              <a:gd name="connsiteY542" fmla="*/ 6021788 h 6177598"/>
              <a:gd name="connsiteX543" fmla="*/ 450827 w 9143996"/>
              <a:gd name="connsiteY543" fmla="*/ 5996835 h 6177598"/>
              <a:gd name="connsiteX544" fmla="*/ 0 w 9143996"/>
              <a:gd name="connsiteY544" fmla="*/ 0 h 6177598"/>
              <a:gd name="connsiteX545" fmla="*/ 9143996 w 9143996"/>
              <a:gd name="connsiteY545" fmla="*/ 0 h 6177598"/>
              <a:gd name="connsiteX546" fmla="*/ 9143996 w 9143996"/>
              <a:gd name="connsiteY546" fmla="*/ 6177597 h 6177598"/>
              <a:gd name="connsiteX547" fmla="*/ 8867772 w 9143996"/>
              <a:gd name="connsiteY547" fmla="*/ 6177597 h 6177598"/>
              <a:gd name="connsiteX548" fmla="*/ 8867772 w 9143996"/>
              <a:gd name="connsiteY548" fmla="*/ 6177598 h 6177598"/>
              <a:gd name="connsiteX549" fmla="*/ 8569599 w 9143996"/>
              <a:gd name="connsiteY549" fmla="*/ 6177598 h 6177598"/>
              <a:gd name="connsiteX550" fmla="*/ 8569599 w 9143996"/>
              <a:gd name="connsiteY550" fmla="*/ 5907597 h 6177598"/>
              <a:gd name="connsiteX551" fmla="*/ 8558799 w 9143996"/>
              <a:gd name="connsiteY551" fmla="*/ 5907597 h 6177598"/>
              <a:gd name="connsiteX552" fmla="*/ 8558799 w 9143996"/>
              <a:gd name="connsiteY552" fmla="*/ 6177598 h 6177598"/>
              <a:gd name="connsiteX553" fmla="*/ 8489869 w 9143996"/>
              <a:gd name="connsiteY553" fmla="*/ 6177598 h 6177598"/>
              <a:gd name="connsiteX554" fmla="*/ 8489869 w 9143996"/>
              <a:gd name="connsiteY554" fmla="*/ 6177597 h 6177598"/>
              <a:gd name="connsiteX555" fmla="*/ 8479889 w 9143996"/>
              <a:gd name="connsiteY555" fmla="*/ 6177597 h 6177598"/>
              <a:gd name="connsiteX556" fmla="*/ 0 w 9143996"/>
              <a:gd name="connsiteY556" fmla="*/ 6177597 h 617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9143996" h="6177598">
                <a:moveTo>
                  <a:pt x="1134524" y="6033822"/>
                </a:moveTo>
                <a:lnTo>
                  <a:pt x="1134524" y="6037607"/>
                </a:lnTo>
                <a:cubicBezTo>
                  <a:pt x="1134524" y="6040850"/>
                  <a:pt x="1133540" y="6043525"/>
                  <a:pt x="1131565" y="6045643"/>
                </a:cubicBezTo>
                <a:cubicBezTo>
                  <a:pt x="1129591" y="6047762"/>
                  <a:pt x="1127086" y="6048818"/>
                  <a:pt x="1124059" y="6048818"/>
                </a:cubicBezTo>
                <a:cubicBezTo>
                  <a:pt x="1121844" y="6048818"/>
                  <a:pt x="1120076" y="6048235"/>
                  <a:pt x="1118748" y="6047056"/>
                </a:cubicBezTo>
                <a:cubicBezTo>
                  <a:pt x="1117420" y="6045883"/>
                  <a:pt x="1116753" y="6044368"/>
                  <a:pt x="1116753" y="6042510"/>
                </a:cubicBezTo>
                <a:cubicBezTo>
                  <a:pt x="1116753" y="6039959"/>
                  <a:pt x="1117475" y="6038183"/>
                  <a:pt x="1118913" y="6037182"/>
                </a:cubicBezTo>
                <a:cubicBezTo>
                  <a:pt x="1120351" y="6036181"/>
                  <a:pt x="1122484" y="6035481"/>
                  <a:pt x="1125318" y="6035083"/>
                </a:cubicBezTo>
                <a:close/>
                <a:moveTo>
                  <a:pt x="462640" y="6019333"/>
                </a:moveTo>
                <a:cubicBezTo>
                  <a:pt x="465990" y="6019333"/>
                  <a:pt x="468653" y="6020533"/>
                  <a:pt x="470614" y="6022933"/>
                </a:cubicBezTo>
                <a:cubicBezTo>
                  <a:pt x="472575" y="6025333"/>
                  <a:pt x="473558" y="6028652"/>
                  <a:pt x="473558" y="6032883"/>
                </a:cubicBezTo>
                <a:cubicBezTo>
                  <a:pt x="473558" y="6037909"/>
                  <a:pt x="472506" y="6041831"/>
                  <a:pt x="470408" y="6044657"/>
                </a:cubicBezTo>
                <a:cubicBezTo>
                  <a:pt x="468309" y="6047475"/>
                  <a:pt x="465412" y="6048887"/>
                  <a:pt x="461711" y="6048887"/>
                </a:cubicBezTo>
                <a:cubicBezTo>
                  <a:pt x="458560" y="6048887"/>
                  <a:pt x="455960" y="6047797"/>
                  <a:pt x="453909" y="6045603"/>
                </a:cubicBezTo>
                <a:cubicBezTo>
                  <a:pt x="451859" y="6043415"/>
                  <a:pt x="450833" y="6040741"/>
                  <a:pt x="450833" y="6037601"/>
                </a:cubicBezTo>
                <a:lnTo>
                  <a:pt x="450833" y="6032293"/>
                </a:lnTo>
                <a:cubicBezTo>
                  <a:pt x="450833" y="6028583"/>
                  <a:pt x="451914" y="6025498"/>
                  <a:pt x="454074" y="6023029"/>
                </a:cubicBezTo>
                <a:cubicBezTo>
                  <a:pt x="456235" y="6020567"/>
                  <a:pt x="459090" y="6019333"/>
                  <a:pt x="462640" y="6019333"/>
                </a:cubicBezTo>
                <a:close/>
                <a:moveTo>
                  <a:pt x="1212179" y="6019271"/>
                </a:moveTo>
                <a:cubicBezTo>
                  <a:pt x="1216128" y="6019271"/>
                  <a:pt x="1219162" y="6020554"/>
                  <a:pt x="1221288" y="6023125"/>
                </a:cubicBezTo>
                <a:cubicBezTo>
                  <a:pt x="1223414" y="6025703"/>
                  <a:pt x="1224473" y="6029365"/>
                  <a:pt x="1224473" y="6034117"/>
                </a:cubicBezTo>
                <a:cubicBezTo>
                  <a:pt x="1224473" y="6038821"/>
                  <a:pt x="1223414" y="6042448"/>
                  <a:pt x="1221288" y="6044999"/>
                </a:cubicBezTo>
                <a:cubicBezTo>
                  <a:pt x="1219162" y="6047550"/>
                  <a:pt x="1216128" y="6048825"/>
                  <a:pt x="1212179" y="6048825"/>
                </a:cubicBezTo>
                <a:cubicBezTo>
                  <a:pt x="1208306" y="6048825"/>
                  <a:pt x="1205216" y="6047523"/>
                  <a:pt x="1202905" y="6044924"/>
                </a:cubicBezTo>
                <a:cubicBezTo>
                  <a:pt x="1200593" y="6042325"/>
                  <a:pt x="1199437" y="6038773"/>
                  <a:pt x="1199437" y="6034268"/>
                </a:cubicBezTo>
                <a:cubicBezTo>
                  <a:pt x="1199437" y="6029591"/>
                  <a:pt x="1200579" y="6025923"/>
                  <a:pt x="1202864" y="6023262"/>
                </a:cubicBezTo>
                <a:cubicBezTo>
                  <a:pt x="1205147" y="6020602"/>
                  <a:pt x="1208258" y="6019271"/>
                  <a:pt x="1212179" y="6019271"/>
                </a:cubicBezTo>
                <a:close/>
                <a:moveTo>
                  <a:pt x="1059406" y="6019271"/>
                </a:moveTo>
                <a:cubicBezTo>
                  <a:pt x="1063355" y="6019271"/>
                  <a:pt x="1066389" y="6020554"/>
                  <a:pt x="1068516" y="6023125"/>
                </a:cubicBezTo>
                <a:cubicBezTo>
                  <a:pt x="1070642" y="6025703"/>
                  <a:pt x="1071701" y="6029365"/>
                  <a:pt x="1071701" y="6034117"/>
                </a:cubicBezTo>
                <a:cubicBezTo>
                  <a:pt x="1071701" y="6038821"/>
                  <a:pt x="1070642" y="6042448"/>
                  <a:pt x="1068516" y="6044999"/>
                </a:cubicBezTo>
                <a:cubicBezTo>
                  <a:pt x="1066389" y="6047550"/>
                  <a:pt x="1063355" y="6048825"/>
                  <a:pt x="1059406" y="6048825"/>
                </a:cubicBezTo>
                <a:cubicBezTo>
                  <a:pt x="1055533" y="6048825"/>
                  <a:pt x="1052444" y="6047523"/>
                  <a:pt x="1050132" y="6044924"/>
                </a:cubicBezTo>
                <a:cubicBezTo>
                  <a:pt x="1047821" y="6042325"/>
                  <a:pt x="1046665" y="6038773"/>
                  <a:pt x="1046665" y="6034268"/>
                </a:cubicBezTo>
                <a:cubicBezTo>
                  <a:pt x="1046665" y="6029591"/>
                  <a:pt x="1047806" y="6025923"/>
                  <a:pt x="1050091" y="6023262"/>
                </a:cubicBezTo>
                <a:cubicBezTo>
                  <a:pt x="1052375" y="6020602"/>
                  <a:pt x="1055486" y="6019271"/>
                  <a:pt x="1059406" y="6019271"/>
                </a:cubicBezTo>
                <a:close/>
                <a:moveTo>
                  <a:pt x="944777" y="6019271"/>
                </a:moveTo>
                <a:cubicBezTo>
                  <a:pt x="948727" y="6019271"/>
                  <a:pt x="951761" y="6020554"/>
                  <a:pt x="953887" y="6023125"/>
                </a:cubicBezTo>
                <a:cubicBezTo>
                  <a:pt x="956013" y="6025703"/>
                  <a:pt x="957072" y="6029365"/>
                  <a:pt x="957072" y="6034117"/>
                </a:cubicBezTo>
                <a:cubicBezTo>
                  <a:pt x="957072" y="6038821"/>
                  <a:pt x="956013" y="6042448"/>
                  <a:pt x="953887" y="6044999"/>
                </a:cubicBezTo>
                <a:cubicBezTo>
                  <a:pt x="951761" y="6047550"/>
                  <a:pt x="948727" y="6048825"/>
                  <a:pt x="944777" y="6048825"/>
                </a:cubicBezTo>
                <a:cubicBezTo>
                  <a:pt x="940905" y="6048825"/>
                  <a:pt x="937815" y="6047523"/>
                  <a:pt x="935504" y="6044924"/>
                </a:cubicBezTo>
                <a:cubicBezTo>
                  <a:pt x="933192" y="6042325"/>
                  <a:pt x="932036" y="6038773"/>
                  <a:pt x="932036" y="6034268"/>
                </a:cubicBezTo>
                <a:cubicBezTo>
                  <a:pt x="932036" y="6029591"/>
                  <a:pt x="933178" y="6025923"/>
                  <a:pt x="935462" y="6023262"/>
                </a:cubicBezTo>
                <a:cubicBezTo>
                  <a:pt x="937746" y="6020602"/>
                  <a:pt x="940856" y="6019271"/>
                  <a:pt x="944777" y="6019271"/>
                </a:cubicBezTo>
                <a:close/>
                <a:moveTo>
                  <a:pt x="1016613" y="6019264"/>
                </a:moveTo>
                <a:cubicBezTo>
                  <a:pt x="1019963" y="6019264"/>
                  <a:pt x="1022626" y="6020464"/>
                  <a:pt x="1024586" y="6022864"/>
                </a:cubicBezTo>
                <a:cubicBezTo>
                  <a:pt x="1026548" y="6025264"/>
                  <a:pt x="1027531" y="6028583"/>
                  <a:pt x="1027531" y="6032814"/>
                </a:cubicBezTo>
                <a:cubicBezTo>
                  <a:pt x="1027531" y="6037840"/>
                  <a:pt x="1026479" y="6041769"/>
                  <a:pt x="1024381" y="6044588"/>
                </a:cubicBezTo>
                <a:cubicBezTo>
                  <a:pt x="1022282" y="6047406"/>
                  <a:pt x="1019385" y="6048818"/>
                  <a:pt x="1015684" y="6048818"/>
                </a:cubicBezTo>
                <a:cubicBezTo>
                  <a:pt x="1012533" y="6048818"/>
                  <a:pt x="1009933" y="6047728"/>
                  <a:pt x="1007882" y="6045534"/>
                </a:cubicBezTo>
                <a:cubicBezTo>
                  <a:pt x="1005832" y="6043346"/>
                  <a:pt x="1004806" y="6040672"/>
                  <a:pt x="1004806" y="6037532"/>
                </a:cubicBezTo>
                <a:lnTo>
                  <a:pt x="1004806" y="6032224"/>
                </a:lnTo>
                <a:cubicBezTo>
                  <a:pt x="1004806" y="6028515"/>
                  <a:pt x="1005887" y="6025429"/>
                  <a:pt x="1008047" y="6022960"/>
                </a:cubicBezTo>
                <a:cubicBezTo>
                  <a:pt x="1010207" y="6020499"/>
                  <a:pt x="1013063" y="6019264"/>
                  <a:pt x="1016613" y="6019264"/>
                </a:cubicBezTo>
                <a:close/>
                <a:moveTo>
                  <a:pt x="693068" y="6019264"/>
                </a:moveTo>
                <a:cubicBezTo>
                  <a:pt x="696046" y="6019264"/>
                  <a:pt x="698372" y="6020244"/>
                  <a:pt x="700051" y="6022199"/>
                </a:cubicBezTo>
                <a:cubicBezTo>
                  <a:pt x="701729" y="6024153"/>
                  <a:pt x="702576" y="6026889"/>
                  <a:pt x="702603" y="6030407"/>
                </a:cubicBezTo>
                <a:lnTo>
                  <a:pt x="682005" y="6030407"/>
                </a:lnTo>
                <a:cubicBezTo>
                  <a:pt x="682472" y="6027088"/>
                  <a:pt x="683710" y="6024407"/>
                  <a:pt x="685727" y="6022349"/>
                </a:cubicBezTo>
                <a:cubicBezTo>
                  <a:pt x="687743" y="6020292"/>
                  <a:pt x="690185" y="6019264"/>
                  <a:pt x="693068" y="6019264"/>
                </a:cubicBezTo>
                <a:close/>
                <a:moveTo>
                  <a:pt x="1177462" y="6015102"/>
                </a:moveTo>
                <a:lnTo>
                  <a:pt x="1177462" y="6053125"/>
                </a:lnTo>
                <a:lnTo>
                  <a:pt x="1183572" y="6053125"/>
                </a:lnTo>
                <a:lnTo>
                  <a:pt x="1183572" y="6015102"/>
                </a:lnTo>
                <a:close/>
                <a:moveTo>
                  <a:pt x="805035" y="6015102"/>
                </a:moveTo>
                <a:lnTo>
                  <a:pt x="805035" y="6053125"/>
                </a:lnTo>
                <a:lnTo>
                  <a:pt x="811145" y="6053125"/>
                </a:lnTo>
                <a:lnTo>
                  <a:pt x="811145" y="6015102"/>
                </a:lnTo>
                <a:close/>
                <a:moveTo>
                  <a:pt x="582230" y="6015102"/>
                </a:moveTo>
                <a:lnTo>
                  <a:pt x="582230" y="6053125"/>
                </a:lnTo>
                <a:lnTo>
                  <a:pt x="588340" y="6053125"/>
                </a:lnTo>
                <a:lnTo>
                  <a:pt x="588340" y="6015102"/>
                </a:lnTo>
                <a:close/>
                <a:moveTo>
                  <a:pt x="489040" y="6015102"/>
                </a:moveTo>
                <a:lnTo>
                  <a:pt x="489040" y="6053125"/>
                </a:lnTo>
                <a:lnTo>
                  <a:pt x="495149" y="6053125"/>
                </a:lnTo>
                <a:lnTo>
                  <a:pt x="495149" y="6015102"/>
                </a:lnTo>
                <a:close/>
                <a:moveTo>
                  <a:pt x="325602" y="6015102"/>
                </a:moveTo>
                <a:lnTo>
                  <a:pt x="325602" y="6053125"/>
                </a:lnTo>
                <a:lnTo>
                  <a:pt x="331712" y="6053125"/>
                </a:lnTo>
                <a:lnTo>
                  <a:pt x="331712" y="6015102"/>
                </a:lnTo>
                <a:close/>
                <a:moveTo>
                  <a:pt x="401105" y="6015033"/>
                </a:moveTo>
                <a:lnTo>
                  <a:pt x="401105" y="6037757"/>
                </a:lnTo>
                <a:cubicBezTo>
                  <a:pt x="401105" y="6048551"/>
                  <a:pt x="405654" y="6053947"/>
                  <a:pt x="414742" y="6053947"/>
                </a:cubicBezTo>
                <a:cubicBezTo>
                  <a:pt x="420054" y="6053947"/>
                  <a:pt x="423982" y="6051650"/>
                  <a:pt x="426513" y="6047042"/>
                </a:cubicBezTo>
                <a:lnTo>
                  <a:pt x="426665" y="6047042"/>
                </a:lnTo>
                <a:lnTo>
                  <a:pt x="426665" y="6053056"/>
                </a:lnTo>
                <a:lnTo>
                  <a:pt x="432774" y="6053056"/>
                </a:lnTo>
                <a:lnTo>
                  <a:pt x="432781" y="6053056"/>
                </a:lnTo>
                <a:lnTo>
                  <a:pt x="432781" y="6015033"/>
                </a:lnTo>
                <a:lnTo>
                  <a:pt x="426672" y="6015033"/>
                </a:lnTo>
                <a:lnTo>
                  <a:pt x="426672" y="6036935"/>
                </a:lnTo>
                <a:cubicBezTo>
                  <a:pt x="426672" y="6040480"/>
                  <a:pt x="425709" y="6043346"/>
                  <a:pt x="423782" y="6045533"/>
                </a:cubicBezTo>
                <a:cubicBezTo>
                  <a:pt x="421856" y="6047721"/>
                  <a:pt x="419399" y="6048818"/>
                  <a:pt x="416420" y="6048818"/>
                </a:cubicBezTo>
                <a:cubicBezTo>
                  <a:pt x="410263" y="6048818"/>
                  <a:pt x="407181" y="6044813"/>
                  <a:pt x="407181" y="6036791"/>
                </a:cubicBezTo>
                <a:lnTo>
                  <a:pt x="407181" y="6015033"/>
                </a:lnTo>
                <a:close/>
                <a:moveTo>
                  <a:pt x="1103585" y="6014437"/>
                </a:moveTo>
                <a:cubicBezTo>
                  <a:pt x="1101376" y="6014437"/>
                  <a:pt x="1099374" y="6015191"/>
                  <a:pt x="1097585" y="6016686"/>
                </a:cubicBezTo>
                <a:cubicBezTo>
                  <a:pt x="1095796" y="6018181"/>
                  <a:pt x="1094468" y="6020266"/>
                  <a:pt x="1093602" y="6022940"/>
                </a:cubicBezTo>
                <a:lnTo>
                  <a:pt x="1093450" y="6022940"/>
                </a:lnTo>
                <a:lnTo>
                  <a:pt x="1093450" y="6015102"/>
                </a:lnTo>
                <a:lnTo>
                  <a:pt x="1087341" y="6015102"/>
                </a:lnTo>
                <a:lnTo>
                  <a:pt x="1087341" y="6053125"/>
                </a:lnTo>
                <a:lnTo>
                  <a:pt x="1093450" y="6053125"/>
                </a:lnTo>
                <a:lnTo>
                  <a:pt x="1093450" y="6033740"/>
                </a:lnTo>
                <a:cubicBezTo>
                  <a:pt x="1093450" y="6029509"/>
                  <a:pt x="1094324" y="6026170"/>
                  <a:pt x="1096079" y="6023715"/>
                </a:cubicBezTo>
                <a:cubicBezTo>
                  <a:pt x="1097826" y="6021267"/>
                  <a:pt x="1100007" y="6020039"/>
                  <a:pt x="1102614" y="6020039"/>
                </a:cubicBezTo>
                <a:cubicBezTo>
                  <a:pt x="1104623" y="6020039"/>
                  <a:pt x="1106164" y="6020451"/>
                  <a:pt x="1107231" y="6021267"/>
                </a:cubicBezTo>
                <a:lnTo>
                  <a:pt x="1107238" y="6021267"/>
                </a:lnTo>
                <a:lnTo>
                  <a:pt x="1107238" y="6014958"/>
                </a:lnTo>
                <a:cubicBezTo>
                  <a:pt x="1106391" y="6014608"/>
                  <a:pt x="1105174" y="6014437"/>
                  <a:pt x="1103585" y="6014437"/>
                </a:cubicBezTo>
                <a:close/>
                <a:moveTo>
                  <a:pt x="988955" y="6014437"/>
                </a:moveTo>
                <a:cubicBezTo>
                  <a:pt x="986747" y="6014437"/>
                  <a:pt x="984744" y="6015191"/>
                  <a:pt x="982955" y="6016686"/>
                </a:cubicBezTo>
                <a:cubicBezTo>
                  <a:pt x="981166" y="6018181"/>
                  <a:pt x="979839" y="6020266"/>
                  <a:pt x="978972" y="6022940"/>
                </a:cubicBezTo>
                <a:lnTo>
                  <a:pt x="978820" y="6022940"/>
                </a:lnTo>
                <a:lnTo>
                  <a:pt x="978820" y="6015102"/>
                </a:lnTo>
                <a:lnTo>
                  <a:pt x="972711" y="6015102"/>
                </a:lnTo>
                <a:lnTo>
                  <a:pt x="972711" y="6053125"/>
                </a:lnTo>
                <a:lnTo>
                  <a:pt x="978820" y="6053125"/>
                </a:lnTo>
                <a:lnTo>
                  <a:pt x="978820" y="6033740"/>
                </a:lnTo>
                <a:cubicBezTo>
                  <a:pt x="978820" y="6029509"/>
                  <a:pt x="979694" y="6026170"/>
                  <a:pt x="981449" y="6023715"/>
                </a:cubicBezTo>
                <a:cubicBezTo>
                  <a:pt x="983196" y="6021267"/>
                  <a:pt x="985377" y="6020039"/>
                  <a:pt x="987985" y="6020039"/>
                </a:cubicBezTo>
                <a:cubicBezTo>
                  <a:pt x="989993" y="6020039"/>
                  <a:pt x="991535" y="6020451"/>
                  <a:pt x="992601" y="6021267"/>
                </a:cubicBezTo>
                <a:lnTo>
                  <a:pt x="992608" y="6021267"/>
                </a:lnTo>
                <a:lnTo>
                  <a:pt x="992608" y="6014958"/>
                </a:lnTo>
                <a:cubicBezTo>
                  <a:pt x="991761" y="6014608"/>
                  <a:pt x="990544" y="6014437"/>
                  <a:pt x="988955" y="6014437"/>
                </a:cubicBezTo>
                <a:close/>
                <a:moveTo>
                  <a:pt x="795293" y="6014437"/>
                </a:moveTo>
                <a:cubicBezTo>
                  <a:pt x="793084" y="6014437"/>
                  <a:pt x="791082" y="6015191"/>
                  <a:pt x="789293" y="6016686"/>
                </a:cubicBezTo>
                <a:cubicBezTo>
                  <a:pt x="787504" y="6018181"/>
                  <a:pt x="786176" y="6020266"/>
                  <a:pt x="785310" y="6022940"/>
                </a:cubicBezTo>
                <a:lnTo>
                  <a:pt x="785158" y="6022940"/>
                </a:lnTo>
                <a:lnTo>
                  <a:pt x="785158" y="6015102"/>
                </a:lnTo>
                <a:lnTo>
                  <a:pt x="779049" y="6015102"/>
                </a:lnTo>
                <a:lnTo>
                  <a:pt x="779049" y="6053125"/>
                </a:lnTo>
                <a:lnTo>
                  <a:pt x="785158" y="6053125"/>
                </a:lnTo>
                <a:lnTo>
                  <a:pt x="785158" y="6033740"/>
                </a:lnTo>
                <a:cubicBezTo>
                  <a:pt x="785158" y="6029509"/>
                  <a:pt x="786032" y="6026170"/>
                  <a:pt x="787787" y="6023715"/>
                </a:cubicBezTo>
                <a:cubicBezTo>
                  <a:pt x="789533" y="6021267"/>
                  <a:pt x="791715" y="6020039"/>
                  <a:pt x="794322" y="6020039"/>
                </a:cubicBezTo>
                <a:cubicBezTo>
                  <a:pt x="796331" y="6020039"/>
                  <a:pt x="797872" y="6020451"/>
                  <a:pt x="798939" y="6021267"/>
                </a:cubicBezTo>
                <a:lnTo>
                  <a:pt x="798946" y="6021267"/>
                </a:lnTo>
                <a:lnTo>
                  <a:pt x="798946" y="6014958"/>
                </a:lnTo>
                <a:cubicBezTo>
                  <a:pt x="798099" y="6014608"/>
                  <a:pt x="796882" y="6014437"/>
                  <a:pt x="795293" y="6014437"/>
                </a:cubicBezTo>
                <a:close/>
                <a:moveTo>
                  <a:pt x="693178" y="6014162"/>
                </a:moveTo>
                <a:cubicBezTo>
                  <a:pt x="688189" y="6014162"/>
                  <a:pt x="684006" y="6016027"/>
                  <a:pt x="680642" y="6019751"/>
                </a:cubicBezTo>
                <a:cubicBezTo>
                  <a:pt x="677278" y="6023474"/>
                  <a:pt x="675592" y="6028295"/>
                  <a:pt x="675592" y="6034212"/>
                </a:cubicBezTo>
                <a:cubicBezTo>
                  <a:pt x="675592" y="6040473"/>
                  <a:pt x="677126" y="6045334"/>
                  <a:pt x="680209" y="6048784"/>
                </a:cubicBezTo>
                <a:cubicBezTo>
                  <a:pt x="683291" y="6052233"/>
                  <a:pt x="687529" y="6053961"/>
                  <a:pt x="692916" y="6053961"/>
                </a:cubicBezTo>
                <a:cubicBezTo>
                  <a:pt x="698427" y="6053961"/>
                  <a:pt x="702865" y="6052747"/>
                  <a:pt x="706215" y="6050320"/>
                </a:cubicBezTo>
                <a:lnTo>
                  <a:pt x="706215" y="6044601"/>
                </a:lnTo>
                <a:cubicBezTo>
                  <a:pt x="702610" y="6047419"/>
                  <a:pt x="698661" y="6048832"/>
                  <a:pt x="694368" y="6048832"/>
                </a:cubicBezTo>
                <a:cubicBezTo>
                  <a:pt x="690549" y="6048832"/>
                  <a:pt x="687543" y="6047680"/>
                  <a:pt x="685355" y="6045376"/>
                </a:cubicBezTo>
                <a:cubicBezTo>
                  <a:pt x="683167" y="6043072"/>
                  <a:pt x="682025" y="6039801"/>
                  <a:pt x="681928" y="6035570"/>
                </a:cubicBezTo>
                <a:lnTo>
                  <a:pt x="708864" y="6035570"/>
                </a:lnTo>
                <a:lnTo>
                  <a:pt x="708864" y="6032395"/>
                </a:lnTo>
                <a:cubicBezTo>
                  <a:pt x="708864" y="6026676"/>
                  <a:pt x="707496" y="6022205"/>
                  <a:pt x="704763" y="6018989"/>
                </a:cubicBezTo>
                <a:cubicBezTo>
                  <a:pt x="702032" y="6015773"/>
                  <a:pt x="698166" y="6014162"/>
                  <a:pt x="693178" y="6014162"/>
                </a:cubicBezTo>
                <a:close/>
                <a:moveTo>
                  <a:pt x="1212619" y="6014149"/>
                </a:moveTo>
                <a:cubicBezTo>
                  <a:pt x="1206661" y="6014149"/>
                  <a:pt x="1201927" y="6015946"/>
                  <a:pt x="1198426" y="6019532"/>
                </a:cubicBezTo>
                <a:cubicBezTo>
                  <a:pt x="1194924" y="6023118"/>
                  <a:pt x="1193176" y="6028110"/>
                  <a:pt x="1193176" y="6034494"/>
                </a:cubicBezTo>
                <a:cubicBezTo>
                  <a:pt x="1193176" y="6040357"/>
                  <a:pt x="1194862" y="6045068"/>
                  <a:pt x="1198226" y="6048620"/>
                </a:cubicBezTo>
                <a:cubicBezTo>
                  <a:pt x="1201590" y="6052172"/>
                  <a:pt x="1206090" y="6053948"/>
                  <a:pt x="1211732" y="6053948"/>
                </a:cubicBezTo>
                <a:cubicBezTo>
                  <a:pt x="1217518" y="6053948"/>
                  <a:pt x="1222128" y="6052124"/>
                  <a:pt x="1225567" y="6048476"/>
                </a:cubicBezTo>
                <a:cubicBezTo>
                  <a:pt x="1229008" y="6044828"/>
                  <a:pt x="1230727" y="6039973"/>
                  <a:pt x="1230727" y="6033904"/>
                </a:cubicBezTo>
                <a:cubicBezTo>
                  <a:pt x="1230727" y="6027719"/>
                  <a:pt x="1229131" y="6022878"/>
                  <a:pt x="1225939" y="6019388"/>
                </a:cubicBezTo>
                <a:cubicBezTo>
                  <a:pt x="1222747" y="6015898"/>
                  <a:pt x="1218309" y="6014149"/>
                  <a:pt x="1212619" y="6014149"/>
                </a:cubicBezTo>
                <a:close/>
                <a:moveTo>
                  <a:pt x="1059847" y="6014149"/>
                </a:moveTo>
                <a:cubicBezTo>
                  <a:pt x="1053889" y="6014149"/>
                  <a:pt x="1049155" y="6015946"/>
                  <a:pt x="1045653" y="6019532"/>
                </a:cubicBezTo>
                <a:cubicBezTo>
                  <a:pt x="1042152" y="6023118"/>
                  <a:pt x="1040404" y="6028110"/>
                  <a:pt x="1040404" y="6034494"/>
                </a:cubicBezTo>
                <a:cubicBezTo>
                  <a:pt x="1040404" y="6040357"/>
                  <a:pt x="1042090" y="6045068"/>
                  <a:pt x="1045454" y="6048620"/>
                </a:cubicBezTo>
                <a:cubicBezTo>
                  <a:pt x="1048818" y="6052172"/>
                  <a:pt x="1053318" y="6053948"/>
                  <a:pt x="1058960" y="6053948"/>
                </a:cubicBezTo>
                <a:cubicBezTo>
                  <a:pt x="1064746" y="6053948"/>
                  <a:pt x="1069355" y="6052124"/>
                  <a:pt x="1072795" y="6048476"/>
                </a:cubicBezTo>
                <a:cubicBezTo>
                  <a:pt x="1076235" y="6044828"/>
                  <a:pt x="1077955" y="6039973"/>
                  <a:pt x="1077955" y="6033904"/>
                </a:cubicBezTo>
                <a:cubicBezTo>
                  <a:pt x="1077955" y="6027719"/>
                  <a:pt x="1076359" y="6022878"/>
                  <a:pt x="1073167" y="6019388"/>
                </a:cubicBezTo>
                <a:cubicBezTo>
                  <a:pt x="1069974" y="6015898"/>
                  <a:pt x="1065537" y="6014149"/>
                  <a:pt x="1059847" y="6014149"/>
                </a:cubicBezTo>
                <a:close/>
                <a:moveTo>
                  <a:pt x="945218" y="6014149"/>
                </a:moveTo>
                <a:cubicBezTo>
                  <a:pt x="939260" y="6014149"/>
                  <a:pt x="934526" y="6015946"/>
                  <a:pt x="931025" y="6019532"/>
                </a:cubicBezTo>
                <a:cubicBezTo>
                  <a:pt x="927523" y="6023118"/>
                  <a:pt x="925775" y="6028110"/>
                  <a:pt x="925775" y="6034494"/>
                </a:cubicBezTo>
                <a:cubicBezTo>
                  <a:pt x="925775" y="6040357"/>
                  <a:pt x="927461" y="6045068"/>
                  <a:pt x="930825" y="6048620"/>
                </a:cubicBezTo>
                <a:cubicBezTo>
                  <a:pt x="934189" y="6052172"/>
                  <a:pt x="938689" y="6053948"/>
                  <a:pt x="944331" y="6053948"/>
                </a:cubicBezTo>
                <a:cubicBezTo>
                  <a:pt x="950117" y="6053948"/>
                  <a:pt x="954727" y="6052124"/>
                  <a:pt x="958166" y="6048476"/>
                </a:cubicBezTo>
                <a:cubicBezTo>
                  <a:pt x="961606" y="6044828"/>
                  <a:pt x="963326" y="6039973"/>
                  <a:pt x="963326" y="6033904"/>
                </a:cubicBezTo>
                <a:cubicBezTo>
                  <a:pt x="963326" y="6027719"/>
                  <a:pt x="961730" y="6022878"/>
                  <a:pt x="958538" y="6019388"/>
                </a:cubicBezTo>
                <a:cubicBezTo>
                  <a:pt x="955346" y="6015898"/>
                  <a:pt x="950908" y="6014149"/>
                  <a:pt x="945218" y="6014149"/>
                </a:cubicBezTo>
                <a:close/>
                <a:moveTo>
                  <a:pt x="840570" y="6014149"/>
                </a:moveTo>
                <a:cubicBezTo>
                  <a:pt x="834557" y="6014149"/>
                  <a:pt x="829748" y="6016048"/>
                  <a:pt x="826150" y="6019847"/>
                </a:cubicBezTo>
                <a:cubicBezTo>
                  <a:pt x="822552" y="6023646"/>
                  <a:pt x="820749" y="6028679"/>
                  <a:pt x="820749" y="6034940"/>
                </a:cubicBezTo>
                <a:cubicBezTo>
                  <a:pt x="820749" y="6040556"/>
                  <a:pt x="822427" y="6045129"/>
                  <a:pt x="825764" y="6048661"/>
                </a:cubicBezTo>
                <a:cubicBezTo>
                  <a:pt x="829101" y="6052192"/>
                  <a:pt x="833490" y="6053955"/>
                  <a:pt x="838932" y="6053955"/>
                </a:cubicBezTo>
                <a:cubicBezTo>
                  <a:pt x="842958" y="6053955"/>
                  <a:pt x="846432" y="6053070"/>
                  <a:pt x="849363" y="6051315"/>
                </a:cubicBezTo>
                <a:lnTo>
                  <a:pt x="849377" y="6051315"/>
                </a:lnTo>
                <a:lnTo>
                  <a:pt x="849377" y="6045527"/>
                </a:lnTo>
                <a:cubicBezTo>
                  <a:pt x="846445" y="6047728"/>
                  <a:pt x="843315" y="6048832"/>
                  <a:pt x="839986" y="6048832"/>
                </a:cubicBezTo>
                <a:cubicBezTo>
                  <a:pt x="836037" y="6048832"/>
                  <a:pt x="832885" y="6047543"/>
                  <a:pt x="830539" y="6044972"/>
                </a:cubicBezTo>
                <a:cubicBezTo>
                  <a:pt x="828186" y="6042400"/>
                  <a:pt x="827017" y="6038883"/>
                  <a:pt x="827017" y="6034425"/>
                </a:cubicBezTo>
                <a:cubicBezTo>
                  <a:pt x="827017" y="6029900"/>
                  <a:pt x="828269" y="6026238"/>
                  <a:pt x="830759" y="6023454"/>
                </a:cubicBezTo>
                <a:cubicBezTo>
                  <a:pt x="833249" y="6020670"/>
                  <a:pt x="836449" y="6019278"/>
                  <a:pt x="840350" y="6019278"/>
                </a:cubicBezTo>
                <a:cubicBezTo>
                  <a:pt x="843577" y="6019278"/>
                  <a:pt x="846604" y="6020266"/>
                  <a:pt x="849438" y="6022247"/>
                </a:cubicBezTo>
                <a:lnTo>
                  <a:pt x="849438" y="6016007"/>
                </a:lnTo>
                <a:cubicBezTo>
                  <a:pt x="846879" y="6014766"/>
                  <a:pt x="843921" y="6014149"/>
                  <a:pt x="840570" y="6014149"/>
                </a:cubicBezTo>
                <a:close/>
                <a:moveTo>
                  <a:pt x="735167" y="6014149"/>
                </a:moveTo>
                <a:cubicBezTo>
                  <a:pt x="729154" y="6014149"/>
                  <a:pt x="724345" y="6016048"/>
                  <a:pt x="720747" y="6019847"/>
                </a:cubicBezTo>
                <a:cubicBezTo>
                  <a:pt x="717149" y="6023646"/>
                  <a:pt x="715346" y="6028679"/>
                  <a:pt x="715346" y="6034940"/>
                </a:cubicBezTo>
                <a:cubicBezTo>
                  <a:pt x="715346" y="6040563"/>
                  <a:pt x="717018" y="6045129"/>
                  <a:pt x="720355" y="6048661"/>
                </a:cubicBezTo>
                <a:cubicBezTo>
                  <a:pt x="723692" y="6052192"/>
                  <a:pt x="728082" y="6053955"/>
                  <a:pt x="733524" y="6053955"/>
                </a:cubicBezTo>
                <a:cubicBezTo>
                  <a:pt x="737548" y="6053955"/>
                  <a:pt x="741023" y="6053070"/>
                  <a:pt x="743954" y="6051315"/>
                </a:cubicBezTo>
                <a:lnTo>
                  <a:pt x="743975" y="6051315"/>
                </a:lnTo>
                <a:lnTo>
                  <a:pt x="743975" y="6045527"/>
                </a:lnTo>
                <a:cubicBezTo>
                  <a:pt x="741043" y="6047728"/>
                  <a:pt x="737913" y="6048832"/>
                  <a:pt x="734583" y="6048832"/>
                </a:cubicBezTo>
                <a:cubicBezTo>
                  <a:pt x="730634" y="6048832"/>
                  <a:pt x="727483" y="6047543"/>
                  <a:pt x="725137" y="6044972"/>
                </a:cubicBezTo>
                <a:cubicBezTo>
                  <a:pt x="722784" y="6042400"/>
                  <a:pt x="721614" y="6038883"/>
                  <a:pt x="721614" y="6034425"/>
                </a:cubicBezTo>
                <a:cubicBezTo>
                  <a:pt x="721614" y="6029900"/>
                  <a:pt x="722866" y="6026238"/>
                  <a:pt x="725357" y="6023454"/>
                </a:cubicBezTo>
                <a:cubicBezTo>
                  <a:pt x="727847" y="6020670"/>
                  <a:pt x="731047" y="6019278"/>
                  <a:pt x="734948" y="6019278"/>
                </a:cubicBezTo>
                <a:cubicBezTo>
                  <a:pt x="738174" y="6019278"/>
                  <a:pt x="741202" y="6020266"/>
                  <a:pt x="744036" y="6022247"/>
                </a:cubicBezTo>
                <a:lnTo>
                  <a:pt x="744036" y="6016007"/>
                </a:lnTo>
                <a:cubicBezTo>
                  <a:pt x="741476" y="6014766"/>
                  <a:pt x="738519" y="6014149"/>
                  <a:pt x="735167" y="6014149"/>
                </a:cubicBezTo>
                <a:close/>
                <a:moveTo>
                  <a:pt x="1258896" y="6014142"/>
                </a:moveTo>
                <a:cubicBezTo>
                  <a:pt x="1253427" y="6014142"/>
                  <a:pt x="1249257" y="6016549"/>
                  <a:pt x="1246374" y="6021349"/>
                </a:cubicBezTo>
                <a:lnTo>
                  <a:pt x="1246223" y="6021349"/>
                </a:lnTo>
                <a:lnTo>
                  <a:pt x="1246223" y="6015033"/>
                </a:lnTo>
                <a:lnTo>
                  <a:pt x="1240113" y="6015033"/>
                </a:lnTo>
                <a:lnTo>
                  <a:pt x="1240113" y="6053056"/>
                </a:lnTo>
                <a:lnTo>
                  <a:pt x="1246223" y="6053056"/>
                </a:lnTo>
                <a:lnTo>
                  <a:pt x="1246223" y="6031374"/>
                </a:lnTo>
                <a:cubicBezTo>
                  <a:pt x="1246223" y="6027884"/>
                  <a:pt x="1247220" y="6024997"/>
                  <a:pt x="1249223" y="6022707"/>
                </a:cubicBezTo>
                <a:cubicBezTo>
                  <a:pt x="1251224" y="6020416"/>
                  <a:pt x="1253750" y="6019271"/>
                  <a:pt x="1256804" y="6019271"/>
                </a:cubicBezTo>
                <a:cubicBezTo>
                  <a:pt x="1262715" y="6019271"/>
                  <a:pt x="1265673" y="6023303"/>
                  <a:pt x="1265673" y="6031374"/>
                </a:cubicBezTo>
                <a:lnTo>
                  <a:pt x="1265673" y="6053056"/>
                </a:lnTo>
                <a:lnTo>
                  <a:pt x="1271782" y="6053056"/>
                </a:lnTo>
                <a:lnTo>
                  <a:pt x="1271789" y="6053056"/>
                </a:lnTo>
                <a:lnTo>
                  <a:pt x="1271789" y="6029817"/>
                </a:lnTo>
                <a:cubicBezTo>
                  <a:pt x="1271789" y="6024743"/>
                  <a:pt x="1270689" y="6020862"/>
                  <a:pt x="1268473" y="6018174"/>
                </a:cubicBezTo>
                <a:cubicBezTo>
                  <a:pt x="1266258" y="6015486"/>
                  <a:pt x="1263065" y="6014142"/>
                  <a:pt x="1258896" y="6014142"/>
                </a:cubicBezTo>
                <a:close/>
                <a:moveTo>
                  <a:pt x="1018140" y="6014142"/>
                </a:moveTo>
                <a:cubicBezTo>
                  <a:pt x="1012354" y="6014142"/>
                  <a:pt x="1007958" y="6016672"/>
                  <a:pt x="1004951" y="6021719"/>
                </a:cubicBezTo>
                <a:lnTo>
                  <a:pt x="1004799" y="6021719"/>
                </a:lnTo>
                <a:lnTo>
                  <a:pt x="1004799" y="6015033"/>
                </a:lnTo>
                <a:lnTo>
                  <a:pt x="998690" y="6015033"/>
                </a:lnTo>
                <a:lnTo>
                  <a:pt x="998690" y="6070549"/>
                </a:lnTo>
                <a:lnTo>
                  <a:pt x="1004799" y="6070549"/>
                </a:lnTo>
                <a:lnTo>
                  <a:pt x="1004799" y="6047564"/>
                </a:lnTo>
                <a:lnTo>
                  <a:pt x="1004951" y="6047564"/>
                </a:lnTo>
                <a:cubicBezTo>
                  <a:pt x="1007634" y="6051822"/>
                  <a:pt x="1011446" y="6053948"/>
                  <a:pt x="1016386" y="6053948"/>
                </a:cubicBezTo>
                <a:cubicBezTo>
                  <a:pt x="1021773" y="6053948"/>
                  <a:pt x="1026024" y="6052028"/>
                  <a:pt x="1029128" y="6048208"/>
                </a:cubicBezTo>
                <a:cubicBezTo>
                  <a:pt x="1032231" y="6044389"/>
                  <a:pt x="1033785" y="6039294"/>
                  <a:pt x="1033785" y="6032931"/>
                </a:cubicBezTo>
                <a:cubicBezTo>
                  <a:pt x="1033785" y="6027219"/>
                  <a:pt x="1032409" y="6022652"/>
                  <a:pt x="1029650" y="6019251"/>
                </a:cubicBezTo>
                <a:cubicBezTo>
                  <a:pt x="1026891" y="6015843"/>
                  <a:pt x="1023059" y="6014142"/>
                  <a:pt x="1018140" y="6014142"/>
                </a:cubicBezTo>
                <a:close/>
                <a:moveTo>
                  <a:pt x="519745" y="6014142"/>
                </a:moveTo>
                <a:cubicBezTo>
                  <a:pt x="517881" y="6014142"/>
                  <a:pt x="516078" y="6014375"/>
                  <a:pt x="514324" y="6014848"/>
                </a:cubicBezTo>
                <a:cubicBezTo>
                  <a:pt x="512569" y="6015321"/>
                  <a:pt x="511007" y="6016021"/>
                  <a:pt x="509645" y="6016947"/>
                </a:cubicBezTo>
                <a:cubicBezTo>
                  <a:pt x="508276" y="6017879"/>
                  <a:pt x="507182" y="6019031"/>
                  <a:pt x="506363" y="6020403"/>
                </a:cubicBezTo>
                <a:cubicBezTo>
                  <a:pt x="505545" y="6021774"/>
                  <a:pt x="505131" y="6023351"/>
                  <a:pt x="505131" y="6025134"/>
                </a:cubicBezTo>
                <a:cubicBezTo>
                  <a:pt x="505131" y="6026595"/>
                  <a:pt x="505352" y="6027870"/>
                  <a:pt x="505785" y="6028960"/>
                </a:cubicBezTo>
                <a:cubicBezTo>
                  <a:pt x="506226" y="6030051"/>
                  <a:pt x="506865" y="6031017"/>
                  <a:pt x="507726" y="6031875"/>
                </a:cubicBezTo>
                <a:cubicBezTo>
                  <a:pt x="508586" y="6032732"/>
                  <a:pt x="509652" y="6033500"/>
                  <a:pt x="510932" y="6034178"/>
                </a:cubicBezTo>
                <a:cubicBezTo>
                  <a:pt x="512211" y="6034857"/>
                  <a:pt x="513691" y="6035529"/>
                  <a:pt x="515383" y="6036201"/>
                </a:cubicBezTo>
                <a:cubicBezTo>
                  <a:pt x="516594" y="6036674"/>
                  <a:pt x="517729" y="6037127"/>
                  <a:pt x="518789" y="6037559"/>
                </a:cubicBezTo>
                <a:cubicBezTo>
                  <a:pt x="519849" y="6037991"/>
                  <a:pt x="520764" y="6038485"/>
                  <a:pt x="521548" y="6039026"/>
                </a:cubicBezTo>
                <a:cubicBezTo>
                  <a:pt x="522332" y="6039568"/>
                  <a:pt x="522951" y="6040192"/>
                  <a:pt x="523413" y="6040898"/>
                </a:cubicBezTo>
                <a:cubicBezTo>
                  <a:pt x="523873" y="6041605"/>
                  <a:pt x="524101" y="6042462"/>
                  <a:pt x="524101" y="6043477"/>
                </a:cubicBezTo>
                <a:cubicBezTo>
                  <a:pt x="524101" y="6047042"/>
                  <a:pt x="521417" y="6048825"/>
                  <a:pt x="516051" y="6048825"/>
                </a:cubicBezTo>
                <a:cubicBezTo>
                  <a:pt x="512046" y="6048825"/>
                  <a:pt x="508386" y="6047605"/>
                  <a:pt x="505056" y="6045150"/>
                </a:cubicBezTo>
                <a:lnTo>
                  <a:pt x="505056" y="6051685"/>
                </a:lnTo>
                <a:cubicBezTo>
                  <a:pt x="507939" y="6053193"/>
                  <a:pt x="511338" y="6053948"/>
                  <a:pt x="515273" y="6053954"/>
                </a:cubicBezTo>
                <a:cubicBezTo>
                  <a:pt x="517255" y="6053954"/>
                  <a:pt x="519153" y="6053728"/>
                  <a:pt x="520970" y="6053282"/>
                </a:cubicBezTo>
                <a:cubicBezTo>
                  <a:pt x="522786" y="6052837"/>
                  <a:pt x="524390" y="6052158"/>
                  <a:pt x="525779" y="6051239"/>
                </a:cubicBezTo>
                <a:cubicBezTo>
                  <a:pt x="527169" y="6050320"/>
                  <a:pt x="528284" y="6049168"/>
                  <a:pt x="529116" y="6047783"/>
                </a:cubicBezTo>
                <a:cubicBezTo>
                  <a:pt x="529948" y="6046398"/>
                  <a:pt x="530362" y="6044759"/>
                  <a:pt x="530362" y="6042880"/>
                </a:cubicBezTo>
                <a:cubicBezTo>
                  <a:pt x="530362" y="6041351"/>
                  <a:pt x="530107" y="6040021"/>
                  <a:pt x="529597" y="6038910"/>
                </a:cubicBezTo>
                <a:cubicBezTo>
                  <a:pt x="529089" y="6037799"/>
                  <a:pt x="528359" y="6036818"/>
                  <a:pt x="527417" y="6035961"/>
                </a:cubicBezTo>
                <a:cubicBezTo>
                  <a:pt x="526474" y="6035104"/>
                  <a:pt x="525332" y="6034336"/>
                  <a:pt x="523991" y="6033657"/>
                </a:cubicBezTo>
                <a:cubicBezTo>
                  <a:pt x="522649" y="6032972"/>
                  <a:pt x="521135" y="6032313"/>
                  <a:pt x="519449" y="6031669"/>
                </a:cubicBezTo>
                <a:cubicBezTo>
                  <a:pt x="518183" y="6031175"/>
                  <a:pt x="517048" y="6030716"/>
                  <a:pt x="516058" y="6030297"/>
                </a:cubicBezTo>
                <a:cubicBezTo>
                  <a:pt x="515066" y="6029879"/>
                  <a:pt x="514221" y="6029406"/>
                  <a:pt x="513525" y="6028885"/>
                </a:cubicBezTo>
                <a:cubicBezTo>
                  <a:pt x="512831" y="6028364"/>
                  <a:pt x="512301" y="6027774"/>
                  <a:pt x="511943" y="6027102"/>
                </a:cubicBezTo>
                <a:cubicBezTo>
                  <a:pt x="511585" y="6026430"/>
                  <a:pt x="511406" y="6025607"/>
                  <a:pt x="511406" y="6024613"/>
                </a:cubicBezTo>
                <a:cubicBezTo>
                  <a:pt x="511406" y="6023817"/>
                  <a:pt x="511585" y="6023091"/>
                  <a:pt x="511943" y="6022439"/>
                </a:cubicBezTo>
                <a:cubicBezTo>
                  <a:pt x="512301" y="6021788"/>
                  <a:pt x="512810" y="6021225"/>
                  <a:pt x="513470" y="6020752"/>
                </a:cubicBezTo>
                <a:cubicBezTo>
                  <a:pt x="514131" y="6020279"/>
                  <a:pt x="514915" y="6019916"/>
                  <a:pt x="515837" y="6019655"/>
                </a:cubicBezTo>
                <a:cubicBezTo>
                  <a:pt x="516752" y="6019395"/>
                  <a:pt x="517785" y="6019264"/>
                  <a:pt x="518926" y="6019264"/>
                </a:cubicBezTo>
                <a:cubicBezTo>
                  <a:pt x="522580" y="6019264"/>
                  <a:pt x="525807" y="6020183"/>
                  <a:pt x="528614" y="6022014"/>
                </a:cubicBezTo>
                <a:lnTo>
                  <a:pt x="528614" y="6015849"/>
                </a:lnTo>
                <a:cubicBezTo>
                  <a:pt x="526006" y="6014711"/>
                  <a:pt x="523047" y="6014142"/>
                  <a:pt x="519745" y="6014142"/>
                </a:cubicBezTo>
                <a:close/>
                <a:moveTo>
                  <a:pt x="382240" y="6014142"/>
                </a:moveTo>
                <a:cubicBezTo>
                  <a:pt x="380376" y="6014142"/>
                  <a:pt x="378572" y="6014375"/>
                  <a:pt x="376819" y="6014848"/>
                </a:cubicBezTo>
                <a:cubicBezTo>
                  <a:pt x="375064" y="6015321"/>
                  <a:pt x="373501" y="6016021"/>
                  <a:pt x="372140" y="6016947"/>
                </a:cubicBezTo>
                <a:cubicBezTo>
                  <a:pt x="370770" y="6017879"/>
                  <a:pt x="369677" y="6019031"/>
                  <a:pt x="368858" y="6020403"/>
                </a:cubicBezTo>
                <a:cubicBezTo>
                  <a:pt x="368039" y="6021774"/>
                  <a:pt x="367626" y="6023351"/>
                  <a:pt x="367626" y="6025134"/>
                </a:cubicBezTo>
                <a:cubicBezTo>
                  <a:pt x="367626" y="6026595"/>
                  <a:pt x="367846" y="6027870"/>
                  <a:pt x="368280" y="6028960"/>
                </a:cubicBezTo>
                <a:cubicBezTo>
                  <a:pt x="368720" y="6030051"/>
                  <a:pt x="369360" y="6031017"/>
                  <a:pt x="370220" y="6031875"/>
                </a:cubicBezTo>
                <a:cubicBezTo>
                  <a:pt x="371080" y="6032732"/>
                  <a:pt x="372147" y="6033500"/>
                  <a:pt x="373426" y="6034178"/>
                </a:cubicBezTo>
                <a:cubicBezTo>
                  <a:pt x="374705" y="6034857"/>
                  <a:pt x="376185" y="6035529"/>
                  <a:pt x="377878" y="6036201"/>
                </a:cubicBezTo>
                <a:cubicBezTo>
                  <a:pt x="379088" y="6036674"/>
                  <a:pt x="380224" y="6037127"/>
                  <a:pt x="381284" y="6037559"/>
                </a:cubicBezTo>
                <a:cubicBezTo>
                  <a:pt x="382343" y="6037991"/>
                  <a:pt x="383258" y="6038485"/>
                  <a:pt x="384043" y="6039026"/>
                </a:cubicBezTo>
                <a:cubicBezTo>
                  <a:pt x="384827" y="6039568"/>
                  <a:pt x="385446" y="6040192"/>
                  <a:pt x="385907" y="6040898"/>
                </a:cubicBezTo>
                <a:cubicBezTo>
                  <a:pt x="386368" y="6041605"/>
                  <a:pt x="386595" y="6042462"/>
                  <a:pt x="386595" y="6043477"/>
                </a:cubicBezTo>
                <a:cubicBezTo>
                  <a:pt x="386595" y="6047042"/>
                  <a:pt x="383911" y="6048825"/>
                  <a:pt x="378545" y="6048825"/>
                </a:cubicBezTo>
                <a:cubicBezTo>
                  <a:pt x="374541" y="6048825"/>
                  <a:pt x="370881" y="6047605"/>
                  <a:pt x="367550" y="6045150"/>
                </a:cubicBezTo>
                <a:lnTo>
                  <a:pt x="367550" y="6051685"/>
                </a:lnTo>
                <a:cubicBezTo>
                  <a:pt x="370426" y="6053193"/>
                  <a:pt x="373833" y="6053948"/>
                  <a:pt x="377768" y="6053954"/>
                </a:cubicBezTo>
                <a:cubicBezTo>
                  <a:pt x="379749" y="6053954"/>
                  <a:pt x="381648" y="6053728"/>
                  <a:pt x="383465" y="6053282"/>
                </a:cubicBezTo>
                <a:cubicBezTo>
                  <a:pt x="385281" y="6052837"/>
                  <a:pt x="386884" y="6052158"/>
                  <a:pt x="388274" y="6051239"/>
                </a:cubicBezTo>
                <a:cubicBezTo>
                  <a:pt x="389664" y="6050320"/>
                  <a:pt x="390778" y="6049168"/>
                  <a:pt x="391610" y="6047783"/>
                </a:cubicBezTo>
                <a:cubicBezTo>
                  <a:pt x="392443" y="6046398"/>
                  <a:pt x="392856" y="6044759"/>
                  <a:pt x="392856" y="6042880"/>
                </a:cubicBezTo>
                <a:cubicBezTo>
                  <a:pt x="392856" y="6041351"/>
                  <a:pt x="392602" y="6040021"/>
                  <a:pt x="392092" y="6038910"/>
                </a:cubicBezTo>
                <a:cubicBezTo>
                  <a:pt x="391583" y="6037799"/>
                  <a:pt x="390854" y="6036818"/>
                  <a:pt x="389912" y="6035961"/>
                </a:cubicBezTo>
                <a:cubicBezTo>
                  <a:pt x="388968" y="6035104"/>
                  <a:pt x="387826" y="6034336"/>
                  <a:pt x="386485" y="6033657"/>
                </a:cubicBezTo>
                <a:cubicBezTo>
                  <a:pt x="385143" y="6032972"/>
                  <a:pt x="383629" y="6032313"/>
                  <a:pt x="381944" y="6031669"/>
                </a:cubicBezTo>
                <a:cubicBezTo>
                  <a:pt x="380678" y="6031175"/>
                  <a:pt x="379543" y="6030716"/>
                  <a:pt x="378552" y="6030297"/>
                </a:cubicBezTo>
                <a:cubicBezTo>
                  <a:pt x="377561" y="6029879"/>
                  <a:pt x="376715" y="6029406"/>
                  <a:pt x="376020" y="6028885"/>
                </a:cubicBezTo>
                <a:cubicBezTo>
                  <a:pt x="375326" y="6028364"/>
                  <a:pt x="374796" y="6027774"/>
                  <a:pt x="374438" y="6027102"/>
                </a:cubicBezTo>
                <a:cubicBezTo>
                  <a:pt x="374079" y="6026430"/>
                  <a:pt x="373901" y="6025607"/>
                  <a:pt x="373901" y="6024613"/>
                </a:cubicBezTo>
                <a:cubicBezTo>
                  <a:pt x="373901" y="6023817"/>
                  <a:pt x="374079" y="6023091"/>
                  <a:pt x="374438" y="6022439"/>
                </a:cubicBezTo>
                <a:cubicBezTo>
                  <a:pt x="374796" y="6021788"/>
                  <a:pt x="375304" y="6021225"/>
                  <a:pt x="375965" y="6020752"/>
                </a:cubicBezTo>
                <a:cubicBezTo>
                  <a:pt x="376626" y="6020279"/>
                  <a:pt x="377410" y="6019916"/>
                  <a:pt x="378332" y="6019655"/>
                </a:cubicBezTo>
                <a:cubicBezTo>
                  <a:pt x="379247" y="6019395"/>
                  <a:pt x="380279" y="6019264"/>
                  <a:pt x="381421" y="6019264"/>
                </a:cubicBezTo>
                <a:cubicBezTo>
                  <a:pt x="385074" y="6019264"/>
                  <a:pt x="388301" y="6020183"/>
                  <a:pt x="391109" y="6022014"/>
                </a:cubicBezTo>
                <a:lnTo>
                  <a:pt x="391109" y="6015849"/>
                </a:lnTo>
                <a:cubicBezTo>
                  <a:pt x="388501" y="6014711"/>
                  <a:pt x="385542" y="6014142"/>
                  <a:pt x="382240" y="6014142"/>
                </a:cubicBezTo>
                <a:close/>
                <a:moveTo>
                  <a:pt x="1127170" y="6014135"/>
                </a:moveTo>
                <a:cubicBezTo>
                  <a:pt x="1122277" y="6014135"/>
                  <a:pt x="1117957" y="6015321"/>
                  <a:pt x="1114207" y="6017701"/>
                </a:cubicBezTo>
                <a:lnTo>
                  <a:pt x="1114207" y="6023941"/>
                </a:lnTo>
                <a:cubicBezTo>
                  <a:pt x="1117909" y="6020828"/>
                  <a:pt x="1122057" y="6019264"/>
                  <a:pt x="1126653" y="6019264"/>
                </a:cubicBezTo>
                <a:cubicBezTo>
                  <a:pt x="1131896" y="6019264"/>
                  <a:pt x="1134517" y="6022494"/>
                  <a:pt x="1134517" y="6028953"/>
                </a:cubicBezTo>
                <a:lnTo>
                  <a:pt x="1123083" y="6030551"/>
                </a:lnTo>
                <a:cubicBezTo>
                  <a:pt x="1114689" y="6031717"/>
                  <a:pt x="1110492" y="6035851"/>
                  <a:pt x="1110492" y="6042955"/>
                </a:cubicBezTo>
                <a:cubicBezTo>
                  <a:pt x="1110492" y="6046267"/>
                  <a:pt x="1111565" y="6048928"/>
                  <a:pt x="1113711" y="6050937"/>
                </a:cubicBezTo>
                <a:cubicBezTo>
                  <a:pt x="1115859" y="6052946"/>
                  <a:pt x="1118838" y="6053947"/>
                  <a:pt x="1122635" y="6053947"/>
                </a:cubicBezTo>
                <a:cubicBezTo>
                  <a:pt x="1127803" y="6053947"/>
                  <a:pt x="1131717" y="6051671"/>
                  <a:pt x="1134373" y="6047118"/>
                </a:cubicBezTo>
                <a:lnTo>
                  <a:pt x="1134524" y="6047118"/>
                </a:lnTo>
                <a:lnTo>
                  <a:pt x="1134524" y="6053056"/>
                </a:lnTo>
                <a:lnTo>
                  <a:pt x="1140620" y="6053056"/>
                </a:lnTo>
                <a:lnTo>
                  <a:pt x="1140620" y="6028322"/>
                </a:lnTo>
                <a:cubicBezTo>
                  <a:pt x="1140620" y="6018866"/>
                  <a:pt x="1136135" y="6014135"/>
                  <a:pt x="1127170" y="6014135"/>
                </a:cubicBezTo>
                <a:close/>
                <a:moveTo>
                  <a:pt x="217998" y="6009466"/>
                </a:moveTo>
                <a:cubicBezTo>
                  <a:pt x="212707" y="6009466"/>
                  <a:pt x="208407" y="6011077"/>
                  <a:pt x="205105" y="6014293"/>
                </a:cubicBezTo>
                <a:cubicBezTo>
                  <a:pt x="201802" y="6017509"/>
                  <a:pt x="200151" y="6021815"/>
                  <a:pt x="200151" y="6027212"/>
                </a:cubicBezTo>
                <a:cubicBezTo>
                  <a:pt x="200151" y="6031861"/>
                  <a:pt x="201760" y="6035742"/>
                  <a:pt x="204994" y="6038835"/>
                </a:cubicBezTo>
                <a:cubicBezTo>
                  <a:pt x="208228" y="6041927"/>
                  <a:pt x="212226" y="6043477"/>
                  <a:pt x="216993" y="6043477"/>
                </a:cubicBezTo>
                <a:cubicBezTo>
                  <a:pt x="220543" y="6043477"/>
                  <a:pt x="223626" y="6042620"/>
                  <a:pt x="226233" y="6040912"/>
                </a:cubicBezTo>
                <a:lnTo>
                  <a:pt x="226233" y="6035852"/>
                </a:lnTo>
                <a:cubicBezTo>
                  <a:pt x="223894" y="6037779"/>
                  <a:pt x="221094" y="6038746"/>
                  <a:pt x="217812" y="6038746"/>
                </a:cubicBezTo>
                <a:cubicBezTo>
                  <a:pt x="214234" y="6038746"/>
                  <a:pt x="211283" y="6037642"/>
                  <a:pt x="208964" y="6035440"/>
                </a:cubicBezTo>
                <a:cubicBezTo>
                  <a:pt x="206646" y="6033239"/>
                  <a:pt x="205483" y="6030304"/>
                  <a:pt x="205483" y="6026643"/>
                </a:cubicBezTo>
                <a:cubicBezTo>
                  <a:pt x="205483" y="6022885"/>
                  <a:pt x="206618" y="6019888"/>
                  <a:pt x="208888" y="6017660"/>
                </a:cubicBezTo>
                <a:cubicBezTo>
                  <a:pt x="211159" y="6015438"/>
                  <a:pt x="214049" y="6014321"/>
                  <a:pt x="217550" y="6014321"/>
                </a:cubicBezTo>
                <a:cubicBezTo>
                  <a:pt x="221101" y="6014321"/>
                  <a:pt x="223943" y="6015212"/>
                  <a:pt x="226082" y="6016995"/>
                </a:cubicBezTo>
                <a:lnTo>
                  <a:pt x="226082" y="6011434"/>
                </a:lnTo>
                <a:cubicBezTo>
                  <a:pt x="223702" y="6010124"/>
                  <a:pt x="221005" y="6009466"/>
                  <a:pt x="217998" y="6009466"/>
                </a:cubicBezTo>
                <a:close/>
                <a:moveTo>
                  <a:pt x="1159616" y="6003849"/>
                </a:moveTo>
                <a:lnTo>
                  <a:pt x="1153506" y="6005817"/>
                </a:lnTo>
                <a:lnTo>
                  <a:pt x="1153506" y="6015102"/>
                </a:lnTo>
                <a:lnTo>
                  <a:pt x="1146950" y="6015102"/>
                </a:lnTo>
                <a:lnTo>
                  <a:pt x="1146950" y="6020299"/>
                </a:lnTo>
                <a:lnTo>
                  <a:pt x="1153506" y="6020299"/>
                </a:lnTo>
                <a:lnTo>
                  <a:pt x="1153506" y="6042804"/>
                </a:lnTo>
                <a:cubicBezTo>
                  <a:pt x="1153506" y="6050231"/>
                  <a:pt x="1156849" y="6053940"/>
                  <a:pt x="1163531" y="6053940"/>
                </a:cubicBezTo>
                <a:cubicBezTo>
                  <a:pt x="1165890" y="6053940"/>
                  <a:pt x="1167796" y="6053543"/>
                  <a:pt x="1169234" y="6052754"/>
                </a:cubicBezTo>
                <a:lnTo>
                  <a:pt x="1169234" y="6047556"/>
                </a:lnTo>
                <a:cubicBezTo>
                  <a:pt x="1168113" y="6048400"/>
                  <a:pt x="1166784" y="6048818"/>
                  <a:pt x="1165244" y="6048818"/>
                </a:cubicBezTo>
                <a:cubicBezTo>
                  <a:pt x="1163235" y="6048818"/>
                  <a:pt x="1161790" y="6048276"/>
                  <a:pt x="1160923" y="6047186"/>
                </a:cubicBezTo>
                <a:cubicBezTo>
                  <a:pt x="1160049" y="6046096"/>
                  <a:pt x="1159616" y="6044279"/>
                  <a:pt x="1159616" y="6041728"/>
                </a:cubicBezTo>
                <a:lnTo>
                  <a:pt x="1159616" y="6020299"/>
                </a:lnTo>
                <a:lnTo>
                  <a:pt x="1169227" y="6020299"/>
                </a:lnTo>
                <a:lnTo>
                  <a:pt x="1169227" y="6015102"/>
                </a:lnTo>
                <a:lnTo>
                  <a:pt x="1159616" y="6015102"/>
                </a:lnTo>
                <a:close/>
                <a:moveTo>
                  <a:pt x="761188" y="6003849"/>
                </a:moveTo>
                <a:lnTo>
                  <a:pt x="755079" y="6005817"/>
                </a:lnTo>
                <a:lnTo>
                  <a:pt x="755079" y="6015102"/>
                </a:lnTo>
                <a:lnTo>
                  <a:pt x="748522" y="6015102"/>
                </a:lnTo>
                <a:lnTo>
                  <a:pt x="748522" y="6020299"/>
                </a:lnTo>
                <a:lnTo>
                  <a:pt x="755079" y="6020299"/>
                </a:lnTo>
                <a:lnTo>
                  <a:pt x="755079" y="6042804"/>
                </a:lnTo>
                <a:cubicBezTo>
                  <a:pt x="755079" y="6050231"/>
                  <a:pt x="758422" y="6053940"/>
                  <a:pt x="765103" y="6053940"/>
                </a:cubicBezTo>
                <a:cubicBezTo>
                  <a:pt x="767463" y="6053940"/>
                  <a:pt x="769368" y="6053543"/>
                  <a:pt x="770806" y="6052754"/>
                </a:cubicBezTo>
                <a:lnTo>
                  <a:pt x="770806" y="6047556"/>
                </a:lnTo>
                <a:cubicBezTo>
                  <a:pt x="769685" y="6048400"/>
                  <a:pt x="768357" y="6048818"/>
                  <a:pt x="766816" y="6048818"/>
                </a:cubicBezTo>
                <a:cubicBezTo>
                  <a:pt x="764807" y="6048818"/>
                  <a:pt x="763362" y="6048276"/>
                  <a:pt x="762495" y="6047186"/>
                </a:cubicBezTo>
                <a:cubicBezTo>
                  <a:pt x="761621" y="6046096"/>
                  <a:pt x="761188" y="6044279"/>
                  <a:pt x="761188" y="6041728"/>
                </a:cubicBezTo>
                <a:lnTo>
                  <a:pt x="761188" y="6020299"/>
                </a:lnTo>
                <a:lnTo>
                  <a:pt x="770799" y="6020299"/>
                </a:lnTo>
                <a:lnTo>
                  <a:pt x="770799" y="6015102"/>
                </a:lnTo>
                <a:lnTo>
                  <a:pt x="761188" y="6015102"/>
                </a:lnTo>
                <a:close/>
                <a:moveTo>
                  <a:pt x="352008" y="6003849"/>
                </a:moveTo>
                <a:lnTo>
                  <a:pt x="345898" y="6005817"/>
                </a:lnTo>
                <a:lnTo>
                  <a:pt x="345898" y="6015102"/>
                </a:lnTo>
                <a:lnTo>
                  <a:pt x="339342" y="6015102"/>
                </a:lnTo>
                <a:lnTo>
                  <a:pt x="339342" y="6020299"/>
                </a:lnTo>
                <a:lnTo>
                  <a:pt x="345898" y="6020299"/>
                </a:lnTo>
                <a:lnTo>
                  <a:pt x="345898" y="6042804"/>
                </a:lnTo>
                <a:cubicBezTo>
                  <a:pt x="345898" y="6050231"/>
                  <a:pt x="349241" y="6053940"/>
                  <a:pt x="355923" y="6053940"/>
                </a:cubicBezTo>
                <a:cubicBezTo>
                  <a:pt x="358282" y="6053940"/>
                  <a:pt x="360188" y="6053543"/>
                  <a:pt x="361625" y="6052754"/>
                </a:cubicBezTo>
                <a:lnTo>
                  <a:pt x="361625" y="6047556"/>
                </a:lnTo>
                <a:cubicBezTo>
                  <a:pt x="360505" y="6048400"/>
                  <a:pt x="359176" y="6048818"/>
                  <a:pt x="357635" y="6048818"/>
                </a:cubicBezTo>
                <a:cubicBezTo>
                  <a:pt x="355627" y="6048818"/>
                  <a:pt x="354182" y="6048276"/>
                  <a:pt x="353315" y="6047186"/>
                </a:cubicBezTo>
                <a:cubicBezTo>
                  <a:pt x="352441" y="6046096"/>
                  <a:pt x="352008" y="6044279"/>
                  <a:pt x="352008" y="6041728"/>
                </a:cubicBezTo>
                <a:lnTo>
                  <a:pt x="352008" y="6020299"/>
                </a:lnTo>
                <a:lnTo>
                  <a:pt x="361619" y="6020299"/>
                </a:lnTo>
                <a:lnTo>
                  <a:pt x="361619" y="6015102"/>
                </a:lnTo>
                <a:lnTo>
                  <a:pt x="352008" y="6015102"/>
                </a:lnTo>
                <a:close/>
                <a:moveTo>
                  <a:pt x="216134" y="6001923"/>
                </a:moveTo>
                <a:cubicBezTo>
                  <a:pt x="222938" y="6001923"/>
                  <a:pt x="228745" y="6004323"/>
                  <a:pt x="233547" y="6009130"/>
                </a:cubicBezTo>
                <a:cubicBezTo>
                  <a:pt x="238356" y="6013930"/>
                  <a:pt x="240758" y="6019724"/>
                  <a:pt x="240758" y="6026506"/>
                </a:cubicBezTo>
                <a:cubicBezTo>
                  <a:pt x="240758" y="6033294"/>
                  <a:pt x="238350" y="6039082"/>
                  <a:pt x="233547" y="6043868"/>
                </a:cubicBezTo>
                <a:cubicBezTo>
                  <a:pt x="228745" y="6048661"/>
                  <a:pt x="222938" y="6051054"/>
                  <a:pt x="216134" y="6051054"/>
                </a:cubicBezTo>
                <a:cubicBezTo>
                  <a:pt x="209329" y="6051054"/>
                  <a:pt x="203515" y="6048661"/>
                  <a:pt x="198699" y="6043868"/>
                </a:cubicBezTo>
                <a:cubicBezTo>
                  <a:pt x="193883" y="6039075"/>
                  <a:pt x="191475" y="6033287"/>
                  <a:pt x="191475" y="6026506"/>
                </a:cubicBezTo>
                <a:cubicBezTo>
                  <a:pt x="191475" y="6019724"/>
                  <a:pt x="193883" y="6013937"/>
                  <a:pt x="198699" y="6009130"/>
                </a:cubicBezTo>
                <a:cubicBezTo>
                  <a:pt x="203515" y="6004323"/>
                  <a:pt x="209329" y="6001923"/>
                  <a:pt x="216134" y="6001923"/>
                </a:cubicBezTo>
                <a:close/>
                <a:moveTo>
                  <a:pt x="622485" y="5999879"/>
                </a:moveTo>
                <a:lnTo>
                  <a:pt x="622485" y="6053125"/>
                </a:lnTo>
                <a:lnTo>
                  <a:pt x="650797" y="6053125"/>
                </a:lnTo>
                <a:lnTo>
                  <a:pt x="650804" y="6053125"/>
                </a:lnTo>
                <a:lnTo>
                  <a:pt x="650804" y="6047481"/>
                </a:lnTo>
                <a:lnTo>
                  <a:pt x="628746" y="6047481"/>
                </a:lnTo>
                <a:lnTo>
                  <a:pt x="628746" y="6028843"/>
                </a:lnTo>
                <a:lnTo>
                  <a:pt x="648045" y="6028843"/>
                </a:lnTo>
                <a:lnTo>
                  <a:pt x="648045" y="6023234"/>
                </a:lnTo>
                <a:lnTo>
                  <a:pt x="628746" y="6023234"/>
                </a:lnTo>
                <a:lnTo>
                  <a:pt x="628746" y="6005522"/>
                </a:lnTo>
                <a:lnTo>
                  <a:pt x="649607" y="6005522"/>
                </a:lnTo>
                <a:lnTo>
                  <a:pt x="649607" y="5999879"/>
                </a:lnTo>
                <a:close/>
                <a:moveTo>
                  <a:pt x="257758" y="5999879"/>
                </a:moveTo>
                <a:lnTo>
                  <a:pt x="257758" y="6053125"/>
                </a:lnTo>
                <a:lnTo>
                  <a:pt x="263792" y="6053125"/>
                </a:lnTo>
                <a:lnTo>
                  <a:pt x="263792" y="6017481"/>
                </a:lnTo>
                <a:cubicBezTo>
                  <a:pt x="263792" y="6012654"/>
                  <a:pt x="263696" y="6009170"/>
                  <a:pt x="263496" y="6007045"/>
                </a:cubicBezTo>
                <a:lnTo>
                  <a:pt x="263648" y="6007045"/>
                </a:lnTo>
                <a:cubicBezTo>
                  <a:pt x="264197" y="6009500"/>
                  <a:pt x="264727" y="6011317"/>
                  <a:pt x="265250" y="6012503"/>
                </a:cubicBezTo>
                <a:lnTo>
                  <a:pt x="283469" y="6053125"/>
                </a:lnTo>
                <a:lnTo>
                  <a:pt x="286524" y="6053125"/>
                </a:lnTo>
                <a:lnTo>
                  <a:pt x="304777" y="6012208"/>
                </a:lnTo>
                <a:cubicBezTo>
                  <a:pt x="305252" y="6011166"/>
                  <a:pt x="305781" y="6009445"/>
                  <a:pt x="306379" y="6007045"/>
                </a:cubicBezTo>
                <a:lnTo>
                  <a:pt x="306531" y="6007045"/>
                </a:lnTo>
                <a:cubicBezTo>
                  <a:pt x="306181" y="6011132"/>
                  <a:pt x="306008" y="6014581"/>
                  <a:pt x="306008" y="6017406"/>
                </a:cubicBezTo>
                <a:lnTo>
                  <a:pt x="306008" y="6053125"/>
                </a:lnTo>
                <a:lnTo>
                  <a:pt x="312228" y="6053125"/>
                </a:lnTo>
                <a:lnTo>
                  <a:pt x="312228" y="5999879"/>
                </a:lnTo>
                <a:lnTo>
                  <a:pt x="304405" y="5999879"/>
                </a:lnTo>
                <a:lnTo>
                  <a:pt x="287680" y="6036859"/>
                </a:lnTo>
                <a:cubicBezTo>
                  <a:pt x="287033" y="6038293"/>
                  <a:pt x="286173" y="6040473"/>
                  <a:pt x="285106" y="6043394"/>
                </a:cubicBezTo>
                <a:lnTo>
                  <a:pt x="284879" y="6043394"/>
                </a:lnTo>
                <a:cubicBezTo>
                  <a:pt x="284508" y="6041989"/>
                  <a:pt x="283690" y="6039856"/>
                  <a:pt x="282423" y="6037010"/>
                </a:cubicBezTo>
                <a:lnTo>
                  <a:pt x="266027" y="5999879"/>
                </a:lnTo>
                <a:close/>
                <a:moveTo>
                  <a:pt x="905740" y="5998981"/>
                </a:moveTo>
                <a:cubicBezTo>
                  <a:pt x="897842" y="5998981"/>
                  <a:pt x="891319" y="6001600"/>
                  <a:pt x="886180" y="6006853"/>
                </a:cubicBezTo>
                <a:cubicBezTo>
                  <a:pt x="881041" y="6012106"/>
                  <a:pt x="878467" y="6018983"/>
                  <a:pt x="878467" y="6027500"/>
                </a:cubicBezTo>
                <a:cubicBezTo>
                  <a:pt x="878467" y="6035427"/>
                  <a:pt x="880752" y="6041817"/>
                  <a:pt x="885320" y="6046700"/>
                </a:cubicBezTo>
                <a:cubicBezTo>
                  <a:pt x="889889" y="6051582"/>
                  <a:pt x="895971" y="6054016"/>
                  <a:pt x="903573" y="6054016"/>
                </a:cubicBezTo>
                <a:cubicBezTo>
                  <a:pt x="909456" y="6054016"/>
                  <a:pt x="914374" y="6052974"/>
                  <a:pt x="918323" y="6050896"/>
                </a:cubicBezTo>
                <a:lnTo>
                  <a:pt x="918330" y="6050896"/>
                </a:lnTo>
                <a:lnTo>
                  <a:pt x="918330" y="6044835"/>
                </a:lnTo>
                <a:cubicBezTo>
                  <a:pt x="914409" y="6047214"/>
                  <a:pt x="909765" y="6048400"/>
                  <a:pt x="904399" y="6048400"/>
                </a:cubicBezTo>
                <a:cubicBezTo>
                  <a:pt x="898613" y="6048400"/>
                  <a:pt x="893934" y="6046473"/>
                  <a:pt x="890370" y="6042627"/>
                </a:cubicBezTo>
                <a:cubicBezTo>
                  <a:pt x="886806" y="6038780"/>
                  <a:pt x="885024" y="6033609"/>
                  <a:pt x="885024" y="6027123"/>
                </a:cubicBezTo>
                <a:cubicBezTo>
                  <a:pt x="885024" y="6020293"/>
                  <a:pt x="886930" y="6014835"/>
                  <a:pt x="890741" y="6010748"/>
                </a:cubicBezTo>
                <a:cubicBezTo>
                  <a:pt x="894553" y="6006668"/>
                  <a:pt x="899528" y="6004624"/>
                  <a:pt x="905664" y="6004624"/>
                </a:cubicBezTo>
                <a:cubicBezTo>
                  <a:pt x="910281" y="6004624"/>
                  <a:pt x="914506" y="6005694"/>
                  <a:pt x="918330" y="6007820"/>
                </a:cubicBezTo>
                <a:lnTo>
                  <a:pt x="918330" y="6001175"/>
                </a:lnTo>
                <a:cubicBezTo>
                  <a:pt x="915007" y="5999715"/>
                  <a:pt x="910804" y="5998981"/>
                  <a:pt x="905740" y="5998981"/>
                </a:cubicBezTo>
                <a:close/>
                <a:moveTo>
                  <a:pt x="216141" y="5998652"/>
                </a:moveTo>
                <a:cubicBezTo>
                  <a:pt x="208414" y="5998652"/>
                  <a:pt x="201823" y="6001374"/>
                  <a:pt x="196373" y="6006805"/>
                </a:cubicBezTo>
                <a:cubicBezTo>
                  <a:pt x="190917" y="6012243"/>
                  <a:pt x="188193" y="6018805"/>
                  <a:pt x="188193" y="6026506"/>
                </a:cubicBezTo>
                <a:cubicBezTo>
                  <a:pt x="188193" y="6034199"/>
                  <a:pt x="190917" y="6040768"/>
                  <a:pt x="196366" y="6046199"/>
                </a:cubicBezTo>
                <a:cubicBezTo>
                  <a:pt x="201823" y="6051637"/>
                  <a:pt x="208407" y="6054352"/>
                  <a:pt x="216134" y="6054352"/>
                </a:cubicBezTo>
                <a:cubicBezTo>
                  <a:pt x="223832" y="6054352"/>
                  <a:pt x="230409" y="6051637"/>
                  <a:pt x="235866" y="6046206"/>
                </a:cubicBezTo>
                <a:cubicBezTo>
                  <a:pt x="241322" y="6040768"/>
                  <a:pt x="244046" y="6034206"/>
                  <a:pt x="244046" y="6026506"/>
                </a:cubicBezTo>
                <a:cubicBezTo>
                  <a:pt x="244046" y="6018805"/>
                  <a:pt x="241315" y="6012243"/>
                  <a:pt x="235866" y="6006805"/>
                </a:cubicBezTo>
                <a:cubicBezTo>
                  <a:pt x="230416" y="6001367"/>
                  <a:pt x="223839" y="5998652"/>
                  <a:pt x="216141" y="5998652"/>
                </a:cubicBezTo>
                <a:close/>
                <a:moveTo>
                  <a:pt x="1180593" y="5997541"/>
                </a:moveTo>
                <a:cubicBezTo>
                  <a:pt x="1179499" y="5997541"/>
                  <a:pt x="1178570" y="5997918"/>
                  <a:pt x="1177799" y="5998672"/>
                </a:cubicBezTo>
                <a:cubicBezTo>
                  <a:pt x="1177029" y="5999427"/>
                  <a:pt x="1176643" y="6000373"/>
                  <a:pt x="1176643" y="6001511"/>
                </a:cubicBezTo>
                <a:cubicBezTo>
                  <a:pt x="1176643" y="6002656"/>
                  <a:pt x="1177029" y="6003596"/>
                  <a:pt x="1177799" y="6004336"/>
                </a:cubicBezTo>
                <a:cubicBezTo>
                  <a:pt x="1178570" y="6005077"/>
                  <a:pt x="1179499" y="6005447"/>
                  <a:pt x="1180593" y="6005447"/>
                </a:cubicBezTo>
                <a:cubicBezTo>
                  <a:pt x="1181715" y="6005447"/>
                  <a:pt x="1182657" y="6005063"/>
                  <a:pt x="1183441" y="6004295"/>
                </a:cubicBezTo>
                <a:cubicBezTo>
                  <a:pt x="1184226" y="6003527"/>
                  <a:pt x="1184618" y="6002602"/>
                  <a:pt x="1184618" y="6001511"/>
                </a:cubicBezTo>
                <a:cubicBezTo>
                  <a:pt x="1184618" y="6000373"/>
                  <a:pt x="1184226" y="5999427"/>
                  <a:pt x="1183441" y="5998672"/>
                </a:cubicBezTo>
                <a:cubicBezTo>
                  <a:pt x="1182657" y="5997918"/>
                  <a:pt x="1181715" y="5997541"/>
                  <a:pt x="1180593" y="5997541"/>
                </a:cubicBezTo>
                <a:close/>
                <a:moveTo>
                  <a:pt x="808166" y="5997541"/>
                </a:moveTo>
                <a:cubicBezTo>
                  <a:pt x="807072" y="5997541"/>
                  <a:pt x="806143" y="5997918"/>
                  <a:pt x="805373" y="5998672"/>
                </a:cubicBezTo>
                <a:cubicBezTo>
                  <a:pt x="804602" y="5999427"/>
                  <a:pt x="804217" y="6000373"/>
                  <a:pt x="804217" y="6001511"/>
                </a:cubicBezTo>
                <a:cubicBezTo>
                  <a:pt x="804217" y="6002656"/>
                  <a:pt x="804602" y="6003596"/>
                  <a:pt x="805373" y="6004336"/>
                </a:cubicBezTo>
                <a:cubicBezTo>
                  <a:pt x="806143" y="6005077"/>
                  <a:pt x="807072" y="6005447"/>
                  <a:pt x="808166" y="6005447"/>
                </a:cubicBezTo>
                <a:cubicBezTo>
                  <a:pt x="809281" y="6005447"/>
                  <a:pt x="810230" y="6005063"/>
                  <a:pt x="811015" y="6004295"/>
                </a:cubicBezTo>
                <a:cubicBezTo>
                  <a:pt x="811799" y="6003527"/>
                  <a:pt x="812191" y="6002602"/>
                  <a:pt x="812191" y="6001511"/>
                </a:cubicBezTo>
                <a:cubicBezTo>
                  <a:pt x="812191" y="6000373"/>
                  <a:pt x="811799" y="5999427"/>
                  <a:pt x="811015" y="5998672"/>
                </a:cubicBezTo>
                <a:cubicBezTo>
                  <a:pt x="810230" y="5997918"/>
                  <a:pt x="809288" y="5997541"/>
                  <a:pt x="808166" y="5997541"/>
                </a:cubicBezTo>
                <a:close/>
                <a:moveTo>
                  <a:pt x="585361" y="5997541"/>
                </a:moveTo>
                <a:cubicBezTo>
                  <a:pt x="584267" y="5997541"/>
                  <a:pt x="583338" y="5997918"/>
                  <a:pt x="582568" y="5998672"/>
                </a:cubicBezTo>
                <a:cubicBezTo>
                  <a:pt x="581797" y="5999427"/>
                  <a:pt x="581412" y="6000373"/>
                  <a:pt x="581412" y="6001511"/>
                </a:cubicBezTo>
                <a:cubicBezTo>
                  <a:pt x="581412" y="6002656"/>
                  <a:pt x="581797" y="6003596"/>
                  <a:pt x="582568" y="6004336"/>
                </a:cubicBezTo>
                <a:cubicBezTo>
                  <a:pt x="583338" y="6005077"/>
                  <a:pt x="584267" y="6005447"/>
                  <a:pt x="585361" y="6005447"/>
                </a:cubicBezTo>
                <a:cubicBezTo>
                  <a:pt x="586476" y="6005447"/>
                  <a:pt x="587425" y="6005063"/>
                  <a:pt x="588210" y="6004295"/>
                </a:cubicBezTo>
                <a:cubicBezTo>
                  <a:pt x="588994" y="6003527"/>
                  <a:pt x="589386" y="6002602"/>
                  <a:pt x="589386" y="6001511"/>
                </a:cubicBezTo>
                <a:cubicBezTo>
                  <a:pt x="589386" y="6000373"/>
                  <a:pt x="588994" y="5999427"/>
                  <a:pt x="588210" y="5998672"/>
                </a:cubicBezTo>
                <a:cubicBezTo>
                  <a:pt x="587425" y="5997918"/>
                  <a:pt x="586483" y="5997541"/>
                  <a:pt x="585361" y="5997541"/>
                </a:cubicBezTo>
                <a:close/>
                <a:moveTo>
                  <a:pt x="492170" y="5997541"/>
                </a:moveTo>
                <a:cubicBezTo>
                  <a:pt x="491077" y="5997541"/>
                  <a:pt x="490147" y="5997918"/>
                  <a:pt x="489377" y="5998672"/>
                </a:cubicBezTo>
                <a:cubicBezTo>
                  <a:pt x="488606" y="5999427"/>
                  <a:pt x="488221" y="6000373"/>
                  <a:pt x="488221" y="6001511"/>
                </a:cubicBezTo>
                <a:cubicBezTo>
                  <a:pt x="488221" y="6002656"/>
                  <a:pt x="488606" y="6003596"/>
                  <a:pt x="489377" y="6004336"/>
                </a:cubicBezTo>
                <a:cubicBezTo>
                  <a:pt x="490147" y="6005077"/>
                  <a:pt x="491077" y="6005447"/>
                  <a:pt x="492170" y="6005447"/>
                </a:cubicBezTo>
                <a:cubicBezTo>
                  <a:pt x="493285" y="6005447"/>
                  <a:pt x="494234" y="6005063"/>
                  <a:pt x="495019" y="6004295"/>
                </a:cubicBezTo>
                <a:cubicBezTo>
                  <a:pt x="495804" y="6003527"/>
                  <a:pt x="496195" y="6002602"/>
                  <a:pt x="496195" y="6001511"/>
                </a:cubicBezTo>
                <a:cubicBezTo>
                  <a:pt x="496195" y="6000373"/>
                  <a:pt x="495804" y="5999427"/>
                  <a:pt x="495019" y="5998672"/>
                </a:cubicBezTo>
                <a:cubicBezTo>
                  <a:pt x="494234" y="5997918"/>
                  <a:pt x="493292" y="5997541"/>
                  <a:pt x="492170" y="5997541"/>
                </a:cubicBezTo>
                <a:close/>
                <a:moveTo>
                  <a:pt x="328733" y="5997541"/>
                </a:moveTo>
                <a:cubicBezTo>
                  <a:pt x="327639" y="5997541"/>
                  <a:pt x="326710" y="5997918"/>
                  <a:pt x="325940" y="5998672"/>
                </a:cubicBezTo>
                <a:cubicBezTo>
                  <a:pt x="325169" y="5999427"/>
                  <a:pt x="324784" y="6000373"/>
                  <a:pt x="324784" y="6001511"/>
                </a:cubicBezTo>
                <a:cubicBezTo>
                  <a:pt x="324784" y="6002656"/>
                  <a:pt x="325169" y="6003596"/>
                  <a:pt x="325940" y="6004336"/>
                </a:cubicBezTo>
                <a:cubicBezTo>
                  <a:pt x="326710" y="6005077"/>
                  <a:pt x="327639" y="6005447"/>
                  <a:pt x="328733" y="6005447"/>
                </a:cubicBezTo>
                <a:cubicBezTo>
                  <a:pt x="329848" y="6005447"/>
                  <a:pt x="330797" y="6005063"/>
                  <a:pt x="331582" y="6004295"/>
                </a:cubicBezTo>
                <a:cubicBezTo>
                  <a:pt x="332366" y="6003527"/>
                  <a:pt x="332758" y="6002602"/>
                  <a:pt x="332758" y="6001511"/>
                </a:cubicBezTo>
                <a:cubicBezTo>
                  <a:pt x="332758" y="6000373"/>
                  <a:pt x="332366" y="5999427"/>
                  <a:pt x="331582" y="5998672"/>
                </a:cubicBezTo>
                <a:cubicBezTo>
                  <a:pt x="330797" y="5997918"/>
                  <a:pt x="329855" y="5997541"/>
                  <a:pt x="328733" y="5997541"/>
                </a:cubicBezTo>
                <a:close/>
                <a:moveTo>
                  <a:pt x="659878" y="5996835"/>
                </a:moveTo>
                <a:lnTo>
                  <a:pt x="659878" y="6053125"/>
                </a:lnTo>
                <a:lnTo>
                  <a:pt x="665987" y="6053125"/>
                </a:lnTo>
                <a:lnTo>
                  <a:pt x="665987" y="5996835"/>
                </a:lnTo>
                <a:close/>
                <a:moveTo>
                  <a:pt x="539430" y="5996835"/>
                </a:moveTo>
                <a:lnTo>
                  <a:pt x="539430" y="6053125"/>
                </a:lnTo>
                <a:lnTo>
                  <a:pt x="545539" y="6053125"/>
                </a:lnTo>
                <a:lnTo>
                  <a:pt x="545539" y="6031587"/>
                </a:lnTo>
                <a:cubicBezTo>
                  <a:pt x="545539" y="6028001"/>
                  <a:pt x="546558" y="6025059"/>
                  <a:pt x="548594" y="6022769"/>
                </a:cubicBezTo>
                <a:cubicBezTo>
                  <a:pt x="550630" y="6020478"/>
                  <a:pt x="553142" y="6019333"/>
                  <a:pt x="556121" y="6019333"/>
                </a:cubicBezTo>
                <a:cubicBezTo>
                  <a:pt x="562031" y="6019333"/>
                  <a:pt x="564989" y="6023297"/>
                  <a:pt x="564989" y="6031217"/>
                </a:cubicBezTo>
                <a:lnTo>
                  <a:pt x="564989" y="6053125"/>
                </a:lnTo>
                <a:lnTo>
                  <a:pt x="571099" y="6053125"/>
                </a:lnTo>
                <a:lnTo>
                  <a:pt x="571106" y="6053125"/>
                </a:lnTo>
                <a:lnTo>
                  <a:pt x="571106" y="6029694"/>
                </a:lnTo>
                <a:cubicBezTo>
                  <a:pt x="571106" y="6019374"/>
                  <a:pt x="566806" y="6014211"/>
                  <a:pt x="558213" y="6014211"/>
                </a:cubicBezTo>
                <a:cubicBezTo>
                  <a:pt x="552798" y="6014211"/>
                  <a:pt x="548621" y="6016618"/>
                  <a:pt x="545691" y="6021418"/>
                </a:cubicBezTo>
                <a:lnTo>
                  <a:pt x="545539" y="6021418"/>
                </a:lnTo>
                <a:lnTo>
                  <a:pt x="545539" y="5996835"/>
                </a:lnTo>
                <a:close/>
                <a:moveTo>
                  <a:pt x="444717" y="5996835"/>
                </a:moveTo>
                <a:lnTo>
                  <a:pt x="444717" y="6053125"/>
                </a:lnTo>
                <a:lnTo>
                  <a:pt x="450827" y="6053125"/>
                </a:lnTo>
                <a:lnTo>
                  <a:pt x="450827" y="6047633"/>
                </a:lnTo>
                <a:lnTo>
                  <a:pt x="450978" y="6047633"/>
                </a:lnTo>
                <a:cubicBezTo>
                  <a:pt x="453565" y="6051891"/>
                  <a:pt x="457376" y="6054016"/>
                  <a:pt x="462413" y="6054016"/>
                </a:cubicBezTo>
                <a:cubicBezTo>
                  <a:pt x="467800" y="6054016"/>
                  <a:pt x="472051" y="6052097"/>
                  <a:pt x="475155" y="6048277"/>
                </a:cubicBezTo>
                <a:cubicBezTo>
                  <a:pt x="478258" y="6044458"/>
                  <a:pt x="479812" y="6039363"/>
                  <a:pt x="479812" y="6032999"/>
                </a:cubicBezTo>
                <a:cubicBezTo>
                  <a:pt x="479812" y="6027287"/>
                  <a:pt x="478423" y="6022727"/>
                  <a:pt x="475657" y="6019319"/>
                </a:cubicBezTo>
                <a:cubicBezTo>
                  <a:pt x="472891" y="6015911"/>
                  <a:pt x="469059" y="6014211"/>
                  <a:pt x="464167" y="6014211"/>
                </a:cubicBezTo>
                <a:cubicBezTo>
                  <a:pt x="458381" y="6014211"/>
                  <a:pt x="453985" y="6016741"/>
                  <a:pt x="450978" y="6021788"/>
                </a:cubicBezTo>
                <a:lnTo>
                  <a:pt x="450827" y="6021788"/>
                </a:lnTo>
                <a:lnTo>
                  <a:pt x="450827" y="5996835"/>
                </a:lnTo>
                <a:close/>
                <a:moveTo>
                  <a:pt x="0" y="0"/>
                </a:moveTo>
                <a:lnTo>
                  <a:pt x="9143996" y="0"/>
                </a:lnTo>
                <a:lnTo>
                  <a:pt x="9143996" y="6177597"/>
                </a:lnTo>
                <a:lnTo>
                  <a:pt x="8867772" y="6177597"/>
                </a:lnTo>
                <a:lnTo>
                  <a:pt x="8867772" y="6177598"/>
                </a:lnTo>
                <a:lnTo>
                  <a:pt x="8569599" y="6177598"/>
                </a:lnTo>
                <a:lnTo>
                  <a:pt x="8569599" y="5907597"/>
                </a:lnTo>
                <a:lnTo>
                  <a:pt x="8558799" y="5907597"/>
                </a:lnTo>
                <a:lnTo>
                  <a:pt x="8558799" y="6177598"/>
                </a:lnTo>
                <a:lnTo>
                  <a:pt x="8489869" y="6177598"/>
                </a:lnTo>
                <a:lnTo>
                  <a:pt x="8489869" y="6177597"/>
                </a:lnTo>
                <a:lnTo>
                  <a:pt x="8479889" y="6177597"/>
                </a:lnTo>
                <a:lnTo>
                  <a:pt x="0" y="6177597"/>
                </a:lnTo>
                <a:close/>
              </a:path>
            </a:pathLst>
          </a:custGeom>
        </p:spPr>
        <p:txBody>
          <a:bodyPr wrap="square">
            <a:noAutofit/>
          </a:bodyPr>
          <a:lstStyle/>
          <a:p>
            <a:endParaRPr kumimoji="1" lang="ja-JP" altLang="en-US"/>
          </a:p>
        </p:txBody>
      </p:sp>
      <p:sp>
        <p:nvSpPr>
          <p:cNvPr id="78" name="セクション名">
            <a:extLst>
              <a:ext uri="{FF2B5EF4-FFF2-40B4-BE49-F238E27FC236}">
                <a16:creationId xmlns:a16="http://schemas.microsoft.com/office/drawing/2014/main" id="{25D9685A-FFF4-42A4-BB9A-20FC857971DC}"/>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000000"/>
                </a:solidFill>
                <a:latin typeface="+mj-lt"/>
                <a:ea typeface="+mj-ea"/>
              </a:defRPr>
            </a:lvl1pPr>
          </a:lstStyle>
          <a:p>
            <a:pPr lvl="0"/>
            <a:r>
              <a:rPr kumimoji="1" lang="ja-JP" altLang="en-US"/>
              <a:t>セクション名</a:t>
            </a:r>
          </a:p>
        </p:txBody>
      </p:sp>
      <p:grpSp>
        <p:nvGrpSpPr>
          <p:cNvPr id="102" name="コピーライト　0.1pt回し">
            <a:extLst>
              <a:ext uri="{FF2B5EF4-FFF2-40B4-BE49-F238E27FC236}">
                <a16:creationId xmlns:a16="http://schemas.microsoft.com/office/drawing/2014/main" id="{4DEA0626-B76C-44D1-9B33-1B9387C64933}"/>
              </a:ext>
            </a:extLst>
          </p:cNvPr>
          <p:cNvGrpSpPr/>
          <p:nvPr userDrawn="1"/>
        </p:nvGrpSpPr>
        <p:grpSpPr>
          <a:xfrm>
            <a:off x="188192" y="6677238"/>
            <a:ext cx="1083600" cy="73714"/>
            <a:chOff x="190499" y="6731818"/>
            <a:chExt cx="1079979" cy="73714"/>
          </a:xfrm>
          <a:solidFill>
            <a:srgbClr val="000000"/>
          </a:solidFill>
        </p:grpSpPr>
        <p:grpSp>
          <p:nvGrpSpPr>
            <p:cNvPr id="103" name="グラフィックス 64">
              <a:extLst>
                <a:ext uri="{FF2B5EF4-FFF2-40B4-BE49-F238E27FC236}">
                  <a16:creationId xmlns:a16="http://schemas.microsoft.com/office/drawing/2014/main" id="{8B4E3E33-B1A3-4CA6-92B6-715335A7094C}"/>
                </a:ext>
              </a:extLst>
            </p:cNvPr>
            <p:cNvGrpSpPr/>
            <p:nvPr/>
          </p:nvGrpSpPr>
          <p:grpSpPr>
            <a:xfrm>
              <a:off x="190499" y="6731818"/>
              <a:ext cx="399853" cy="57517"/>
              <a:chOff x="190499" y="6731818"/>
              <a:chExt cx="399853" cy="57517"/>
            </a:xfrm>
            <a:grpFill/>
          </p:grpSpPr>
          <p:sp>
            <p:nvSpPr>
              <p:cNvPr id="125" name="フリーフォーム: 図形 124">
                <a:extLst>
                  <a:ext uri="{FF2B5EF4-FFF2-40B4-BE49-F238E27FC236}">
                    <a16:creationId xmlns:a16="http://schemas.microsoft.com/office/drawing/2014/main" id="{D42EF6EC-03D1-4588-A146-0EB3BAB66F50}"/>
                  </a:ext>
                </a:extLst>
              </p:cNvPr>
              <p:cNvSpPr/>
              <p:nvPr/>
            </p:nvSpPr>
            <p:spPr>
              <a:xfrm>
                <a:off x="190499" y="6733635"/>
                <a:ext cx="55666" cy="55700"/>
              </a:xfrm>
              <a:custGeom>
                <a:avLst/>
                <a:gdLst>
                  <a:gd name="connsiteX0" fmla="*/ 27847 w 55666"/>
                  <a:gd name="connsiteY0" fmla="*/ 55700 h 55700"/>
                  <a:gd name="connsiteX1" fmla="*/ 8146 w 55666"/>
                  <a:gd name="connsiteY1" fmla="*/ 47547 h 55700"/>
                  <a:gd name="connsiteX2" fmla="*/ 0 w 55666"/>
                  <a:gd name="connsiteY2" fmla="*/ 27854 h 55700"/>
                  <a:gd name="connsiteX3" fmla="*/ 8153 w 55666"/>
                  <a:gd name="connsiteY3" fmla="*/ 8153 h 55700"/>
                  <a:gd name="connsiteX4" fmla="*/ 27854 w 55666"/>
                  <a:gd name="connsiteY4" fmla="*/ 0 h 55700"/>
                  <a:gd name="connsiteX5" fmla="*/ 47513 w 55666"/>
                  <a:gd name="connsiteY5" fmla="*/ 8153 h 55700"/>
                  <a:gd name="connsiteX6" fmla="*/ 55666 w 55666"/>
                  <a:gd name="connsiteY6" fmla="*/ 27854 h 55700"/>
                  <a:gd name="connsiteX7" fmla="*/ 47513 w 55666"/>
                  <a:gd name="connsiteY7" fmla="*/ 47554 h 55700"/>
                  <a:gd name="connsiteX8" fmla="*/ 27847 w 55666"/>
                  <a:gd name="connsiteY8" fmla="*/ 55700 h 55700"/>
                  <a:gd name="connsiteX9" fmla="*/ 27847 w 55666"/>
                  <a:gd name="connsiteY9" fmla="*/ 3271 h 55700"/>
                  <a:gd name="connsiteX10" fmla="*/ 10471 w 55666"/>
                  <a:gd name="connsiteY10" fmla="*/ 10478 h 55700"/>
                  <a:gd name="connsiteX11" fmla="*/ 3271 w 55666"/>
                  <a:gd name="connsiteY11" fmla="*/ 27854 h 55700"/>
                  <a:gd name="connsiteX12" fmla="*/ 10471 w 55666"/>
                  <a:gd name="connsiteY12" fmla="*/ 45216 h 55700"/>
                  <a:gd name="connsiteX13" fmla="*/ 27847 w 55666"/>
                  <a:gd name="connsiteY13" fmla="*/ 52402 h 55700"/>
                  <a:gd name="connsiteX14" fmla="*/ 45202 w 55666"/>
                  <a:gd name="connsiteY14" fmla="*/ 45216 h 55700"/>
                  <a:gd name="connsiteX15" fmla="*/ 52389 w 55666"/>
                  <a:gd name="connsiteY15" fmla="*/ 27854 h 55700"/>
                  <a:gd name="connsiteX16" fmla="*/ 45202 w 55666"/>
                  <a:gd name="connsiteY16" fmla="*/ 10478 h 55700"/>
                  <a:gd name="connsiteX17" fmla="*/ 27847 w 55666"/>
                  <a:gd name="connsiteY17" fmla="*/ 3271 h 55700"/>
                  <a:gd name="connsiteX18" fmla="*/ 37913 w 55666"/>
                  <a:gd name="connsiteY18" fmla="*/ 42260 h 55700"/>
                  <a:gd name="connsiteX19" fmla="*/ 28704 w 55666"/>
                  <a:gd name="connsiteY19" fmla="*/ 44825 h 55700"/>
                  <a:gd name="connsiteX20" fmla="*/ 16745 w 55666"/>
                  <a:gd name="connsiteY20" fmla="*/ 40183 h 55700"/>
                  <a:gd name="connsiteX21" fmla="*/ 11918 w 55666"/>
                  <a:gd name="connsiteY21" fmla="*/ 28560 h 55700"/>
                  <a:gd name="connsiteX22" fmla="*/ 16855 w 55666"/>
                  <a:gd name="connsiteY22" fmla="*/ 15641 h 55700"/>
                  <a:gd name="connsiteX23" fmla="*/ 29705 w 55666"/>
                  <a:gd name="connsiteY23" fmla="*/ 10814 h 55700"/>
                  <a:gd name="connsiteX24" fmla="*/ 37762 w 55666"/>
                  <a:gd name="connsiteY24" fmla="*/ 12782 h 55700"/>
                  <a:gd name="connsiteX25" fmla="*/ 37762 w 55666"/>
                  <a:gd name="connsiteY25" fmla="*/ 18343 h 55700"/>
                  <a:gd name="connsiteX26" fmla="*/ 29259 w 55666"/>
                  <a:gd name="connsiteY26" fmla="*/ 15669 h 55700"/>
                  <a:gd name="connsiteX27" fmla="*/ 20626 w 55666"/>
                  <a:gd name="connsiteY27" fmla="*/ 19008 h 55700"/>
                  <a:gd name="connsiteX28" fmla="*/ 17232 w 55666"/>
                  <a:gd name="connsiteY28" fmla="*/ 27991 h 55700"/>
                  <a:gd name="connsiteX29" fmla="*/ 20702 w 55666"/>
                  <a:gd name="connsiteY29" fmla="*/ 36788 h 55700"/>
                  <a:gd name="connsiteX30" fmla="*/ 29520 w 55666"/>
                  <a:gd name="connsiteY30" fmla="*/ 40094 h 55700"/>
                  <a:gd name="connsiteX31" fmla="*/ 37913 w 55666"/>
                  <a:gd name="connsiteY31" fmla="*/ 37200 h 55700"/>
                  <a:gd name="connsiteX32" fmla="*/ 37913 w 55666"/>
                  <a:gd name="connsiteY32" fmla="*/ 42260 h 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666" h="55700">
                    <a:moveTo>
                      <a:pt x="27847" y="55700"/>
                    </a:moveTo>
                    <a:cubicBezTo>
                      <a:pt x="20146" y="55700"/>
                      <a:pt x="13584" y="52985"/>
                      <a:pt x="8146" y="47547"/>
                    </a:cubicBezTo>
                    <a:cubicBezTo>
                      <a:pt x="2715" y="42116"/>
                      <a:pt x="0" y="35547"/>
                      <a:pt x="0" y="27854"/>
                    </a:cubicBezTo>
                    <a:cubicBezTo>
                      <a:pt x="0" y="20153"/>
                      <a:pt x="2715" y="13591"/>
                      <a:pt x="8153" y="8153"/>
                    </a:cubicBezTo>
                    <a:cubicBezTo>
                      <a:pt x="13584" y="2722"/>
                      <a:pt x="20153" y="0"/>
                      <a:pt x="27854" y="0"/>
                    </a:cubicBezTo>
                    <a:cubicBezTo>
                      <a:pt x="35527" y="0"/>
                      <a:pt x="42082" y="2715"/>
                      <a:pt x="47513" y="8153"/>
                    </a:cubicBezTo>
                    <a:cubicBezTo>
                      <a:pt x="52944" y="13591"/>
                      <a:pt x="55666" y="20153"/>
                      <a:pt x="55666" y="27854"/>
                    </a:cubicBezTo>
                    <a:cubicBezTo>
                      <a:pt x="55666" y="35554"/>
                      <a:pt x="52951" y="42116"/>
                      <a:pt x="47513" y="47554"/>
                    </a:cubicBezTo>
                    <a:cubicBezTo>
                      <a:pt x="42075" y="52985"/>
                      <a:pt x="35520" y="55700"/>
                      <a:pt x="27847" y="55700"/>
                    </a:cubicBezTo>
                    <a:close/>
                    <a:moveTo>
                      <a:pt x="27847" y="3271"/>
                    </a:moveTo>
                    <a:cubicBezTo>
                      <a:pt x="21065" y="3271"/>
                      <a:pt x="15271" y="5671"/>
                      <a:pt x="10471" y="10478"/>
                    </a:cubicBezTo>
                    <a:cubicBezTo>
                      <a:pt x="5671" y="15285"/>
                      <a:pt x="3271" y="21072"/>
                      <a:pt x="3271" y="27854"/>
                    </a:cubicBezTo>
                    <a:cubicBezTo>
                      <a:pt x="3271" y="34635"/>
                      <a:pt x="5671" y="40423"/>
                      <a:pt x="10471" y="45216"/>
                    </a:cubicBezTo>
                    <a:cubicBezTo>
                      <a:pt x="15271" y="50009"/>
                      <a:pt x="21065" y="52402"/>
                      <a:pt x="27847" y="52402"/>
                    </a:cubicBezTo>
                    <a:cubicBezTo>
                      <a:pt x="34629" y="52402"/>
                      <a:pt x="40416" y="50009"/>
                      <a:pt x="45202" y="45216"/>
                    </a:cubicBezTo>
                    <a:cubicBezTo>
                      <a:pt x="49989" y="40430"/>
                      <a:pt x="52389" y="34642"/>
                      <a:pt x="52389" y="27854"/>
                    </a:cubicBezTo>
                    <a:cubicBezTo>
                      <a:pt x="52389" y="21072"/>
                      <a:pt x="49995" y="15278"/>
                      <a:pt x="45202" y="10478"/>
                    </a:cubicBezTo>
                    <a:cubicBezTo>
                      <a:pt x="40416" y="5671"/>
                      <a:pt x="34629" y="3271"/>
                      <a:pt x="27847" y="3271"/>
                    </a:cubicBezTo>
                    <a:close/>
                    <a:moveTo>
                      <a:pt x="37913" y="42260"/>
                    </a:moveTo>
                    <a:cubicBezTo>
                      <a:pt x="35314" y="43968"/>
                      <a:pt x="32242" y="44825"/>
                      <a:pt x="28704" y="44825"/>
                    </a:cubicBezTo>
                    <a:cubicBezTo>
                      <a:pt x="23952" y="44825"/>
                      <a:pt x="19968" y="43275"/>
                      <a:pt x="16745" y="40183"/>
                    </a:cubicBezTo>
                    <a:cubicBezTo>
                      <a:pt x="13522" y="37090"/>
                      <a:pt x="11918" y="33209"/>
                      <a:pt x="11918" y="28560"/>
                    </a:cubicBezTo>
                    <a:cubicBezTo>
                      <a:pt x="11918" y="23163"/>
                      <a:pt x="13563" y="18857"/>
                      <a:pt x="16855" y="15641"/>
                    </a:cubicBezTo>
                    <a:cubicBezTo>
                      <a:pt x="20146" y="12425"/>
                      <a:pt x="24432" y="10814"/>
                      <a:pt x="29705" y="10814"/>
                    </a:cubicBezTo>
                    <a:cubicBezTo>
                      <a:pt x="32702" y="10814"/>
                      <a:pt x="35390" y="11472"/>
                      <a:pt x="37762" y="12782"/>
                    </a:cubicBezTo>
                    <a:lnTo>
                      <a:pt x="37762" y="18343"/>
                    </a:lnTo>
                    <a:cubicBezTo>
                      <a:pt x="35630" y="16560"/>
                      <a:pt x="32798" y="15669"/>
                      <a:pt x="29259" y="15669"/>
                    </a:cubicBezTo>
                    <a:cubicBezTo>
                      <a:pt x="25769" y="15669"/>
                      <a:pt x="22889" y="16786"/>
                      <a:pt x="20626" y="19008"/>
                    </a:cubicBezTo>
                    <a:cubicBezTo>
                      <a:pt x="18363" y="21236"/>
                      <a:pt x="17232" y="24233"/>
                      <a:pt x="17232" y="27991"/>
                    </a:cubicBezTo>
                    <a:cubicBezTo>
                      <a:pt x="17232" y="31652"/>
                      <a:pt x="18391" y="34587"/>
                      <a:pt x="20702" y="36788"/>
                    </a:cubicBezTo>
                    <a:cubicBezTo>
                      <a:pt x="23013" y="38990"/>
                      <a:pt x="25954" y="40094"/>
                      <a:pt x="29520" y="40094"/>
                    </a:cubicBezTo>
                    <a:cubicBezTo>
                      <a:pt x="32791" y="40094"/>
                      <a:pt x="35582" y="39127"/>
                      <a:pt x="37913" y="37200"/>
                    </a:cubicBezTo>
                    <a:lnTo>
                      <a:pt x="37913" y="42260"/>
                    </a:lnTo>
                    <a:close/>
                  </a:path>
                </a:pathLst>
              </a:custGeom>
              <a:grpFill/>
              <a:ln w="1270" cap="flat">
                <a:solidFill>
                  <a:srgbClr val="000000"/>
                </a:solidFill>
                <a:prstDash val="solid"/>
                <a:miter/>
              </a:ln>
            </p:spPr>
            <p:txBody>
              <a:bodyPr rtlCol="0" anchor="ctr"/>
              <a:lstStyle/>
              <a:p>
                <a:endParaRPr lang="ja-JP" altLang="en-US"/>
              </a:p>
            </p:txBody>
          </p:sp>
          <p:sp>
            <p:nvSpPr>
              <p:cNvPr id="126" name="フリーフォーム: 図形 125">
                <a:extLst>
                  <a:ext uri="{FF2B5EF4-FFF2-40B4-BE49-F238E27FC236}">
                    <a16:creationId xmlns:a16="http://schemas.microsoft.com/office/drawing/2014/main" id="{6295C77D-55F8-4374-A4E1-A94F58A693F1}"/>
                  </a:ext>
                </a:extLst>
              </p:cNvPr>
              <p:cNvSpPr/>
              <p:nvPr/>
            </p:nvSpPr>
            <p:spPr>
              <a:xfrm>
                <a:off x="259831" y="6734862"/>
                <a:ext cx="54288" cy="53245"/>
              </a:xfrm>
              <a:custGeom>
                <a:avLst/>
                <a:gdLst>
                  <a:gd name="connsiteX0" fmla="*/ 54288 w 54288"/>
                  <a:gd name="connsiteY0" fmla="*/ 53246 h 53245"/>
                  <a:gd name="connsiteX1" fmla="*/ 48089 w 54288"/>
                  <a:gd name="connsiteY1" fmla="*/ 53246 h 53245"/>
                  <a:gd name="connsiteX2" fmla="*/ 48089 w 54288"/>
                  <a:gd name="connsiteY2" fmla="*/ 17527 h 53245"/>
                  <a:gd name="connsiteX3" fmla="*/ 48610 w 54288"/>
                  <a:gd name="connsiteY3" fmla="*/ 7166 h 53245"/>
                  <a:gd name="connsiteX4" fmla="*/ 48459 w 54288"/>
                  <a:gd name="connsiteY4" fmla="*/ 7166 h 53245"/>
                  <a:gd name="connsiteX5" fmla="*/ 46862 w 54288"/>
                  <a:gd name="connsiteY5" fmla="*/ 12329 h 53245"/>
                  <a:gd name="connsiteX6" fmla="*/ 28670 w 54288"/>
                  <a:gd name="connsiteY6" fmla="*/ 53246 h 53245"/>
                  <a:gd name="connsiteX7" fmla="*/ 25625 w 54288"/>
                  <a:gd name="connsiteY7" fmla="*/ 53246 h 53245"/>
                  <a:gd name="connsiteX8" fmla="*/ 7467 w 54288"/>
                  <a:gd name="connsiteY8" fmla="*/ 12624 h 53245"/>
                  <a:gd name="connsiteX9" fmla="*/ 5870 w 54288"/>
                  <a:gd name="connsiteY9" fmla="*/ 7166 h 53245"/>
                  <a:gd name="connsiteX10" fmla="*/ 5719 w 54288"/>
                  <a:gd name="connsiteY10" fmla="*/ 7166 h 53245"/>
                  <a:gd name="connsiteX11" fmla="*/ 6014 w 54288"/>
                  <a:gd name="connsiteY11" fmla="*/ 17602 h 53245"/>
                  <a:gd name="connsiteX12" fmla="*/ 6014 w 54288"/>
                  <a:gd name="connsiteY12" fmla="*/ 53246 h 53245"/>
                  <a:gd name="connsiteX13" fmla="*/ 0 w 54288"/>
                  <a:gd name="connsiteY13" fmla="*/ 53246 h 53245"/>
                  <a:gd name="connsiteX14" fmla="*/ 0 w 54288"/>
                  <a:gd name="connsiteY14" fmla="*/ 0 h 53245"/>
                  <a:gd name="connsiteX15" fmla="*/ 8242 w 54288"/>
                  <a:gd name="connsiteY15" fmla="*/ 0 h 53245"/>
                  <a:gd name="connsiteX16" fmla="*/ 24583 w 54288"/>
                  <a:gd name="connsiteY16" fmla="*/ 37131 h 53245"/>
                  <a:gd name="connsiteX17" fmla="*/ 27031 w 54288"/>
                  <a:gd name="connsiteY17" fmla="*/ 43515 h 53245"/>
                  <a:gd name="connsiteX18" fmla="*/ 27257 w 54288"/>
                  <a:gd name="connsiteY18" fmla="*/ 43515 h 53245"/>
                  <a:gd name="connsiteX19" fmla="*/ 29822 w 54288"/>
                  <a:gd name="connsiteY19" fmla="*/ 36980 h 53245"/>
                  <a:gd name="connsiteX20" fmla="*/ 46491 w 54288"/>
                  <a:gd name="connsiteY20" fmla="*/ 0 h 53245"/>
                  <a:gd name="connsiteX21" fmla="*/ 54288 w 54288"/>
                  <a:gd name="connsiteY21" fmla="*/ 0 h 53245"/>
                  <a:gd name="connsiteX22" fmla="*/ 54288 w 54288"/>
                  <a:gd name="connsiteY2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88" h="53245">
                    <a:moveTo>
                      <a:pt x="54288" y="53246"/>
                    </a:moveTo>
                    <a:lnTo>
                      <a:pt x="48089" y="53246"/>
                    </a:lnTo>
                    <a:lnTo>
                      <a:pt x="48089" y="17527"/>
                    </a:lnTo>
                    <a:cubicBezTo>
                      <a:pt x="48089" y="14702"/>
                      <a:pt x="48261" y="11253"/>
                      <a:pt x="48610" y="7166"/>
                    </a:cubicBezTo>
                    <a:lnTo>
                      <a:pt x="48459" y="7166"/>
                    </a:lnTo>
                    <a:cubicBezTo>
                      <a:pt x="47863" y="9566"/>
                      <a:pt x="47335" y="11287"/>
                      <a:pt x="46862" y="12329"/>
                    </a:cubicBezTo>
                    <a:lnTo>
                      <a:pt x="28670" y="53246"/>
                    </a:lnTo>
                    <a:lnTo>
                      <a:pt x="25625" y="53246"/>
                    </a:lnTo>
                    <a:lnTo>
                      <a:pt x="7467" y="12624"/>
                    </a:lnTo>
                    <a:cubicBezTo>
                      <a:pt x="6946" y="11438"/>
                      <a:pt x="6418" y="9621"/>
                      <a:pt x="5870" y="7166"/>
                    </a:cubicBezTo>
                    <a:lnTo>
                      <a:pt x="5719" y="7166"/>
                    </a:lnTo>
                    <a:cubicBezTo>
                      <a:pt x="5918" y="9291"/>
                      <a:pt x="6014" y="12775"/>
                      <a:pt x="6014" y="17602"/>
                    </a:cubicBezTo>
                    <a:lnTo>
                      <a:pt x="6014" y="53246"/>
                    </a:lnTo>
                    <a:lnTo>
                      <a:pt x="0" y="53246"/>
                    </a:lnTo>
                    <a:lnTo>
                      <a:pt x="0" y="0"/>
                    </a:lnTo>
                    <a:lnTo>
                      <a:pt x="8242" y="0"/>
                    </a:lnTo>
                    <a:lnTo>
                      <a:pt x="24583" y="37131"/>
                    </a:lnTo>
                    <a:cubicBezTo>
                      <a:pt x="25845" y="39977"/>
                      <a:pt x="26661" y="42110"/>
                      <a:pt x="27031" y="43515"/>
                    </a:cubicBezTo>
                    <a:lnTo>
                      <a:pt x="27257" y="43515"/>
                    </a:lnTo>
                    <a:cubicBezTo>
                      <a:pt x="28320" y="40594"/>
                      <a:pt x="29177" y="38414"/>
                      <a:pt x="29822" y="36980"/>
                    </a:cubicBezTo>
                    <a:lnTo>
                      <a:pt x="46491" y="0"/>
                    </a:lnTo>
                    <a:lnTo>
                      <a:pt x="54288" y="0"/>
                    </a:lnTo>
                    <a:lnTo>
                      <a:pt x="54288" y="53246"/>
                    </a:lnTo>
                    <a:close/>
                  </a:path>
                </a:pathLst>
              </a:custGeom>
              <a:grpFill/>
              <a:ln w="1270" cap="flat">
                <a:solidFill>
                  <a:srgbClr val="000000"/>
                </a:solidFill>
                <a:prstDash val="solid"/>
                <a:miter/>
              </a:ln>
            </p:spPr>
            <p:txBody>
              <a:bodyPr rtlCol="0" anchor="ctr"/>
              <a:lstStyle/>
              <a:p>
                <a:endParaRPr lang="ja-JP" altLang="en-US"/>
              </a:p>
            </p:txBody>
          </p:sp>
          <p:sp>
            <p:nvSpPr>
              <p:cNvPr id="127" name="フリーフォーム: 図形 126">
                <a:extLst>
                  <a:ext uri="{FF2B5EF4-FFF2-40B4-BE49-F238E27FC236}">
                    <a16:creationId xmlns:a16="http://schemas.microsoft.com/office/drawing/2014/main" id="{24FC6E99-F96E-4514-BBD2-FA8C73975ED5}"/>
                  </a:ext>
                </a:extLst>
              </p:cNvPr>
              <p:cNvSpPr/>
              <p:nvPr/>
            </p:nvSpPr>
            <p:spPr>
              <a:xfrm>
                <a:off x="326633"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28" name="フリーフォーム: 図形 127">
                <a:extLst>
                  <a:ext uri="{FF2B5EF4-FFF2-40B4-BE49-F238E27FC236}">
                    <a16:creationId xmlns:a16="http://schemas.microsoft.com/office/drawing/2014/main" id="{D382BB07-E98D-40FF-8C2D-C04BCC48AD0A}"/>
                  </a:ext>
                </a:extLst>
              </p:cNvPr>
              <p:cNvSpPr/>
              <p:nvPr/>
            </p:nvSpPr>
            <p:spPr>
              <a:xfrm>
                <a:off x="341143"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29" name="フリーフォーム: 図形 128">
                <a:extLst>
                  <a:ext uri="{FF2B5EF4-FFF2-40B4-BE49-F238E27FC236}">
                    <a16:creationId xmlns:a16="http://schemas.microsoft.com/office/drawing/2014/main" id="{24A810DE-9A7E-40AC-8599-896E75938CBC}"/>
                  </a:ext>
                </a:extLst>
              </p:cNvPr>
              <p:cNvSpPr/>
              <p:nvPr/>
            </p:nvSpPr>
            <p:spPr>
              <a:xfrm>
                <a:off x="369257"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66"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30" name="フリーフォーム: 図形 129">
                <a:extLst>
                  <a:ext uri="{FF2B5EF4-FFF2-40B4-BE49-F238E27FC236}">
                    <a16:creationId xmlns:a16="http://schemas.microsoft.com/office/drawing/2014/main" id="{41848304-02FA-497E-B490-2351588D1741}"/>
                  </a:ext>
                </a:extLst>
              </p:cNvPr>
              <p:cNvSpPr/>
              <p:nvPr/>
            </p:nvSpPr>
            <p:spPr>
              <a:xfrm>
                <a:off x="402700" y="6750016"/>
                <a:ext cx="31570" cy="38914"/>
              </a:xfrm>
              <a:custGeom>
                <a:avLst/>
                <a:gdLst>
                  <a:gd name="connsiteX0" fmla="*/ 31563 w 31570"/>
                  <a:gd name="connsiteY0" fmla="*/ 38023 h 38914"/>
                  <a:gd name="connsiteX1" fmla="*/ 25474 w 31570"/>
                  <a:gd name="connsiteY1" fmla="*/ 38023 h 38914"/>
                  <a:gd name="connsiteX2" fmla="*/ 25474 w 31570"/>
                  <a:gd name="connsiteY2" fmla="*/ 32009 h 38914"/>
                  <a:gd name="connsiteX3" fmla="*/ 25323 w 31570"/>
                  <a:gd name="connsiteY3" fmla="*/ 32009 h 38914"/>
                  <a:gd name="connsiteX4" fmla="*/ 13591 w 31570"/>
                  <a:gd name="connsiteY4" fmla="*/ 38914 h 38914"/>
                  <a:gd name="connsiteX5" fmla="*/ 0 w 31570"/>
                  <a:gd name="connsiteY5" fmla="*/ 22724 h 38914"/>
                  <a:gd name="connsiteX6" fmla="*/ 0 w 31570"/>
                  <a:gd name="connsiteY6" fmla="*/ 0 h 38914"/>
                  <a:gd name="connsiteX7" fmla="*/ 6055 w 31570"/>
                  <a:gd name="connsiteY7" fmla="*/ 0 h 38914"/>
                  <a:gd name="connsiteX8" fmla="*/ 6055 w 31570"/>
                  <a:gd name="connsiteY8" fmla="*/ 21758 h 38914"/>
                  <a:gd name="connsiteX9" fmla="*/ 15264 w 31570"/>
                  <a:gd name="connsiteY9" fmla="*/ 33785 h 38914"/>
                  <a:gd name="connsiteX10" fmla="*/ 22601 w 31570"/>
                  <a:gd name="connsiteY10" fmla="*/ 30500 h 38914"/>
                  <a:gd name="connsiteX11" fmla="*/ 25481 w 31570"/>
                  <a:gd name="connsiteY11" fmla="*/ 21902 h 38914"/>
                  <a:gd name="connsiteX12" fmla="*/ 25481 w 31570"/>
                  <a:gd name="connsiteY12" fmla="*/ 0 h 38914"/>
                  <a:gd name="connsiteX13" fmla="*/ 31570 w 31570"/>
                  <a:gd name="connsiteY13" fmla="*/ 0 h 38914"/>
                  <a:gd name="connsiteX14" fmla="*/ 31570 w 31570"/>
                  <a:gd name="connsiteY14" fmla="*/ 38023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38914">
                    <a:moveTo>
                      <a:pt x="31563" y="38023"/>
                    </a:moveTo>
                    <a:lnTo>
                      <a:pt x="25474" y="38023"/>
                    </a:lnTo>
                    <a:lnTo>
                      <a:pt x="25474" y="32009"/>
                    </a:lnTo>
                    <a:lnTo>
                      <a:pt x="25323" y="32009"/>
                    </a:lnTo>
                    <a:cubicBezTo>
                      <a:pt x="22800" y="36617"/>
                      <a:pt x="18885" y="38914"/>
                      <a:pt x="13591" y="38914"/>
                    </a:cubicBezTo>
                    <a:cubicBezTo>
                      <a:pt x="4533" y="38914"/>
                      <a:pt x="0" y="33518"/>
                      <a:pt x="0" y="22724"/>
                    </a:cubicBezTo>
                    <a:lnTo>
                      <a:pt x="0" y="0"/>
                    </a:lnTo>
                    <a:lnTo>
                      <a:pt x="6055" y="0"/>
                    </a:lnTo>
                    <a:lnTo>
                      <a:pt x="6055" y="21758"/>
                    </a:lnTo>
                    <a:cubicBezTo>
                      <a:pt x="6055" y="29780"/>
                      <a:pt x="9127" y="33785"/>
                      <a:pt x="15264" y="33785"/>
                    </a:cubicBezTo>
                    <a:cubicBezTo>
                      <a:pt x="18233" y="33785"/>
                      <a:pt x="20681" y="32688"/>
                      <a:pt x="22601" y="30500"/>
                    </a:cubicBezTo>
                    <a:cubicBezTo>
                      <a:pt x="24521" y="28313"/>
                      <a:pt x="25481" y="25447"/>
                      <a:pt x="25481" y="21902"/>
                    </a:cubicBezTo>
                    <a:lnTo>
                      <a:pt x="25481" y="0"/>
                    </a:lnTo>
                    <a:lnTo>
                      <a:pt x="31570" y="0"/>
                    </a:lnTo>
                    <a:lnTo>
                      <a:pt x="31570" y="38023"/>
                    </a:lnTo>
                    <a:close/>
                  </a:path>
                </a:pathLst>
              </a:custGeom>
              <a:grpFill/>
              <a:ln w="1270" cap="flat">
                <a:solidFill>
                  <a:srgbClr val="000000"/>
                </a:solidFill>
                <a:prstDash val="solid"/>
                <a:miter/>
              </a:ln>
            </p:spPr>
            <p:txBody>
              <a:bodyPr rtlCol="0" anchor="ctr"/>
              <a:lstStyle/>
              <a:p>
                <a:endParaRPr lang="ja-JP" altLang="en-US"/>
              </a:p>
            </p:txBody>
          </p:sp>
          <p:sp>
            <p:nvSpPr>
              <p:cNvPr id="131" name="フリーフォーム: 図形 130">
                <a:extLst>
                  <a:ext uri="{FF2B5EF4-FFF2-40B4-BE49-F238E27FC236}">
                    <a16:creationId xmlns:a16="http://schemas.microsoft.com/office/drawing/2014/main" id="{142771A5-D9F0-40C8-8515-92B07B736943}"/>
                  </a:ext>
                </a:extLst>
              </p:cNvPr>
              <p:cNvSpPr/>
              <p:nvPr/>
            </p:nvSpPr>
            <p:spPr>
              <a:xfrm>
                <a:off x="446167" y="6731818"/>
                <a:ext cx="34978" cy="57181"/>
              </a:xfrm>
              <a:custGeom>
                <a:avLst/>
                <a:gdLst>
                  <a:gd name="connsiteX0" fmla="*/ 6240 w 34978"/>
                  <a:gd name="connsiteY0" fmla="*/ 50798 h 57181"/>
                  <a:gd name="connsiteX1" fmla="*/ 6089 w 34978"/>
                  <a:gd name="connsiteY1" fmla="*/ 50798 h 57181"/>
                  <a:gd name="connsiteX2" fmla="*/ 6089 w 34978"/>
                  <a:gd name="connsiteY2" fmla="*/ 56290 h 57181"/>
                  <a:gd name="connsiteX3" fmla="*/ 0 w 34978"/>
                  <a:gd name="connsiteY3" fmla="*/ 56290 h 57181"/>
                  <a:gd name="connsiteX4" fmla="*/ 0 w 34978"/>
                  <a:gd name="connsiteY4" fmla="*/ 0 h 57181"/>
                  <a:gd name="connsiteX5" fmla="*/ 6089 w 34978"/>
                  <a:gd name="connsiteY5" fmla="*/ 0 h 57181"/>
                  <a:gd name="connsiteX6" fmla="*/ 6089 w 34978"/>
                  <a:gd name="connsiteY6" fmla="*/ 24953 h 57181"/>
                  <a:gd name="connsiteX7" fmla="*/ 6240 w 34978"/>
                  <a:gd name="connsiteY7" fmla="*/ 24953 h 57181"/>
                  <a:gd name="connsiteX8" fmla="*/ 19385 w 34978"/>
                  <a:gd name="connsiteY8" fmla="*/ 17376 h 57181"/>
                  <a:gd name="connsiteX9" fmla="*/ 30837 w 34978"/>
                  <a:gd name="connsiteY9" fmla="*/ 22484 h 57181"/>
                  <a:gd name="connsiteX10" fmla="*/ 34978 w 34978"/>
                  <a:gd name="connsiteY10" fmla="*/ 36164 h 57181"/>
                  <a:gd name="connsiteX11" fmla="*/ 30336 w 34978"/>
                  <a:gd name="connsiteY11" fmla="*/ 51442 h 57181"/>
                  <a:gd name="connsiteX12" fmla="*/ 17637 w 34978"/>
                  <a:gd name="connsiteY12" fmla="*/ 57181 h 57181"/>
                  <a:gd name="connsiteX13" fmla="*/ 6240 w 34978"/>
                  <a:gd name="connsiteY13" fmla="*/ 50798 h 57181"/>
                  <a:gd name="connsiteX14" fmla="*/ 6096 w 34978"/>
                  <a:gd name="connsiteY14" fmla="*/ 35458 h 57181"/>
                  <a:gd name="connsiteX15" fmla="*/ 6096 w 34978"/>
                  <a:gd name="connsiteY15" fmla="*/ 40766 h 57181"/>
                  <a:gd name="connsiteX16" fmla="*/ 9161 w 34978"/>
                  <a:gd name="connsiteY16" fmla="*/ 48768 h 57181"/>
                  <a:gd name="connsiteX17" fmla="*/ 16937 w 34978"/>
                  <a:gd name="connsiteY17" fmla="*/ 52052 h 57181"/>
                  <a:gd name="connsiteX18" fmla="*/ 25605 w 34978"/>
                  <a:gd name="connsiteY18" fmla="*/ 47822 h 57181"/>
                  <a:gd name="connsiteX19" fmla="*/ 28745 w 34978"/>
                  <a:gd name="connsiteY19" fmla="*/ 36048 h 57181"/>
                  <a:gd name="connsiteX20" fmla="*/ 25810 w 34978"/>
                  <a:gd name="connsiteY20" fmla="*/ 26098 h 57181"/>
                  <a:gd name="connsiteX21" fmla="*/ 17863 w 34978"/>
                  <a:gd name="connsiteY21" fmla="*/ 22498 h 57181"/>
                  <a:gd name="connsiteX22" fmla="*/ 9326 w 34978"/>
                  <a:gd name="connsiteY22" fmla="*/ 26194 h 57181"/>
                  <a:gd name="connsiteX23" fmla="*/ 6096 w 34978"/>
                  <a:gd name="connsiteY23" fmla="*/ 35458 h 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7181">
                    <a:moveTo>
                      <a:pt x="6240" y="50798"/>
                    </a:moveTo>
                    <a:lnTo>
                      <a:pt x="6089" y="50798"/>
                    </a:lnTo>
                    <a:lnTo>
                      <a:pt x="6089" y="56290"/>
                    </a:lnTo>
                    <a:lnTo>
                      <a:pt x="0" y="56290"/>
                    </a:lnTo>
                    <a:lnTo>
                      <a:pt x="0" y="0"/>
                    </a:lnTo>
                    <a:lnTo>
                      <a:pt x="6089" y="0"/>
                    </a:lnTo>
                    <a:lnTo>
                      <a:pt x="6089" y="24953"/>
                    </a:lnTo>
                    <a:lnTo>
                      <a:pt x="6240" y="24953"/>
                    </a:lnTo>
                    <a:cubicBezTo>
                      <a:pt x="9237" y="19906"/>
                      <a:pt x="13618" y="17376"/>
                      <a:pt x="19385" y="17376"/>
                    </a:cubicBezTo>
                    <a:cubicBezTo>
                      <a:pt x="24261" y="17376"/>
                      <a:pt x="28080" y="19076"/>
                      <a:pt x="30837" y="22484"/>
                    </a:cubicBezTo>
                    <a:cubicBezTo>
                      <a:pt x="33593" y="25892"/>
                      <a:pt x="34978" y="30452"/>
                      <a:pt x="34978" y="36164"/>
                    </a:cubicBezTo>
                    <a:cubicBezTo>
                      <a:pt x="34978" y="42528"/>
                      <a:pt x="33429" y="47623"/>
                      <a:pt x="30336" y="51442"/>
                    </a:cubicBezTo>
                    <a:cubicBezTo>
                      <a:pt x="27243" y="55262"/>
                      <a:pt x="23006" y="57181"/>
                      <a:pt x="17637" y="57181"/>
                    </a:cubicBezTo>
                    <a:cubicBezTo>
                      <a:pt x="12617" y="57181"/>
                      <a:pt x="8818" y="55056"/>
                      <a:pt x="6240" y="50798"/>
                    </a:cubicBezTo>
                    <a:close/>
                    <a:moveTo>
                      <a:pt x="6096" y="35458"/>
                    </a:moveTo>
                    <a:lnTo>
                      <a:pt x="6096" y="40766"/>
                    </a:lnTo>
                    <a:cubicBezTo>
                      <a:pt x="6096" y="43906"/>
                      <a:pt x="7118" y="46580"/>
                      <a:pt x="9161" y="48768"/>
                    </a:cubicBezTo>
                    <a:cubicBezTo>
                      <a:pt x="11205" y="50962"/>
                      <a:pt x="13797" y="52052"/>
                      <a:pt x="16937" y="52052"/>
                    </a:cubicBezTo>
                    <a:cubicBezTo>
                      <a:pt x="20626" y="52052"/>
                      <a:pt x="23513" y="50640"/>
                      <a:pt x="25605" y="47822"/>
                    </a:cubicBezTo>
                    <a:cubicBezTo>
                      <a:pt x="27696" y="44996"/>
                      <a:pt x="28745" y="41074"/>
                      <a:pt x="28745" y="36048"/>
                    </a:cubicBezTo>
                    <a:cubicBezTo>
                      <a:pt x="28745" y="31817"/>
                      <a:pt x="27765" y="28498"/>
                      <a:pt x="25810" y="26098"/>
                    </a:cubicBezTo>
                    <a:cubicBezTo>
                      <a:pt x="23856" y="23698"/>
                      <a:pt x="21202" y="22498"/>
                      <a:pt x="17863" y="22498"/>
                    </a:cubicBezTo>
                    <a:cubicBezTo>
                      <a:pt x="14325" y="22498"/>
                      <a:pt x="11479" y="23732"/>
                      <a:pt x="9326" y="26194"/>
                    </a:cubicBezTo>
                    <a:cubicBezTo>
                      <a:pt x="7173" y="28663"/>
                      <a:pt x="6096" y="31748"/>
                      <a:pt x="6096" y="35458"/>
                    </a:cubicBezTo>
                    <a:close/>
                  </a:path>
                </a:pathLst>
              </a:custGeom>
              <a:grpFill/>
              <a:ln w="1270" cap="flat">
                <a:solidFill>
                  <a:srgbClr val="000000"/>
                </a:solidFill>
                <a:prstDash val="solid"/>
                <a:miter/>
              </a:ln>
            </p:spPr>
            <p:txBody>
              <a:bodyPr rtlCol="0" anchor="ctr"/>
              <a:lstStyle/>
              <a:p>
                <a:endParaRPr lang="ja-JP" altLang="en-US"/>
              </a:p>
            </p:txBody>
          </p:sp>
          <p:sp>
            <p:nvSpPr>
              <p:cNvPr id="132" name="フリーフォーム: 図形 131">
                <a:extLst>
                  <a:ext uri="{FF2B5EF4-FFF2-40B4-BE49-F238E27FC236}">
                    <a16:creationId xmlns:a16="http://schemas.microsoft.com/office/drawing/2014/main" id="{2E4B150A-5F7C-408E-9FF3-7EC7E6E31110}"/>
                  </a:ext>
                </a:extLst>
              </p:cNvPr>
              <p:cNvSpPr/>
              <p:nvPr/>
            </p:nvSpPr>
            <p:spPr>
              <a:xfrm>
                <a:off x="48952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33" name="フリーフォーム: 図形 132">
                <a:extLst>
                  <a:ext uri="{FF2B5EF4-FFF2-40B4-BE49-F238E27FC236}">
                    <a16:creationId xmlns:a16="http://schemas.microsoft.com/office/drawing/2014/main" id="{B1E4D225-29A5-45FE-9F54-E76A2F9D3E4D}"/>
                  </a:ext>
                </a:extLst>
              </p:cNvPr>
              <p:cNvSpPr/>
              <p:nvPr/>
            </p:nvSpPr>
            <p:spPr>
              <a:xfrm>
                <a:off x="506304"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73"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134" name="フリーフォーム: 図形 133">
                <a:extLst>
                  <a:ext uri="{FF2B5EF4-FFF2-40B4-BE49-F238E27FC236}">
                    <a16:creationId xmlns:a16="http://schemas.microsoft.com/office/drawing/2014/main" id="{03775BB4-FF7E-48FA-BF9B-4B0A8C7D6A72}"/>
                  </a:ext>
                </a:extLst>
              </p:cNvPr>
              <p:cNvSpPr/>
              <p:nvPr/>
            </p:nvSpPr>
            <p:spPr>
              <a:xfrm>
                <a:off x="540563" y="6731818"/>
                <a:ext cx="31570" cy="56290"/>
              </a:xfrm>
              <a:custGeom>
                <a:avLst/>
                <a:gdLst>
                  <a:gd name="connsiteX0" fmla="*/ 31563 w 31570"/>
                  <a:gd name="connsiteY0" fmla="*/ 56290 h 56290"/>
                  <a:gd name="connsiteX1" fmla="*/ 25474 w 31570"/>
                  <a:gd name="connsiteY1" fmla="*/ 56290 h 56290"/>
                  <a:gd name="connsiteX2" fmla="*/ 25474 w 31570"/>
                  <a:gd name="connsiteY2" fmla="*/ 34382 h 56290"/>
                  <a:gd name="connsiteX3" fmla="*/ 16635 w 31570"/>
                  <a:gd name="connsiteY3" fmla="*/ 22498 h 56290"/>
                  <a:gd name="connsiteX4" fmla="*/ 9134 w 31570"/>
                  <a:gd name="connsiteY4" fmla="*/ 25934 h 56290"/>
                  <a:gd name="connsiteX5" fmla="*/ 6089 w 31570"/>
                  <a:gd name="connsiteY5" fmla="*/ 34752 h 56290"/>
                  <a:gd name="connsiteX6" fmla="*/ 6089 w 31570"/>
                  <a:gd name="connsiteY6" fmla="*/ 56290 h 56290"/>
                  <a:gd name="connsiteX7" fmla="*/ 0 w 31570"/>
                  <a:gd name="connsiteY7" fmla="*/ 56290 h 56290"/>
                  <a:gd name="connsiteX8" fmla="*/ 0 w 31570"/>
                  <a:gd name="connsiteY8" fmla="*/ 0 h 56290"/>
                  <a:gd name="connsiteX9" fmla="*/ 6089 w 31570"/>
                  <a:gd name="connsiteY9" fmla="*/ 0 h 56290"/>
                  <a:gd name="connsiteX10" fmla="*/ 6089 w 31570"/>
                  <a:gd name="connsiteY10" fmla="*/ 24583 h 56290"/>
                  <a:gd name="connsiteX11" fmla="*/ 6240 w 31570"/>
                  <a:gd name="connsiteY11" fmla="*/ 24583 h 56290"/>
                  <a:gd name="connsiteX12" fmla="*/ 18720 w 31570"/>
                  <a:gd name="connsiteY12" fmla="*/ 17376 h 56290"/>
                  <a:gd name="connsiteX13" fmla="*/ 31570 w 31570"/>
                  <a:gd name="connsiteY13" fmla="*/ 32859 h 56290"/>
                  <a:gd name="connsiteX14" fmla="*/ 31570 w 31570"/>
                  <a:gd name="connsiteY14" fmla="*/ 56290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56290">
                    <a:moveTo>
                      <a:pt x="31563" y="56290"/>
                    </a:moveTo>
                    <a:lnTo>
                      <a:pt x="25474" y="56290"/>
                    </a:lnTo>
                    <a:lnTo>
                      <a:pt x="25474" y="34382"/>
                    </a:lnTo>
                    <a:cubicBezTo>
                      <a:pt x="25474" y="26462"/>
                      <a:pt x="22526" y="22498"/>
                      <a:pt x="16635" y="22498"/>
                    </a:cubicBezTo>
                    <a:cubicBezTo>
                      <a:pt x="13666" y="22498"/>
                      <a:pt x="11163" y="23643"/>
                      <a:pt x="9134" y="25934"/>
                    </a:cubicBezTo>
                    <a:cubicBezTo>
                      <a:pt x="7104" y="28224"/>
                      <a:pt x="6089" y="31166"/>
                      <a:pt x="6089" y="34752"/>
                    </a:cubicBezTo>
                    <a:lnTo>
                      <a:pt x="6089" y="56290"/>
                    </a:lnTo>
                    <a:lnTo>
                      <a:pt x="0" y="56290"/>
                    </a:lnTo>
                    <a:lnTo>
                      <a:pt x="0" y="0"/>
                    </a:lnTo>
                    <a:lnTo>
                      <a:pt x="6089" y="0"/>
                    </a:lnTo>
                    <a:lnTo>
                      <a:pt x="6089" y="24583"/>
                    </a:lnTo>
                    <a:lnTo>
                      <a:pt x="6240" y="24583"/>
                    </a:lnTo>
                    <a:cubicBezTo>
                      <a:pt x="9161" y="19783"/>
                      <a:pt x="13323" y="17376"/>
                      <a:pt x="18720" y="17376"/>
                    </a:cubicBezTo>
                    <a:cubicBezTo>
                      <a:pt x="27285" y="17376"/>
                      <a:pt x="31570" y="22539"/>
                      <a:pt x="31570" y="32859"/>
                    </a:cubicBezTo>
                    <a:lnTo>
                      <a:pt x="31570" y="56290"/>
                    </a:lnTo>
                    <a:close/>
                  </a:path>
                </a:pathLst>
              </a:custGeom>
              <a:grpFill/>
              <a:ln w="1270" cap="flat">
                <a:solidFill>
                  <a:srgbClr val="000000"/>
                </a:solidFill>
                <a:prstDash val="solid"/>
                <a:miter/>
              </a:ln>
            </p:spPr>
            <p:txBody>
              <a:bodyPr rtlCol="0" anchor="ctr"/>
              <a:lstStyle/>
              <a:p>
                <a:endParaRPr lang="ja-JP" altLang="en-US"/>
              </a:p>
            </p:txBody>
          </p:sp>
          <p:sp>
            <p:nvSpPr>
              <p:cNvPr id="135" name="フリーフォーム: 図形 134">
                <a:extLst>
                  <a:ext uri="{FF2B5EF4-FFF2-40B4-BE49-F238E27FC236}">
                    <a16:creationId xmlns:a16="http://schemas.microsoft.com/office/drawing/2014/main" id="{71B72A50-4DA7-47FD-A8B2-E3433E50CA42}"/>
                  </a:ext>
                </a:extLst>
              </p:cNvPr>
              <p:cNvSpPr/>
              <p:nvPr/>
            </p:nvSpPr>
            <p:spPr>
              <a:xfrm>
                <a:off x="58240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grpSp>
        <p:grpSp>
          <p:nvGrpSpPr>
            <p:cNvPr id="104" name="グラフィックス 64">
              <a:extLst>
                <a:ext uri="{FF2B5EF4-FFF2-40B4-BE49-F238E27FC236}">
                  <a16:creationId xmlns:a16="http://schemas.microsoft.com/office/drawing/2014/main" id="{054384D2-C86A-4D72-AFC8-297792A4C1D1}"/>
                </a:ext>
              </a:extLst>
            </p:cNvPr>
            <p:cNvGrpSpPr/>
            <p:nvPr/>
          </p:nvGrpSpPr>
          <p:grpSpPr>
            <a:xfrm>
              <a:off x="623342" y="6731818"/>
              <a:ext cx="226196" cy="57126"/>
              <a:chOff x="623342" y="6731818"/>
              <a:chExt cx="226196" cy="57126"/>
            </a:xfrm>
            <a:grpFill/>
          </p:grpSpPr>
          <p:sp>
            <p:nvSpPr>
              <p:cNvPr id="117" name="フリーフォーム: 図形 116">
                <a:extLst>
                  <a:ext uri="{FF2B5EF4-FFF2-40B4-BE49-F238E27FC236}">
                    <a16:creationId xmlns:a16="http://schemas.microsoft.com/office/drawing/2014/main" id="{36E6846A-2036-4EEE-B902-FEDDC22B07FC}"/>
                  </a:ext>
                </a:extLst>
              </p:cNvPr>
              <p:cNvSpPr/>
              <p:nvPr/>
            </p:nvSpPr>
            <p:spPr>
              <a:xfrm>
                <a:off x="623342" y="6734862"/>
                <a:ext cx="28224" cy="53245"/>
              </a:xfrm>
              <a:custGeom>
                <a:avLst/>
                <a:gdLst>
                  <a:gd name="connsiteX0" fmla="*/ 28217 w 28224"/>
                  <a:gd name="connsiteY0" fmla="*/ 53246 h 53245"/>
                  <a:gd name="connsiteX1" fmla="*/ 0 w 28224"/>
                  <a:gd name="connsiteY1" fmla="*/ 53246 h 53245"/>
                  <a:gd name="connsiteX2" fmla="*/ 0 w 28224"/>
                  <a:gd name="connsiteY2" fmla="*/ 0 h 53245"/>
                  <a:gd name="connsiteX3" fmla="*/ 27031 w 28224"/>
                  <a:gd name="connsiteY3" fmla="*/ 0 h 53245"/>
                  <a:gd name="connsiteX4" fmla="*/ 27031 w 28224"/>
                  <a:gd name="connsiteY4" fmla="*/ 5643 h 53245"/>
                  <a:gd name="connsiteX5" fmla="*/ 6240 w 28224"/>
                  <a:gd name="connsiteY5" fmla="*/ 5643 h 53245"/>
                  <a:gd name="connsiteX6" fmla="*/ 6240 w 28224"/>
                  <a:gd name="connsiteY6" fmla="*/ 23355 h 53245"/>
                  <a:gd name="connsiteX7" fmla="*/ 25474 w 28224"/>
                  <a:gd name="connsiteY7" fmla="*/ 23355 h 53245"/>
                  <a:gd name="connsiteX8" fmla="*/ 25474 w 28224"/>
                  <a:gd name="connsiteY8" fmla="*/ 28964 h 53245"/>
                  <a:gd name="connsiteX9" fmla="*/ 6240 w 28224"/>
                  <a:gd name="connsiteY9" fmla="*/ 28964 h 53245"/>
                  <a:gd name="connsiteX10" fmla="*/ 6240 w 28224"/>
                  <a:gd name="connsiteY10" fmla="*/ 47602 h 53245"/>
                  <a:gd name="connsiteX11" fmla="*/ 28224 w 28224"/>
                  <a:gd name="connsiteY11" fmla="*/ 47602 h 53245"/>
                  <a:gd name="connsiteX12" fmla="*/ 28224 w 28224"/>
                  <a:gd name="connsiteY1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4" h="53245">
                    <a:moveTo>
                      <a:pt x="28217" y="53246"/>
                    </a:moveTo>
                    <a:lnTo>
                      <a:pt x="0" y="53246"/>
                    </a:lnTo>
                    <a:lnTo>
                      <a:pt x="0" y="0"/>
                    </a:lnTo>
                    <a:lnTo>
                      <a:pt x="27031" y="0"/>
                    </a:lnTo>
                    <a:lnTo>
                      <a:pt x="27031" y="5643"/>
                    </a:lnTo>
                    <a:lnTo>
                      <a:pt x="6240" y="5643"/>
                    </a:lnTo>
                    <a:lnTo>
                      <a:pt x="6240" y="23355"/>
                    </a:lnTo>
                    <a:lnTo>
                      <a:pt x="25474" y="23355"/>
                    </a:lnTo>
                    <a:lnTo>
                      <a:pt x="25474" y="28964"/>
                    </a:lnTo>
                    <a:lnTo>
                      <a:pt x="6240" y="28964"/>
                    </a:lnTo>
                    <a:lnTo>
                      <a:pt x="6240" y="47602"/>
                    </a:lnTo>
                    <a:lnTo>
                      <a:pt x="28224" y="47602"/>
                    </a:lnTo>
                    <a:lnTo>
                      <a:pt x="28224" y="53246"/>
                    </a:lnTo>
                    <a:close/>
                  </a:path>
                </a:pathLst>
              </a:custGeom>
              <a:grpFill/>
              <a:ln w="1270" cap="flat">
                <a:solidFill>
                  <a:srgbClr val="000000"/>
                </a:solidFill>
                <a:prstDash val="solid"/>
                <a:miter/>
              </a:ln>
            </p:spPr>
            <p:txBody>
              <a:bodyPr rtlCol="0" anchor="ctr"/>
              <a:lstStyle/>
              <a:p>
                <a:endParaRPr lang="ja-JP" altLang="en-US"/>
              </a:p>
            </p:txBody>
          </p:sp>
          <p:sp>
            <p:nvSpPr>
              <p:cNvPr id="118" name="フリーフォーム: 図形 117">
                <a:extLst>
                  <a:ext uri="{FF2B5EF4-FFF2-40B4-BE49-F238E27FC236}">
                    <a16:creationId xmlns:a16="http://schemas.microsoft.com/office/drawing/2014/main" id="{F8AF130F-A37A-49FD-9E62-0BC776A5FA4D}"/>
                  </a:ext>
                </a:extLst>
              </p:cNvPr>
              <p:cNvSpPr/>
              <p:nvPr/>
            </p:nvSpPr>
            <p:spPr>
              <a:xfrm>
                <a:off x="660610" y="6731818"/>
                <a:ext cx="6089" cy="56290"/>
              </a:xfrm>
              <a:custGeom>
                <a:avLst/>
                <a:gdLst>
                  <a:gd name="connsiteX0" fmla="*/ 6089 w 6089"/>
                  <a:gd name="connsiteY0" fmla="*/ 56290 h 56290"/>
                  <a:gd name="connsiteX1" fmla="*/ 0 w 6089"/>
                  <a:gd name="connsiteY1" fmla="*/ 56290 h 56290"/>
                  <a:gd name="connsiteX2" fmla="*/ 0 w 6089"/>
                  <a:gd name="connsiteY2" fmla="*/ 0 h 56290"/>
                  <a:gd name="connsiteX3" fmla="*/ 6089 w 6089"/>
                  <a:gd name="connsiteY3" fmla="*/ 0 h 56290"/>
                  <a:gd name="connsiteX4" fmla="*/ 6089 w 6089"/>
                  <a:gd name="connsiteY4" fmla="*/ 56290 h 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 h="56290">
                    <a:moveTo>
                      <a:pt x="6089" y="56290"/>
                    </a:moveTo>
                    <a:lnTo>
                      <a:pt x="0" y="56290"/>
                    </a:lnTo>
                    <a:lnTo>
                      <a:pt x="0" y="0"/>
                    </a:lnTo>
                    <a:lnTo>
                      <a:pt x="6089" y="0"/>
                    </a:lnTo>
                    <a:lnTo>
                      <a:pt x="6089" y="56290"/>
                    </a:lnTo>
                    <a:close/>
                  </a:path>
                </a:pathLst>
              </a:custGeom>
              <a:grpFill/>
              <a:ln w="1270" cap="flat">
                <a:solidFill>
                  <a:srgbClr val="000000"/>
                </a:solid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EE3705B3-18CB-45B2-B97B-EA19C6911C93}"/>
                  </a:ext>
                </a:extLst>
              </p:cNvPr>
              <p:cNvSpPr/>
              <p:nvPr/>
            </p:nvSpPr>
            <p:spPr>
              <a:xfrm>
                <a:off x="676272" y="6749145"/>
                <a:ext cx="33161" cy="39798"/>
              </a:xfrm>
              <a:custGeom>
                <a:avLst/>
                <a:gdLst>
                  <a:gd name="connsiteX0" fmla="*/ 33161 w 33161"/>
                  <a:gd name="connsiteY0" fmla="*/ 21408 h 39798"/>
                  <a:gd name="connsiteX1" fmla="*/ 6315 w 33161"/>
                  <a:gd name="connsiteY1" fmla="*/ 21408 h 39798"/>
                  <a:gd name="connsiteX2" fmla="*/ 9730 w 33161"/>
                  <a:gd name="connsiteY2" fmla="*/ 31214 h 39798"/>
                  <a:gd name="connsiteX3" fmla="*/ 18713 w 33161"/>
                  <a:gd name="connsiteY3" fmla="*/ 34670 h 39798"/>
                  <a:gd name="connsiteX4" fmla="*/ 30521 w 33161"/>
                  <a:gd name="connsiteY4" fmla="*/ 30439 h 39798"/>
                  <a:gd name="connsiteX5" fmla="*/ 30521 w 33161"/>
                  <a:gd name="connsiteY5" fmla="*/ 36158 h 39798"/>
                  <a:gd name="connsiteX6" fmla="*/ 17266 w 33161"/>
                  <a:gd name="connsiteY6" fmla="*/ 39799 h 39798"/>
                  <a:gd name="connsiteX7" fmla="*/ 4601 w 33161"/>
                  <a:gd name="connsiteY7" fmla="*/ 34622 h 39798"/>
                  <a:gd name="connsiteX8" fmla="*/ 0 w 33161"/>
                  <a:gd name="connsiteY8" fmla="*/ 20050 h 39798"/>
                  <a:gd name="connsiteX9" fmla="*/ 5033 w 33161"/>
                  <a:gd name="connsiteY9" fmla="*/ 5589 h 39798"/>
                  <a:gd name="connsiteX10" fmla="*/ 17527 w 33161"/>
                  <a:gd name="connsiteY10" fmla="*/ 0 h 39798"/>
                  <a:gd name="connsiteX11" fmla="*/ 29074 w 33161"/>
                  <a:gd name="connsiteY11" fmla="*/ 4827 h 39798"/>
                  <a:gd name="connsiteX12" fmla="*/ 33161 w 33161"/>
                  <a:gd name="connsiteY12" fmla="*/ 18233 h 39798"/>
                  <a:gd name="connsiteX13" fmla="*/ 33161 w 33161"/>
                  <a:gd name="connsiteY13" fmla="*/ 21408 h 39798"/>
                  <a:gd name="connsiteX14" fmla="*/ 26921 w 33161"/>
                  <a:gd name="connsiteY14" fmla="*/ 16245 h 39798"/>
                  <a:gd name="connsiteX15" fmla="*/ 24377 w 33161"/>
                  <a:gd name="connsiteY15" fmla="*/ 8037 h 39798"/>
                  <a:gd name="connsiteX16" fmla="*/ 17417 w 33161"/>
                  <a:gd name="connsiteY16" fmla="*/ 5102 h 39798"/>
                  <a:gd name="connsiteX17" fmla="*/ 10101 w 33161"/>
                  <a:gd name="connsiteY17" fmla="*/ 8187 h 39798"/>
                  <a:gd name="connsiteX18" fmla="*/ 6391 w 33161"/>
                  <a:gd name="connsiteY18" fmla="*/ 16245 h 39798"/>
                  <a:gd name="connsiteX19" fmla="*/ 26921 w 33161"/>
                  <a:gd name="connsiteY19" fmla="*/ 16245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61" h="39798">
                    <a:moveTo>
                      <a:pt x="33161" y="21408"/>
                    </a:moveTo>
                    <a:lnTo>
                      <a:pt x="6315" y="21408"/>
                    </a:lnTo>
                    <a:cubicBezTo>
                      <a:pt x="6411" y="25639"/>
                      <a:pt x="7550" y="28910"/>
                      <a:pt x="9730" y="31214"/>
                    </a:cubicBezTo>
                    <a:cubicBezTo>
                      <a:pt x="11911" y="33518"/>
                      <a:pt x="14907" y="34670"/>
                      <a:pt x="18713" y="34670"/>
                    </a:cubicBezTo>
                    <a:cubicBezTo>
                      <a:pt x="22992" y="34670"/>
                      <a:pt x="26928" y="33257"/>
                      <a:pt x="30521" y="30439"/>
                    </a:cubicBezTo>
                    <a:lnTo>
                      <a:pt x="30521" y="36158"/>
                    </a:lnTo>
                    <a:cubicBezTo>
                      <a:pt x="27182" y="38585"/>
                      <a:pt x="22759" y="39799"/>
                      <a:pt x="17266" y="39799"/>
                    </a:cubicBezTo>
                    <a:cubicBezTo>
                      <a:pt x="11897" y="39799"/>
                      <a:pt x="7673" y="38071"/>
                      <a:pt x="4601" y="34622"/>
                    </a:cubicBezTo>
                    <a:cubicBezTo>
                      <a:pt x="1529" y="31172"/>
                      <a:pt x="0" y="26311"/>
                      <a:pt x="0" y="20050"/>
                    </a:cubicBezTo>
                    <a:cubicBezTo>
                      <a:pt x="0" y="14133"/>
                      <a:pt x="1680" y="9312"/>
                      <a:pt x="5033" y="5589"/>
                    </a:cubicBezTo>
                    <a:cubicBezTo>
                      <a:pt x="8386" y="1865"/>
                      <a:pt x="12555" y="0"/>
                      <a:pt x="17527" y="0"/>
                    </a:cubicBezTo>
                    <a:cubicBezTo>
                      <a:pt x="22498" y="0"/>
                      <a:pt x="26352" y="1611"/>
                      <a:pt x="29074" y="4827"/>
                    </a:cubicBezTo>
                    <a:cubicBezTo>
                      <a:pt x="31797" y="8043"/>
                      <a:pt x="33161" y="12514"/>
                      <a:pt x="33161" y="18233"/>
                    </a:cubicBezTo>
                    <a:lnTo>
                      <a:pt x="33161" y="21408"/>
                    </a:lnTo>
                    <a:close/>
                    <a:moveTo>
                      <a:pt x="26921" y="16245"/>
                    </a:moveTo>
                    <a:cubicBezTo>
                      <a:pt x="26894" y="12727"/>
                      <a:pt x="26050" y="9991"/>
                      <a:pt x="24377" y="8037"/>
                    </a:cubicBezTo>
                    <a:cubicBezTo>
                      <a:pt x="22704" y="6082"/>
                      <a:pt x="20386" y="5102"/>
                      <a:pt x="17417" y="5102"/>
                    </a:cubicBezTo>
                    <a:cubicBezTo>
                      <a:pt x="14544" y="5102"/>
                      <a:pt x="12110" y="6130"/>
                      <a:pt x="10101" y="8187"/>
                    </a:cubicBezTo>
                    <a:cubicBezTo>
                      <a:pt x="8091" y="10245"/>
                      <a:pt x="6857" y="12926"/>
                      <a:pt x="6391" y="16245"/>
                    </a:cubicBezTo>
                    <a:lnTo>
                      <a:pt x="26921" y="16245"/>
                    </a:lnTo>
                    <a:close/>
                  </a:path>
                </a:pathLst>
              </a:custGeom>
              <a:grpFill/>
              <a:ln w="1270" cap="flat">
                <a:solidFill>
                  <a:srgbClr val="000000"/>
                </a:solid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27F4B7C7-4D6C-4F4E-9B2E-35773804A408}"/>
                  </a:ext>
                </a:extLst>
              </p:cNvPr>
              <p:cNvSpPr/>
              <p:nvPr/>
            </p:nvSpPr>
            <p:spPr>
              <a:xfrm>
                <a:off x="715893" y="6749132"/>
                <a:ext cx="28594" cy="39805"/>
              </a:xfrm>
              <a:custGeom>
                <a:avLst/>
                <a:gdLst>
                  <a:gd name="connsiteX0" fmla="*/ 28512 w 28594"/>
                  <a:gd name="connsiteY0" fmla="*/ 37166 h 39805"/>
                  <a:gd name="connsiteX1" fmla="*/ 18117 w 28594"/>
                  <a:gd name="connsiteY1" fmla="*/ 39806 h 39805"/>
                  <a:gd name="connsiteX2" fmla="*/ 4992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2" y="37166"/>
                    </a:moveTo>
                    <a:cubicBezTo>
                      <a:pt x="25591" y="38921"/>
                      <a:pt x="22128" y="39806"/>
                      <a:pt x="18117" y="39806"/>
                    </a:cubicBezTo>
                    <a:cubicBezTo>
                      <a:pt x="12693" y="39806"/>
                      <a:pt x="8318" y="38043"/>
                      <a:pt x="4992" y="34512"/>
                    </a:cubicBezTo>
                    <a:cubicBezTo>
                      <a:pt x="1666" y="30980"/>
                      <a:pt x="0" y="26414"/>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690D257C-AD1B-4045-A90B-64D545F63FF9}"/>
                  </a:ext>
                </a:extLst>
              </p:cNvPr>
              <p:cNvSpPr/>
              <p:nvPr/>
            </p:nvSpPr>
            <p:spPr>
              <a:xfrm>
                <a:off x="748958"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479BB51E-2118-4630-ACDA-F6CD29912585}"/>
                  </a:ext>
                </a:extLst>
              </p:cNvPr>
              <p:cNvSpPr/>
              <p:nvPr/>
            </p:nvSpPr>
            <p:spPr>
              <a:xfrm>
                <a:off x="779383"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65D549D3-16B4-42BA-97B1-469B81A46D72}"/>
                  </a:ext>
                </a:extLst>
              </p:cNvPr>
              <p:cNvSpPr/>
              <p:nvPr/>
            </p:nvSpPr>
            <p:spPr>
              <a:xfrm>
                <a:off x="804467"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809EFF9C-D8F0-453F-AE8C-4D0FCCCD4EB2}"/>
                  </a:ext>
                </a:extLst>
              </p:cNvPr>
              <p:cNvSpPr/>
              <p:nvPr/>
            </p:nvSpPr>
            <p:spPr>
              <a:xfrm>
                <a:off x="820944" y="6749132"/>
                <a:ext cx="28594" cy="39805"/>
              </a:xfrm>
              <a:custGeom>
                <a:avLst/>
                <a:gdLst>
                  <a:gd name="connsiteX0" fmla="*/ 28519 w 28594"/>
                  <a:gd name="connsiteY0" fmla="*/ 37166 h 39805"/>
                  <a:gd name="connsiteX1" fmla="*/ 18123 w 28594"/>
                  <a:gd name="connsiteY1" fmla="*/ 39806 h 39805"/>
                  <a:gd name="connsiteX2" fmla="*/ 4999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9" y="37166"/>
                    </a:moveTo>
                    <a:cubicBezTo>
                      <a:pt x="25598" y="38921"/>
                      <a:pt x="22135" y="39806"/>
                      <a:pt x="18123" y="39806"/>
                    </a:cubicBezTo>
                    <a:cubicBezTo>
                      <a:pt x="12699" y="39806"/>
                      <a:pt x="8325" y="38043"/>
                      <a:pt x="4999" y="34512"/>
                    </a:cubicBezTo>
                    <a:cubicBezTo>
                      <a:pt x="1673" y="30980"/>
                      <a:pt x="0" y="26407"/>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grpSp>
        <p:grpSp>
          <p:nvGrpSpPr>
            <p:cNvPr id="105" name="グラフィックス 64">
              <a:extLst>
                <a:ext uri="{FF2B5EF4-FFF2-40B4-BE49-F238E27FC236}">
                  <a16:creationId xmlns:a16="http://schemas.microsoft.com/office/drawing/2014/main" id="{BAF99EB5-A895-4E44-AAEC-95F1A9613198}"/>
                </a:ext>
              </a:extLst>
            </p:cNvPr>
            <p:cNvGrpSpPr/>
            <p:nvPr/>
          </p:nvGrpSpPr>
          <p:grpSpPr>
            <a:xfrm>
              <a:off x="878469" y="6732524"/>
              <a:ext cx="392009" cy="73007"/>
              <a:chOff x="878469" y="6732524"/>
              <a:chExt cx="392009" cy="73007"/>
            </a:xfrm>
            <a:grpFill/>
          </p:grpSpPr>
          <p:sp>
            <p:nvSpPr>
              <p:cNvPr id="106" name="フリーフォーム: 図形 105">
                <a:extLst>
                  <a:ext uri="{FF2B5EF4-FFF2-40B4-BE49-F238E27FC236}">
                    <a16:creationId xmlns:a16="http://schemas.microsoft.com/office/drawing/2014/main" id="{42DABA7B-9377-42DF-BEC4-2046D4CE5FA3}"/>
                  </a:ext>
                </a:extLst>
              </p:cNvPr>
              <p:cNvSpPr/>
              <p:nvPr/>
            </p:nvSpPr>
            <p:spPr>
              <a:xfrm>
                <a:off x="878469" y="6733964"/>
                <a:ext cx="39730" cy="55035"/>
              </a:xfrm>
              <a:custGeom>
                <a:avLst/>
                <a:gdLst>
                  <a:gd name="connsiteX0" fmla="*/ 39723 w 39730"/>
                  <a:gd name="connsiteY0" fmla="*/ 51915 h 55035"/>
                  <a:gd name="connsiteX1" fmla="*/ 25022 w 39730"/>
                  <a:gd name="connsiteY1" fmla="*/ 55035 h 55035"/>
                  <a:gd name="connsiteX2" fmla="*/ 6830 w 39730"/>
                  <a:gd name="connsiteY2" fmla="*/ 47719 h 55035"/>
                  <a:gd name="connsiteX3" fmla="*/ 0 w 39730"/>
                  <a:gd name="connsiteY3" fmla="*/ 28519 h 55035"/>
                  <a:gd name="connsiteX4" fmla="*/ 7687 w 39730"/>
                  <a:gd name="connsiteY4" fmla="*/ 7872 h 55035"/>
                  <a:gd name="connsiteX5" fmla="*/ 27182 w 39730"/>
                  <a:gd name="connsiteY5" fmla="*/ 0 h 55035"/>
                  <a:gd name="connsiteX6" fmla="*/ 39730 w 39730"/>
                  <a:gd name="connsiteY6" fmla="*/ 2194 h 55035"/>
                  <a:gd name="connsiteX7" fmla="*/ 39730 w 39730"/>
                  <a:gd name="connsiteY7" fmla="*/ 8839 h 55035"/>
                  <a:gd name="connsiteX8" fmla="*/ 27106 w 39730"/>
                  <a:gd name="connsiteY8" fmla="*/ 5643 h 55035"/>
                  <a:gd name="connsiteX9" fmla="*/ 12233 w 39730"/>
                  <a:gd name="connsiteY9" fmla="*/ 11767 h 55035"/>
                  <a:gd name="connsiteX10" fmla="*/ 6535 w 39730"/>
                  <a:gd name="connsiteY10" fmla="*/ 28142 h 55035"/>
                  <a:gd name="connsiteX11" fmla="*/ 11863 w 39730"/>
                  <a:gd name="connsiteY11" fmla="*/ 43646 h 55035"/>
                  <a:gd name="connsiteX12" fmla="*/ 25845 w 39730"/>
                  <a:gd name="connsiteY12" fmla="*/ 49419 h 55035"/>
                  <a:gd name="connsiteX13" fmla="*/ 39730 w 39730"/>
                  <a:gd name="connsiteY13" fmla="*/ 45854 h 55035"/>
                  <a:gd name="connsiteX14" fmla="*/ 39730 w 39730"/>
                  <a:gd name="connsiteY14" fmla="*/ 51915 h 5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30" h="55035">
                    <a:moveTo>
                      <a:pt x="39723" y="51915"/>
                    </a:moveTo>
                    <a:cubicBezTo>
                      <a:pt x="35787" y="53993"/>
                      <a:pt x="30885" y="55035"/>
                      <a:pt x="25022" y="55035"/>
                    </a:cubicBezTo>
                    <a:cubicBezTo>
                      <a:pt x="17445" y="55035"/>
                      <a:pt x="11383" y="52601"/>
                      <a:pt x="6830" y="47719"/>
                    </a:cubicBezTo>
                    <a:cubicBezTo>
                      <a:pt x="2277" y="42836"/>
                      <a:pt x="0" y="36446"/>
                      <a:pt x="0" y="28519"/>
                    </a:cubicBezTo>
                    <a:cubicBezTo>
                      <a:pt x="0" y="20002"/>
                      <a:pt x="2565" y="13125"/>
                      <a:pt x="7687" y="7872"/>
                    </a:cubicBezTo>
                    <a:cubicBezTo>
                      <a:pt x="12809" y="2619"/>
                      <a:pt x="19310" y="0"/>
                      <a:pt x="27182" y="0"/>
                    </a:cubicBezTo>
                    <a:cubicBezTo>
                      <a:pt x="32229" y="0"/>
                      <a:pt x="36418" y="734"/>
                      <a:pt x="39730" y="2194"/>
                    </a:cubicBezTo>
                    <a:lnTo>
                      <a:pt x="39730" y="8839"/>
                    </a:lnTo>
                    <a:cubicBezTo>
                      <a:pt x="35918" y="6713"/>
                      <a:pt x="31707" y="5643"/>
                      <a:pt x="27106" y="5643"/>
                    </a:cubicBezTo>
                    <a:cubicBezTo>
                      <a:pt x="20990" y="5643"/>
                      <a:pt x="16032" y="7687"/>
                      <a:pt x="12233" y="11767"/>
                    </a:cubicBezTo>
                    <a:cubicBezTo>
                      <a:pt x="8434" y="15854"/>
                      <a:pt x="6535" y="21312"/>
                      <a:pt x="6535" y="28142"/>
                    </a:cubicBezTo>
                    <a:cubicBezTo>
                      <a:pt x="6535" y="34628"/>
                      <a:pt x="8311" y="39799"/>
                      <a:pt x="11863" y="43646"/>
                    </a:cubicBezTo>
                    <a:cubicBezTo>
                      <a:pt x="15415" y="47492"/>
                      <a:pt x="20078" y="49419"/>
                      <a:pt x="25845" y="49419"/>
                    </a:cubicBezTo>
                    <a:cubicBezTo>
                      <a:pt x="31193" y="49419"/>
                      <a:pt x="35822" y="48233"/>
                      <a:pt x="39730" y="45854"/>
                    </a:cubicBezTo>
                    <a:lnTo>
                      <a:pt x="39730" y="51915"/>
                    </a:lnTo>
                    <a:close/>
                  </a:path>
                </a:pathLst>
              </a:custGeom>
              <a:grpFill/>
              <a:ln w="1270" cap="flat">
                <a:solidFill>
                  <a:srgbClr val="000000"/>
                </a:solid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183AE417-F25D-421B-B5D7-1ABC89B8C3C5}"/>
                  </a:ext>
                </a:extLst>
              </p:cNvPr>
              <p:cNvSpPr/>
              <p:nvPr/>
            </p:nvSpPr>
            <p:spPr>
              <a:xfrm>
                <a:off x="925619"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5C2B0267-A605-408D-B958-F3F18CB042E8}"/>
                  </a:ext>
                </a:extLst>
              </p:cNvPr>
              <p:cNvSpPr/>
              <p:nvPr/>
            </p:nvSpPr>
            <p:spPr>
              <a:xfrm>
                <a:off x="972398"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2F896CEE-1F5A-4052-B911-0C04B972D118}"/>
                  </a:ext>
                </a:extLst>
              </p:cNvPr>
              <p:cNvSpPr/>
              <p:nvPr/>
            </p:nvSpPr>
            <p:spPr>
              <a:xfrm>
                <a:off x="998290" y="6749125"/>
                <a:ext cx="34978" cy="56406"/>
              </a:xfrm>
              <a:custGeom>
                <a:avLst/>
                <a:gdLst>
                  <a:gd name="connsiteX0" fmla="*/ 6240 w 34978"/>
                  <a:gd name="connsiteY0" fmla="*/ 33422 h 56406"/>
                  <a:gd name="connsiteX1" fmla="*/ 6089 w 34978"/>
                  <a:gd name="connsiteY1" fmla="*/ 33422 h 56406"/>
                  <a:gd name="connsiteX2" fmla="*/ 6089 w 34978"/>
                  <a:gd name="connsiteY2" fmla="*/ 56407 h 56406"/>
                  <a:gd name="connsiteX3" fmla="*/ 0 w 34978"/>
                  <a:gd name="connsiteY3" fmla="*/ 56407 h 56406"/>
                  <a:gd name="connsiteX4" fmla="*/ 0 w 34978"/>
                  <a:gd name="connsiteY4" fmla="*/ 891 h 56406"/>
                  <a:gd name="connsiteX5" fmla="*/ 6089 w 34978"/>
                  <a:gd name="connsiteY5" fmla="*/ 891 h 56406"/>
                  <a:gd name="connsiteX6" fmla="*/ 6089 w 34978"/>
                  <a:gd name="connsiteY6" fmla="*/ 7577 h 56406"/>
                  <a:gd name="connsiteX7" fmla="*/ 6240 w 34978"/>
                  <a:gd name="connsiteY7" fmla="*/ 7577 h 56406"/>
                  <a:gd name="connsiteX8" fmla="*/ 19385 w 34978"/>
                  <a:gd name="connsiteY8" fmla="*/ 0 h 56406"/>
                  <a:gd name="connsiteX9" fmla="*/ 30857 w 34978"/>
                  <a:gd name="connsiteY9" fmla="*/ 5109 h 56406"/>
                  <a:gd name="connsiteX10" fmla="*/ 34978 w 34978"/>
                  <a:gd name="connsiteY10" fmla="*/ 18789 h 56406"/>
                  <a:gd name="connsiteX11" fmla="*/ 30336 w 34978"/>
                  <a:gd name="connsiteY11" fmla="*/ 34066 h 56406"/>
                  <a:gd name="connsiteX12" fmla="*/ 17637 w 34978"/>
                  <a:gd name="connsiteY12" fmla="*/ 39806 h 56406"/>
                  <a:gd name="connsiteX13" fmla="*/ 6240 w 34978"/>
                  <a:gd name="connsiteY13" fmla="*/ 33422 h 56406"/>
                  <a:gd name="connsiteX14" fmla="*/ 6096 w 34978"/>
                  <a:gd name="connsiteY14" fmla="*/ 18082 h 56406"/>
                  <a:gd name="connsiteX15" fmla="*/ 6096 w 34978"/>
                  <a:gd name="connsiteY15" fmla="*/ 23390 h 56406"/>
                  <a:gd name="connsiteX16" fmla="*/ 9161 w 34978"/>
                  <a:gd name="connsiteY16" fmla="*/ 31392 h 56406"/>
                  <a:gd name="connsiteX17" fmla="*/ 16937 w 34978"/>
                  <a:gd name="connsiteY17" fmla="*/ 34676 h 56406"/>
                  <a:gd name="connsiteX18" fmla="*/ 25605 w 34978"/>
                  <a:gd name="connsiteY18" fmla="*/ 30446 h 56406"/>
                  <a:gd name="connsiteX19" fmla="*/ 28745 w 34978"/>
                  <a:gd name="connsiteY19" fmla="*/ 18672 h 56406"/>
                  <a:gd name="connsiteX20" fmla="*/ 25810 w 34978"/>
                  <a:gd name="connsiteY20" fmla="*/ 8722 h 56406"/>
                  <a:gd name="connsiteX21" fmla="*/ 17863 w 34978"/>
                  <a:gd name="connsiteY21" fmla="*/ 5122 h 56406"/>
                  <a:gd name="connsiteX22" fmla="*/ 9326 w 34978"/>
                  <a:gd name="connsiteY22" fmla="*/ 8818 h 56406"/>
                  <a:gd name="connsiteX23" fmla="*/ 6096 w 34978"/>
                  <a:gd name="connsiteY23" fmla="*/ 18082 h 5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6406">
                    <a:moveTo>
                      <a:pt x="6240" y="33422"/>
                    </a:moveTo>
                    <a:lnTo>
                      <a:pt x="6089" y="33422"/>
                    </a:lnTo>
                    <a:lnTo>
                      <a:pt x="6089" y="56407"/>
                    </a:lnTo>
                    <a:lnTo>
                      <a:pt x="0" y="56407"/>
                    </a:lnTo>
                    <a:lnTo>
                      <a:pt x="0" y="891"/>
                    </a:lnTo>
                    <a:lnTo>
                      <a:pt x="6089" y="891"/>
                    </a:lnTo>
                    <a:lnTo>
                      <a:pt x="6089" y="7577"/>
                    </a:lnTo>
                    <a:lnTo>
                      <a:pt x="6240" y="7577"/>
                    </a:lnTo>
                    <a:cubicBezTo>
                      <a:pt x="9237" y="2530"/>
                      <a:pt x="13618" y="0"/>
                      <a:pt x="19385" y="0"/>
                    </a:cubicBezTo>
                    <a:cubicBezTo>
                      <a:pt x="24288" y="0"/>
                      <a:pt x="28107" y="1701"/>
                      <a:pt x="30857" y="5109"/>
                    </a:cubicBezTo>
                    <a:cubicBezTo>
                      <a:pt x="33607" y="8510"/>
                      <a:pt x="34978" y="13077"/>
                      <a:pt x="34978" y="18789"/>
                    </a:cubicBezTo>
                    <a:cubicBezTo>
                      <a:pt x="34978" y="25152"/>
                      <a:pt x="33429" y="30247"/>
                      <a:pt x="30336" y="34066"/>
                    </a:cubicBezTo>
                    <a:cubicBezTo>
                      <a:pt x="27243" y="37886"/>
                      <a:pt x="23006" y="39806"/>
                      <a:pt x="17637" y="39806"/>
                    </a:cubicBezTo>
                    <a:cubicBezTo>
                      <a:pt x="12713" y="39806"/>
                      <a:pt x="8914" y="37680"/>
                      <a:pt x="6240" y="33422"/>
                    </a:cubicBezTo>
                    <a:close/>
                    <a:moveTo>
                      <a:pt x="6096" y="18082"/>
                    </a:moveTo>
                    <a:lnTo>
                      <a:pt x="6096" y="23390"/>
                    </a:lnTo>
                    <a:cubicBezTo>
                      <a:pt x="6096" y="26530"/>
                      <a:pt x="7118" y="29204"/>
                      <a:pt x="9161" y="31392"/>
                    </a:cubicBezTo>
                    <a:cubicBezTo>
                      <a:pt x="11205" y="33586"/>
                      <a:pt x="13797" y="34676"/>
                      <a:pt x="16937" y="34676"/>
                    </a:cubicBezTo>
                    <a:cubicBezTo>
                      <a:pt x="20626" y="34676"/>
                      <a:pt x="23513" y="33264"/>
                      <a:pt x="25605" y="30446"/>
                    </a:cubicBezTo>
                    <a:cubicBezTo>
                      <a:pt x="27696" y="27627"/>
                      <a:pt x="28745" y="23698"/>
                      <a:pt x="28745" y="18672"/>
                    </a:cubicBezTo>
                    <a:cubicBezTo>
                      <a:pt x="28745" y="14441"/>
                      <a:pt x="27765" y="11122"/>
                      <a:pt x="25810" y="8722"/>
                    </a:cubicBezTo>
                    <a:cubicBezTo>
                      <a:pt x="23856" y="6322"/>
                      <a:pt x="21202" y="5122"/>
                      <a:pt x="17863" y="5122"/>
                    </a:cubicBezTo>
                    <a:cubicBezTo>
                      <a:pt x="14325" y="5122"/>
                      <a:pt x="11479" y="6357"/>
                      <a:pt x="9326" y="8818"/>
                    </a:cubicBezTo>
                    <a:cubicBezTo>
                      <a:pt x="7173" y="11287"/>
                      <a:pt x="6096" y="14373"/>
                      <a:pt x="6096" y="18082"/>
                    </a:cubicBezTo>
                    <a:close/>
                  </a:path>
                </a:pathLst>
              </a:custGeom>
              <a:grpFill/>
              <a:ln w="1270" cap="flat">
                <a:solidFill>
                  <a:srgbClr val="000000"/>
                </a:solid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75E751E7-D8FD-4046-9EBF-D5C050083429}"/>
                  </a:ext>
                </a:extLst>
              </p:cNvPr>
              <p:cNvSpPr/>
              <p:nvPr/>
            </p:nvSpPr>
            <p:spPr>
              <a:xfrm>
                <a:off x="1039865"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FFBD3AEF-5CAF-47AC-97EF-78C7885D59DB}"/>
                  </a:ext>
                </a:extLst>
              </p:cNvPr>
              <p:cNvSpPr/>
              <p:nvPr/>
            </p:nvSpPr>
            <p:spPr>
              <a:xfrm>
                <a:off x="1086645"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32A5B44D-1A5C-465C-B2F7-E887638E5E31}"/>
                  </a:ext>
                </a:extLst>
              </p:cNvPr>
              <p:cNvSpPr/>
              <p:nvPr/>
            </p:nvSpPr>
            <p:spPr>
              <a:xfrm>
                <a:off x="1109719" y="6749118"/>
                <a:ext cx="30041" cy="39812"/>
              </a:xfrm>
              <a:custGeom>
                <a:avLst/>
                <a:gdLst>
                  <a:gd name="connsiteX0" fmla="*/ 30041 w 30041"/>
                  <a:gd name="connsiteY0" fmla="*/ 38921 h 39812"/>
                  <a:gd name="connsiteX1" fmla="*/ 23952 w 30041"/>
                  <a:gd name="connsiteY1" fmla="*/ 38921 h 39812"/>
                  <a:gd name="connsiteX2" fmla="*/ 23952 w 30041"/>
                  <a:gd name="connsiteY2" fmla="*/ 32983 h 39812"/>
                  <a:gd name="connsiteX3" fmla="*/ 23801 w 30041"/>
                  <a:gd name="connsiteY3" fmla="*/ 32983 h 39812"/>
                  <a:gd name="connsiteX4" fmla="*/ 12103 w 30041"/>
                  <a:gd name="connsiteY4" fmla="*/ 39812 h 39812"/>
                  <a:gd name="connsiteX5" fmla="*/ 3209 w 30041"/>
                  <a:gd name="connsiteY5" fmla="*/ 36802 h 39812"/>
                  <a:gd name="connsiteX6" fmla="*/ 0 w 30041"/>
                  <a:gd name="connsiteY6" fmla="*/ 28820 h 39812"/>
                  <a:gd name="connsiteX7" fmla="*/ 12549 w 30041"/>
                  <a:gd name="connsiteY7" fmla="*/ 16416 h 39812"/>
                  <a:gd name="connsiteX8" fmla="*/ 23945 w 30041"/>
                  <a:gd name="connsiteY8" fmla="*/ 14818 h 39812"/>
                  <a:gd name="connsiteX9" fmla="*/ 16107 w 30041"/>
                  <a:gd name="connsiteY9" fmla="*/ 5129 h 39812"/>
                  <a:gd name="connsiteX10" fmla="*/ 3703 w 30041"/>
                  <a:gd name="connsiteY10" fmla="*/ 9806 h 39812"/>
                  <a:gd name="connsiteX11" fmla="*/ 3703 w 30041"/>
                  <a:gd name="connsiteY11" fmla="*/ 3566 h 39812"/>
                  <a:gd name="connsiteX12" fmla="*/ 16622 w 30041"/>
                  <a:gd name="connsiteY12" fmla="*/ 0 h 39812"/>
                  <a:gd name="connsiteX13" fmla="*/ 30027 w 30041"/>
                  <a:gd name="connsiteY13" fmla="*/ 14187 h 39812"/>
                  <a:gd name="connsiteX14" fmla="*/ 30027 w 30041"/>
                  <a:gd name="connsiteY14" fmla="*/ 38921 h 39812"/>
                  <a:gd name="connsiteX15" fmla="*/ 23952 w 30041"/>
                  <a:gd name="connsiteY15" fmla="*/ 19687 h 39812"/>
                  <a:gd name="connsiteX16" fmla="*/ 14777 w 30041"/>
                  <a:gd name="connsiteY16" fmla="*/ 20948 h 39812"/>
                  <a:gd name="connsiteX17" fmla="*/ 8393 w 30041"/>
                  <a:gd name="connsiteY17" fmla="*/ 23047 h 39812"/>
                  <a:gd name="connsiteX18" fmla="*/ 6240 w 30041"/>
                  <a:gd name="connsiteY18" fmla="*/ 28375 h 39812"/>
                  <a:gd name="connsiteX19" fmla="*/ 8229 w 30041"/>
                  <a:gd name="connsiteY19" fmla="*/ 32921 h 39812"/>
                  <a:gd name="connsiteX20" fmla="*/ 13522 w 30041"/>
                  <a:gd name="connsiteY20" fmla="*/ 34683 h 39812"/>
                  <a:gd name="connsiteX21" fmla="*/ 21003 w 30041"/>
                  <a:gd name="connsiteY21" fmla="*/ 31508 h 39812"/>
                  <a:gd name="connsiteX22" fmla="*/ 23952 w 30041"/>
                  <a:gd name="connsiteY22" fmla="*/ 23472 h 39812"/>
                  <a:gd name="connsiteX23" fmla="*/ 23952 w 30041"/>
                  <a:gd name="connsiteY23" fmla="*/ 19687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41" h="39812">
                    <a:moveTo>
                      <a:pt x="30041" y="38921"/>
                    </a:moveTo>
                    <a:lnTo>
                      <a:pt x="23952" y="38921"/>
                    </a:lnTo>
                    <a:lnTo>
                      <a:pt x="23952" y="32983"/>
                    </a:lnTo>
                    <a:lnTo>
                      <a:pt x="23801" y="32983"/>
                    </a:lnTo>
                    <a:cubicBezTo>
                      <a:pt x="21154" y="37536"/>
                      <a:pt x="17253" y="39812"/>
                      <a:pt x="12103" y="39812"/>
                    </a:cubicBezTo>
                    <a:cubicBezTo>
                      <a:pt x="8318" y="39812"/>
                      <a:pt x="5349" y="38811"/>
                      <a:pt x="3209" y="36802"/>
                    </a:cubicBezTo>
                    <a:cubicBezTo>
                      <a:pt x="1070" y="34793"/>
                      <a:pt x="0" y="32132"/>
                      <a:pt x="0" y="28820"/>
                    </a:cubicBezTo>
                    <a:cubicBezTo>
                      <a:pt x="0" y="21716"/>
                      <a:pt x="4183" y="17582"/>
                      <a:pt x="12549" y="16416"/>
                    </a:cubicBezTo>
                    <a:lnTo>
                      <a:pt x="23945" y="14818"/>
                    </a:lnTo>
                    <a:cubicBezTo>
                      <a:pt x="23945" y="8359"/>
                      <a:pt x="21333" y="5129"/>
                      <a:pt x="16107" y="5129"/>
                    </a:cubicBezTo>
                    <a:cubicBezTo>
                      <a:pt x="11527" y="5129"/>
                      <a:pt x="7392" y="6693"/>
                      <a:pt x="3703" y="9806"/>
                    </a:cubicBezTo>
                    <a:lnTo>
                      <a:pt x="3703" y="3566"/>
                    </a:lnTo>
                    <a:cubicBezTo>
                      <a:pt x="7440" y="1186"/>
                      <a:pt x="11746" y="0"/>
                      <a:pt x="16622" y="0"/>
                    </a:cubicBezTo>
                    <a:cubicBezTo>
                      <a:pt x="25557" y="0"/>
                      <a:pt x="30027" y="4731"/>
                      <a:pt x="30027" y="14187"/>
                    </a:cubicBezTo>
                    <a:lnTo>
                      <a:pt x="30027" y="38921"/>
                    </a:lnTo>
                    <a:close/>
                    <a:moveTo>
                      <a:pt x="23952" y="19687"/>
                    </a:moveTo>
                    <a:lnTo>
                      <a:pt x="14777" y="20948"/>
                    </a:lnTo>
                    <a:cubicBezTo>
                      <a:pt x="11952" y="21346"/>
                      <a:pt x="9826" y="22046"/>
                      <a:pt x="8393" y="23047"/>
                    </a:cubicBezTo>
                    <a:cubicBezTo>
                      <a:pt x="6960" y="24048"/>
                      <a:pt x="6240" y="25824"/>
                      <a:pt x="6240" y="28375"/>
                    </a:cubicBezTo>
                    <a:cubicBezTo>
                      <a:pt x="6240" y="30233"/>
                      <a:pt x="6905" y="31748"/>
                      <a:pt x="8229" y="32921"/>
                    </a:cubicBezTo>
                    <a:cubicBezTo>
                      <a:pt x="9552" y="34100"/>
                      <a:pt x="11314" y="34683"/>
                      <a:pt x="13522" y="34683"/>
                    </a:cubicBezTo>
                    <a:cubicBezTo>
                      <a:pt x="16539" y="34683"/>
                      <a:pt x="19035" y="33627"/>
                      <a:pt x="21003" y="31508"/>
                    </a:cubicBezTo>
                    <a:cubicBezTo>
                      <a:pt x="22971" y="29390"/>
                      <a:pt x="23952" y="26715"/>
                      <a:pt x="23952" y="23472"/>
                    </a:cubicBezTo>
                    <a:lnTo>
                      <a:pt x="23952" y="19687"/>
                    </a:lnTo>
                    <a:close/>
                  </a:path>
                </a:pathLst>
              </a:custGeom>
              <a:grpFill/>
              <a:ln w="1270" cap="flat">
                <a:solidFill>
                  <a:srgbClr val="000000"/>
                </a:solid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2861FAB7-341F-4951-8B20-CD2B56345B49}"/>
                  </a:ext>
                </a:extLst>
              </p:cNvPr>
              <p:cNvSpPr/>
              <p:nvPr/>
            </p:nvSpPr>
            <p:spPr>
              <a:xfrm>
                <a:off x="1146055"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793196B2-CA95-49CC-908E-212591867C2A}"/>
                  </a:ext>
                </a:extLst>
              </p:cNvPr>
              <p:cNvSpPr/>
              <p:nvPr/>
            </p:nvSpPr>
            <p:spPr>
              <a:xfrm>
                <a:off x="1175650"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54"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333199A9-5E16-4ABA-A324-EDA40A0B5CD3}"/>
                  </a:ext>
                </a:extLst>
              </p:cNvPr>
              <p:cNvSpPr/>
              <p:nvPr/>
            </p:nvSpPr>
            <p:spPr>
              <a:xfrm>
                <a:off x="1192128"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116" name="フリーフォーム: 図形 115">
                <a:extLst>
                  <a:ext uri="{FF2B5EF4-FFF2-40B4-BE49-F238E27FC236}">
                    <a16:creationId xmlns:a16="http://schemas.microsoft.com/office/drawing/2014/main" id="{3DF27490-F8BB-436A-9642-2AE6A89B4383}"/>
                  </a:ext>
                </a:extLst>
              </p:cNvPr>
              <p:cNvSpPr/>
              <p:nvPr/>
            </p:nvSpPr>
            <p:spPr>
              <a:xfrm>
                <a:off x="1238908" y="6749125"/>
                <a:ext cx="31570" cy="38914"/>
              </a:xfrm>
              <a:custGeom>
                <a:avLst/>
                <a:gdLst>
                  <a:gd name="connsiteX0" fmla="*/ 31563 w 31570"/>
                  <a:gd name="connsiteY0" fmla="*/ 38914 h 38914"/>
                  <a:gd name="connsiteX1" fmla="*/ 25474 w 31570"/>
                  <a:gd name="connsiteY1" fmla="*/ 38914 h 38914"/>
                  <a:gd name="connsiteX2" fmla="*/ 25474 w 31570"/>
                  <a:gd name="connsiteY2" fmla="*/ 17232 h 38914"/>
                  <a:gd name="connsiteX3" fmla="*/ 16635 w 31570"/>
                  <a:gd name="connsiteY3" fmla="*/ 5129 h 38914"/>
                  <a:gd name="connsiteX4" fmla="*/ 9079 w 31570"/>
                  <a:gd name="connsiteY4" fmla="*/ 8565 h 38914"/>
                  <a:gd name="connsiteX5" fmla="*/ 6089 w 31570"/>
                  <a:gd name="connsiteY5" fmla="*/ 17232 h 38914"/>
                  <a:gd name="connsiteX6" fmla="*/ 6089 w 31570"/>
                  <a:gd name="connsiteY6" fmla="*/ 38914 h 38914"/>
                  <a:gd name="connsiteX7" fmla="*/ 0 w 31570"/>
                  <a:gd name="connsiteY7" fmla="*/ 38914 h 38914"/>
                  <a:gd name="connsiteX8" fmla="*/ 0 w 31570"/>
                  <a:gd name="connsiteY8" fmla="*/ 891 h 38914"/>
                  <a:gd name="connsiteX9" fmla="*/ 6089 w 31570"/>
                  <a:gd name="connsiteY9" fmla="*/ 891 h 38914"/>
                  <a:gd name="connsiteX10" fmla="*/ 6089 w 31570"/>
                  <a:gd name="connsiteY10" fmla="*/ 7207 h 38914"/>
                  <a:gd name="connsiteX11" fmla="*/ 6240 w 31570"/>
                  <a:gd name="connsiteY11" fmla="*/ 7207 h 38914"/>
                  <a:gd name="connsiteX12" fmla="*/ 18720 w 31570"/>
                  <a:gd name="connsiteY12" fmla="*/ 0 h 38914"/>
                  <a:gd name="connsiteX13" fmla="*/ 28265 w 31570"/>
                  <a:gd name="connsiteY13" fmla="*/ 4032 h 38914"/>
                  <a:gd name="connsiteX14" fmla="*/ 31570 w 31570"/>
                  <a:gd name="connsiteY14" fmla="*/ 15675 h 38914"/>
                  <a:gd name="connsiteX15" fmla="*/ 31570 w 31570"/>
                  <a:gd name="connsiteY15" fmla="*/ 38914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70" h="38914">
                    <a:moveTo>
                      <a:pt x="31563" y="38914"/>
                    </a:moveTo>
                    <a:lnTo>
                      <a:pt x="25474" y="38914"/>
                    </a:lnTo>
                    <a:lnTo>
                      <a:pt x="25474" y="17232"/>
                    </a:lnTo>
                    <a:cubicBezTo>
                      <a:pt x="25474" y="9161"/>
                      <a:pt x="22526" y="5129"/>
                      <a:pt x="16635" y="5129"/>
                    </a:cubicBezTo>
                    <a:cubicBezTo>
                      <a:pt x="13591" y="5129"/>
                      <a:pt x="11074" y="6274"/>
                      <a:pt x="9079" y="8565"/>
                    </a:cubicBezTo>
                    <a:cubicBezTo>
                      <a:pt x="7083" y="10855"/>
                      <a:pt x="6089" y="13742"/>
                      <a:pt x="6089" y="17232"/>
                    </a:cubicBezTo>
                    <a:lnTo>
                      <a:pt x="6089" y="38914"/>
                    </a:lnTo>
                    <a:lnTo>
                      <a:pt x="0" y="38914"/>
                    </a:lnTo>
                    <a:lnTo>
                      <a:pt x="0" y="891"/>
                    </a:lnTo>
                    <a:lnTo>
                      <a:pt x="6089" y="891"/>
                    </a:lnTo>
                    <a:lnTo>
                      <a:pt x="6089" y="7207"/>
                    </a:lnTo>
                    <a:lnTo>
                      <a:pt x="6240" y="7207"/>
                    </a:lnTo>
                    <a:cubicBezTo>
                      <a:pt x="9113" y="2407"/>
                      <a:pt x="13269" y="0"/>
                      <a:pt x="18720" y="0"/>
                    </a:cubicBezTo>
                    <a:cubicBezTo>
                      <a:pt x="22875" y="0"/>
                      <a:pt x="26057" y="1344"/>
                      <a:pt x="28265" y="4032"/>
                    </a:cubicBezTo>
                    <a:cubicBezTo>
                      <a:pt x="30473" y="6720"/>
                      <a:pt x="31570" y="10601"/>
                      <a:pt x="31570" y="15675"/>
                    </a:cubicBezTo>
                    <a:lnTo>
                      <a:pt x="31570" y="38914"/>
                    </a:lnTo>
                    <a:close/>
                  </a:path>
                </a:pathLst>
              </a:custGeom>
              <a:grpFill/>
              <a:ln w="1270" cap="flat">
                <a:solidFill>
                  <a:srgbClr val="000000"/>
                </a:solidFill>
                <a:prstDash val="solid"/>
                <a:miter/>
              </a:ln>
            </p:spPr>
            <p:txBody>
              <a:bodyPr rtlCol="0" anchor="ctr"/>
              <a:lstStyle/>
              <a:p>
                <a:endParaRPr lang="ja-JP" altLang="en-US"/>
              </a:p>
            </p:txBody>
          </p:sp>
        </p:grpSp>
      </p:grpSp>
      <p:cxnSp>
        <p:nvCxnSpPr>
          <p:cNvPr id="84" name="ヘッダー区切り線">
            <a:extLst>
              <a:ext uri="{FF2B5EF4-FFF2-40B4-BE49-F238E27FC236}">
                <a16:creationId xmlns:a16="http://schemas.microsoft.com/office/drawing/2014/main" id="{64880269-6D0C-4745-8FA6-66882AD0FC36}"/>
              </a:ext>
            </a:extLst>
          </p:cNvPr>
          <p:cNvCxnSpPr/>
          <p:nvPr userDrawn="1"/>
        </p:nvCxnSpPr>
        <p:spPr>
          <a:xfrm>
            <a:off x="0" y="689613"/>
            <a:ext cx="9144000" cy="0"/>
          </a:xfrm>
          <a:prstGeom prst="line">
            <a:avLst/>
          </a:prstGeom>
          <a:ln w="19050">
            <a:solidFill>
              <a:srgbClr val="E1E1E1"/>
            </a:solidFill>
          </a:ln>
        </p:spPr>
        <p:style>
          <a:lnRef idx="1">
            <a:schemeClr val="accent1"/>
          </a:lnRef>
          <a:fillRef idx="0">
            <a:schemeClr val="accent1"/>
          </a:fillRef>
          <a:effectRef idx="0">
            <a:schemeClr val="accent1"/>
          </a:effectRef>
          <a:fontRef idx="minor">
            <a:schemeClr val="tx1"/>
          </a:fontRef>
        </p:style>
      </p:cxnSp>
      <p:sp>
        <p:nvSpPr>
          <p:cNvPr id="81" name="ページタイトル">
            <a:extLst>
              <a:ext uri="{FF2B5EF4-FFF2-40B4-BE49-F238E27FC236}">
                <a16:creationId xmlns:a16="http://schemas.microsoft.com/office/drawing/2014/main" id="{B87347C6-8213-4470-9B1F-953BD504C782}"/>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83" name="セクション番号背景">
            <a:extLst>
              <a:ext uri="{FF2B5EF4-FFF2-40B4-BE49-F238E27FC236}">
                <a16:creationId xmlns:a16="http://schemas.microsoft.com/office/drawing/2014/main" id="{C366F53A-10AF-467A-B0CA-3E1F600A67A2}"/>
              </a:ext>
            </a:extLst>
          </p:cNvPr>
          <p:cNvSpPr>
            <a:spLocks noChangeAspect="1"/>
          </p:cNvSpPr>
          <p:nvPr userDrawn="1"/>
        </p:nvSpPr>
        <p:spPr>
          <a:xfrm>
            <a:off x="0" y="-1036"/>
            <a:ext cx="1177848" cy="68947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セクション番号">
            <a:extLst>
              <a:ext uri="{FF2B5EF4-FFF2-40B4-BE49-F238E27FC236}">
                <a16:creationId xmlns:a16="http://schemas.microsoft.com/office/drawing/2014/main" id="{4AEA3822-EEE8-4C12-8C85-D279820B72F6}"/>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
        <p:nvSpPr>
          <p:cNvPr id="75" name="スライド番号区切り線　0.1pt回し">
            <a:extLst>
              <a:ext uri="{FF2B5EF4-FFF2-40B4-BE49-F238E27FC236}">
                <a16:creationId xmlns:a16="http://schemas.microsoft.com/office/drawing/2014/main" id="{F199D30B-6F63-4382-B389-765A914B42DF}"/>
              </a:ext>
            </a:extLst>
          </p:cNvPr>
          <p:cNvSpPr/>
          <p:nvPr userDrawn="1"/>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grpSp>
        <p:nvGrpSpPr>
          <p:cNvPr id="182" name="MEロゴ">
            <a:extLst>
              <a:ext uri="{FF2B5EF4-FFF2-40B4-BE49-F238E27FC236}">
                <a16:creationId xmlns:a16="http://schemas.microsoft.com/office/drawing/2014/main" id="{C1F91F19-A806-4D5D-82D1-9795C0DA8CB2}"/>
              </a:ext>
            </a:extLst>
          </p:cNvPr>
          <p:cNvGrpSpPr/>
          <p:nvPr userDrawn="1"/>
        </p:nvGrpSpPr>
        <p:grpSpPr>
          <a:xfrm>
            <a:off x="7934730" y="127323"/>
            <a:ext cx="1033210" cy="431118"/>
            <a:chOff x="6732027" y="127323"/>
            <a:chExt cx="1033210" cy="431118"/>
          </a:xfrm>
        </p:grpSpPr>
        <p:grpSp>
          <p:nvGrpSpPr>
            <p:cNvPr id="183" name="グループ化 182">
              <a:extLst>
                <a:ext uri="{FF2B5EF4-FFF2-40B4-BE49-F238E27FC236}">
                  <a16:creationId xmlns:a16="http://schemas.microsoft.com/office/drawing/2014/main" id="{FB94AF56-28EC-4A07-A7B4-DE11FE9E30FE}"/>
                </a:ext>
              </a:extLst>
            </p:cNvPr>
            <p:cNvGrpSpPr/>
            <p:nvPr userDrawn="1"/>
          </p:nvGrpSpPr>
          <p:grpSpPr>
            <a:xfrm>
              <a:off x="6732779" y="465257"/>
              <a:ext cx="1032458" cy="93184"/>
              <a:chOff x="6732779" y="465257"/>
              <a:chExt cx="1032458" cy="93184"/>
            </a:xfrm>
          </p:grpSpPr>
          <p:sp>
            <p:nvSpPr>
              <p:cNvPr id="207" name="フリーフォーム: 図形 206">
                <a:extLst>
                  <a:ext uri="{FF2B5EF4-FFF2-40B4-BE49-F238E27FC236}">
                    <a16:creationId xmlns:a16="http://schemas.microsoft.com/office/drawing/2014/main" id="{F3DD2521-5CB6-477D-AF09-F015D4DE8E4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057AF5B8-011A-4AAF-A89E-6A8965401AEB}"/>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AC0589D8-7A7E-40A4-B39D-125C343BEFDB}"/>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3EF28DD4-E8DD-483E-9782-A25B0877B325}"/>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6FEAF45F-29D0-4A41-BE31-373A83BFA4DA}"/>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499DA724-28B9-46E6-9610-44AFAF4A6191}"/>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0405E25C-4DAB-4791-91AF-68F5EB032900}"/>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1ABB47B0-21FB-4988-A229-EEAA36E8FE90}"/>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15" name="フリーフォーム: 図形 214">
                <a:extLst>
                  <a:ext uri="{FF2B5EF4-FFF2-40B4-BE49-F238E27FC236}">
                    <a16:creationId xmlns:a16="http://schemas.microsoft.com/office/drawing/2014/main" id="{069B5BCC-CB4D-4BAE-B53F-BF1BA428FA03}"/>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16" name="フリーフォーム: 図形 215">
                <a:extLst>
                  <a:ext uri="{FF2B5EF4-FFF2-40B4-BE49-F238E27FC236}">
                    <a16:creationId xmlns:a16="http://schemas.microsoft.com/office/drawing/2014/main" id="{7F4AD9C8-B5A4-480E-9F74-1ED4C7A157DC}"/>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17" name="フリーフォーム: 図形 216">
                <a:extLst>
                  <a:ext uri="{FF2B5EF4-FFF2-40B4-BE49-F238E27FC236}">
                    <a16:creationId xmlns:a16="http://schemas.microsoft.com/office/drawing/2014/main" id="{1F54499D-3B35-4C96-9F35-B4D70EE92322}"/>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18" name="フリーフォーム: 図形 217">
                <a:extLst>
                  <a:ext uri="{FF2B5EF4-FFF2-40B4-BE49-F238E27FC236}">
                    <a16:creationId xmlns:a16="http://schemas.microsoft.com/office/drawing/2014/main" id="{B0137618-B964-49A5-B661-6BF944955EFD}"/>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9" name="フリーフォーム: 図形 218">
                <a:extLst>
                  <a:ext uri="{FF2B5EF4-FFF2-40B4-BE49-F238E27FC236}">
                    <a16:creationId xmlns:a16="http://schemas.microsoft.com/office/drawing/2014/main" id="{76BADA5D-99FA-4BB1-B0AC-6929C0B4D5DB}"/>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20" name="フリーフォーム: 図形 219">
                <a:extLst>
                  <a:ext uri="{FF2B5EF4-FFF2-40B4-BE49-F238E27FC236}">
                    <a16:creationId xmlns:a16="http://schemas.microsoft.com/office/drawing/2014/main" id="{9FDF29D9-3FD6-4428-A25B-1E82F867F29C}"/>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21" name="フリーフォーム: 図形 220">
                <a:extLst>
                  <a:ext uri="{FF2B5EF4-FFF2-40B4-BE49-F238E27FC236}">
                    <a16:creationId xmlns:a16="http://schemas.microsoft.com/office/drawing/2014/main" id="{4C14227F-6510-41BC-B3EC-0CBA7916615D}"/>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22" name="フリーフォーム: 図形 221">
                <a:extLst>
                  <a:ext uri="{FF2B5EF4-FFF2-40B4-BE49-F238E27FC236}">
                    <a16:creationId xmlns:a16="http://schemas.microsoft.com/office/drawing/2014/main" id="{1E116246-3724-4B40-97A8-6640AD3D460D}"/>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23" name="フリーフォーム: 図形 222">
                <a:extLst>
                  <a:ext uri="{FF2B5EF4-FFF2-40B4-BE49-F238E27FC236}">
                    <a16:creationId xmlns:a16="http://schemas.microsoft.com/office/drawing/2014/main" id="{E855CF0A-1487-420C-8569-94F3375FB697}"/>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D73839A9-C9AA-46A2-BD67-AF1FBBFC2365}"/>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710BD0B5-05B7-4562-B555-EF664475E410}"/>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84" name="グループ化 183">
              <a:extLst>
                <a:ext uri="{FF2B5EF4-FFF2-40B4-BE49-F238E27FC236}">
                  <a16:creationId xmlns:a16="http://schemas.microsoft.com/office/drawing/2014/main" id="{C00ED094-FA0E-4902-B2D0-CD06E27347A6}"/>
                </a:ext>
              </a:extLst>
            </p:cNvPr>
            <p:cNvGrpSpPr/>
            <p:nvPr userDrawn="1"/>
          </p:nvGrpSpPr>
          <p:grpSpPr>
            <a:xfrm>
              <a:off x="6732027" y="127323"/>
              <a:ext cx="345436" cy="299160"/>
              <a:chOff x="6732027" y="127323"/>
              <a:chExt cx="345436" cy="299160"/>
            </a:xfrm>
          </p:grpSpPr>
          <p:sp>
            <p:nvSpPr>
              <p:cNvPr id="204" name="フリーフォーム: 図形 203">
                <a:extLst>
                  <a:ext uri="{FF2B5EF4-FFF2-40B4-BE49-F238E27FC236}">
                    <a16:creationId xmlns:a16="http://schemas.microsoft.com/office/drawing/2014/main" id="{2092C692-32FD-4DDF-9BBF-75EB3624D6F1}"/>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15A493EE-5A5E-48BC-AD9C-55DBCA85419A}"/>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ED11D5FA-02DA-4ACA-88FD-BB83216A8CBC}"/>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85" name="グループ化 184">
              <a:extLst>
                <a:ext uri="{FF2B5EF4-FFF2-40B4-BE49-F238E27FC236}">
                  <a16:creationId xmlns:a16="http://schemas.microsoft.com/office/drawing/2014/main" id="{AD254C1E-DECC-4936-9BBD-96513AF4192D}"/>
                </a:ext>
              </a:extLst>
            </p:cNvPr>
            <p:cNvGrpSpPr/>
            <p:nvPr userDrawn="1"/>
          </p:nvGrpSpPr>
          <p:grpSpPr>
            <a:xfrm>
              <a:off x="7109609" y="214508"/>
              <a:ext cx="654477" cy="214037"/>
              <a:chOff x="7109609" y="214508"/>
              <a:chExt cx="654477" cy="214037"/>
            </a:xfrm>
          </p:grpSpPr>
          <p:sp>
            <p:nvSpPr>
              <p:cNvPr id="186" name="フリーフォーム: 図形 185">
                <a:extLst>
                  <a:ext uri="{FF2B5EF4-FFF2-40B4-BE49-F238E27FC236}">
                    <a16:creationId xmlns:a16="http://schemas.microsoft.com/office/drawing/2014/main" id="{910B8DBA-6A66-4C1D-8559-BE2406CEEF42}"/>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C5D8D562-59CB-482F-9AC8-F206ECC2EBD7}"/>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79715408-C439-4882-B2D3-26CA98D02707}"/>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40B3F888-001A-43F7-93D0-44365BD872E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C348418F-8AB1-429C-A207-95AA2B490BAD}"/>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1" name="フリーフォーム: 図形 190">
                <a:extLst>
                  <a:ext uri="{FF2B5EF4-FFF2-40B4-BE49-F238E27FC236}">
                    <a16:creationId xmlns:a16="http://schemas.microsoft.com/office/drawing/2014/main" id="{22F76613-B487-449B-8E2B-A9D258406CB9}"/>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2" name="フリーフォーム: 図形 191">
                <a:extLst>
                  <a:ext uri="{FF2B5EF4-FFF2-40B4-BE49-F238E27FC236}">
                    <a16:creationId xmlns:a16="http://schemas.microsoft.com/office/drawing/2014/main" id="{269FEE88-2E1D-436A-96D1-1300BD1BA7CD}"/>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93" name="フリーフォーム: 図形 192">
                <a:extLst>
                  <a:ext uri="{FF2B5EF4-FFF2-40B4-BE49-F238E27FC236}">
                    <a16:creationId xmlns:a16="http://schemas.microsoft.com/office/drawing/2014/main" id="{173C85B3-C842-400E-AD82-0797149A8BEA}"/>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4" name="フリーフォーム: 図形 193">
                <a:extLst>
                  <a:ext uri="{FF2B5EF4-FFF2-40B4-BE49-F238E27FC236}">
                    <a16:creationId xmlns:a16="http://schemas.microsoft.com/office/drawing/2014/main" id="{3A1B3F2E-4E3E-45AB-AE65-C590C0474890}"/>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5" name="フリーフォーム: 図形 194">
                <a:extLst>
                  <a:ext uri="{FF2B5EF4-FFF2-40B4-BE49-F238E27FC236}">
                    <a16:creationId xmlns:a16="http://schemas.microsoft.com/office/drawing/2014/main" id="{5F85A91D-007D-4FDF-B832-4DD852D9C7F0}"/>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96" name="フリーフォーム: 図形 195">
                <a:extLst>
                  <a:ext uri="{FF2B5EF4-FFF2-40B4-BE49-F238E27FC236}">
                    <a16:creationId xmlns:a16="http://schemas.microsoft.com/office/drawing/2014/main" id="{83763212-13B9-4EBE-BB43-84CBE7A5D8E0}"/>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7" name="フリーフォーム: 図形 196">
                <a:extLst>
                  <a:ext uri="{FF2B5EF4-FFF2-40B4-BE49-F238E27FC236}">
                    <a16:creationId xmlns:a16="http://schemas.microsoft.com/office/drawing/2014/main" id="{A07282BD-A257-468B-9E62-CB077C505197}"/>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98" name="フリーフォーム: 図形 197">
                <a:extLst>
                  <a:ext uri="{FF2B5EF4-FFF2-40B4-BE49-F238E27FC236}">
                    <a16:creationId xmlns:a16="http://schemas.microsoft.com/office/drawing/2014/main" id="{26A4FCAC-7C32-4BE8-A350-A5C811A791E6}"/>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9" name="フリーフォーム: 図形 198">
                <a:extLst>
                  <a:ext uri="{FF2B5EF4-FFF2-40B4-BE49-F238E27FC236}">
                    <a16:creationId xmlns:a16="http://schemas.microsoft.com/office/drawing/2014/main" id="{F88C0AAA-B7F8-45F3-B1EB-D71938CD953B}"/>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00" name="フリーフォーム: 図形 199">
                <a:extLst>
                  <a:ext uri="{FF2B5EF4-FFF2-40B4-BE49-F238E27FC236}">
                    <a16:creationId xmlns:a16="http://schemas.microsoft.com/office/drawing/2014/main" id="{B4AEF7CE-8DF7-4FAA-BE5B-0C51890F83FD}"/>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01" name="フリーフォーム: 図形 200">
                <a:extLst>
                  <a:ext uri="{FF2B5EF4-FFF2-40B4-BE49-F238E27FC236}">
                    <a16:creationId xmlns:a16="http://schemas.microsoft.com/office/drawing/2014/main" id="{BB227440-F9B8-43B1-BFCF-9F4A97E10461}"/>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02" name="フリーフォーム: 図形 201">
                <a:extLst>
                  <a:ext uri="{FF2B5EF4-FFF2-40B4-BE49-F238E27FC236}">
                    <a16:creationId xmlns:a16="http://schemas.microsoft.com/office/drawing/2014/main" id="{9CB0E268-12EE-4846-9E00-B242C2C8B894}"/>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03" name="フリーフォーム: 図形 202">
                <a:extLst>
                  <a:ext uri="{FF2B5EF4-FFF2-40B4-BE49-F238E27FC236}">
                    <a16:creationId xmlns:a16="http://schemas.microsoft.com/office/drawing/2014/main" id="{9EC7AB5B-DAD6-40E6-939A-D9F2444BE0A6}"/>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2" name="日付プレースホルダー 1">
            <a:extLst>
              <a:ext uri="{FF2B5EF4-FFF2-40B4-BE49-F238E27FC236}">
                <a16:creationId xmlns:a16="http://schemas.microsoft.com/office/drawing/2014/main" id="{6F753E1F-B0CE-4363-8B58-47A08228E48F}"/>
              </a:ext>
            </a:extLst>
          </p:cNvPr>
          <p:cNvSpPr>
            <a:spLocks noGrp="1"/>
          </p:cNvSpPr>
          <p:nvPr>
            <p:ph type="dt" sz="half" idx="17"/>
          </p:nvPr>
        </p:nvSpPr>
        <p:spPr/>
        <p:txBody>
          <a:bodyPr/>
          <a:lstStyle>
            <a:lvl1pPr>
              <a:defRPr>
                <a:solidFill>
                  <a:srgbClr val="000000"/>
                </a:solidFill>
              </a:defRPr>
            </a:lvl1pPr>
          </a:lstStyle>
          <a:p>
            <a:endParaRPr lang="ja-JP" altLang="en-US" sz="500" dirty="0"/>
          </a:p>
        </p:txBody>
      </p:sp>
      <p:sp>
        <p:nvSpPr>
          <p:cNvPr id="3" name="フッター プレースホルダー 2">
            <a:extLst>
              <a:ext uri="{FF2B5EF4-FFF2-40B4-BE49-F238E27FC236}">
                <a16:creationId xmlns:a16="http://schemas.microsoft.com/office/drawing/2014/main" id="{78C4D2F9-7865-49E6-84FE-CCD66435CCEE}"/>
              </a:ext>
            </a:extLst>
          </p:cNvPr>
          <p:cNvSpPr>
            <a:spLocks noGrp="1"/>
          </p:cNvSpPr>
          <p:nvPr>
            <p:ph type="ftr" sz="quarter" idx="18"/>
          </p:nvPr>
        </p:nvSpPr>
        <p:spPr/>
        <p:txBody>
          <a:bodyPr/>
          <a:lstStyle>
            <a:lvl1pPr>
              <a:defRPr>
                <a:solidFill>
                  <a:srgbClr val="000000"/>
                </a:solidFill>
              </a:defRPr>
            </a:lvl1pPr>
          </a:lstStyle>
          <a:p>
            <a:endParaRPr lang="ja-JP" altLang="en-US" dirty="0"/>
          </a:p>
        </p:txBody>
      </p:sp>
      <p:sp>
        <p:nvSpPr>
          <p:cNvPr id="4" name="スライド番号プレースホルダー 3">
            <a:extLst>
              <a:ext uri="{FF2B5EF4-FFF2-40B4-BE49-F238E27FC236}">
                <a16:creationId xmlns:a16="http://schemas.microsoft.com/office/drawing/2014/main" id="{F81DAB36-C062-43CE-91BF-F2CEE7AEBFA1}"/>
              </a:ext>
            </a:extLst>
          </p:cNvPr>
          <p:cNvSpPr>
            <a:spLocks noGrp="1"/>
          </p:cNvSpPr>
          <p:nvPr>
            <p:ph type="sldNum" sz="quarter" idx="19"/>
          </p:nvPr>
        </p:nvSpPr>
        <p:spPr/>
        <p:txBody>
          <a:bodyPr/>
          <a:lstStyle>
            <a:lvl1pPr>
              <a:defRPr>
                <a:solidFill>
                  <a:srgbClr val="000000"/>
                </a:solidFill>
              </a:defRPr>
            </a:lvl1pPr>
          </a:lstStyle>
          <a:p>
            <a:fld id="{8E309D18-5CEC-4165-B971-DC4DA761F26D}" type="slidenum">
              <a:rPr lang="ja-JP" altLang="en-US" smtClean="0"/>
              <a:pPr/>
              <a:t>‹#›</a:t>
            </a:fld>
            <a:endParaRPr lang="ja-JP" altLang="en-US" dirty="0"/>
          </a:p>
        </p:txBody>
      </p:sp>
    </p:spTree>
    <p:extLst>
      <p:ext uri="{BB962C8B-B14F-4D97-AF65-F5344CB8AC3E}">
        <p14:creationId xmlns:p14="http://schemas.microsoft.com/office/powerpoint/2010/main" val="300678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図">
    <p:spTree>
      <p:nvGrpSpPr>
        <p:cNvPr id="1" name=""/>
        <p:cNvGrpSpPr/>
        <p:nvPr/>
      </p:nvGrpSpPr>
      <p:grpSpPr>
        <a:xfrm>
          <a:off x="0" y="0"/>
          <a:ext cx="0" cy="0"/>
          <a:chOff x="0" y="0"/>
          <a:chExt cx="0" cy="0"/>
        </a:xfrm>
      </p:grpSpPr>
      <p:sp>
        <p:nvSpPr>
          <p:cNvPr id="50" name="図プレースホルダー 49">
            <a:extLst>
              <a:ext uri="{FF2B5EF4-FFF2-40B4-BE49-F238E27FC236}">
                <a16:creationId xmlns:a16="http://schemas.microsoft.com/office/drawing/2014/main" id="{36522F79-6261-4524-9010-9C922F66869D}"/>
              </a:ext>
            </a:extLst>
          </p:cNvPr>
          <p:cNvSpPr>
            <a:spLocks noGrp="1"/>
          </p:cNvSpPr>
          <p:nvPr>
            <p:ph type="pic" sz="quarter" idx="13"/>
          </p:nvPr>
        </p:nvSpPr>
        <p:spPr>
          <a:xfrm>
            <a:off x="4" y="4"/>
            <a:ext cx="9143996" cy="6857997"/>
          </a:xfrm>
          <a:custGeom>
            <a:avLst/>
            <a:gdLst>
              <a:gd name="connsiteX0" fmla="*/ 1134523 w 9143996"/>
              <a:gd name="connsiteY0" fmla="*/ 6714222 h 6857997"/>
              <a:gd name="connsiteX1" fmla="*/ 1134523 w 9143996"/>
              <a:gd name="connsiteY1" fmla="*/ 6718007 h 6857997"/>
              <a:gd name="connsiteX2" fmla="*/ 1131565 w 9143996"/>
              <a:gd name="connsiteY2" fmla="*/ 6726043 h 6857997"/>
              <a:gd name="connsiteX3" fmla="*/ 1124058 w 9143996"/>
              <a:gd name="connsiteY3" fmla="*/ 6729218 h 6857997"/>
              <a:gd name="connsiteX4" fmla="*/ 1118747 w 9143996"/>
              <a:gd name="connsiteY4" fmla="*/ 6727456 h 6857997"/>
              <a:gd name="connsiteX5" fmla="*/ 1116752 w 9143996"/>
              <a:gd name="connsiteY5" fmla="*/ 6722910 h 6857997"/>
              <a:gd name="connsiteX6" fmla="*/ 1118912 w 9143996"/>
              <a:gd name="connsiteY6" fmla="*/ 6717582 h 6857997"/>
              <a:gd name="connsiteX7" fmla="*/ 1125317 w 9143996"/>
              <a:gd name="connsiteY7" fmla="*/ 6715483 h 6857997"/>
              <a:gd name="connsiteX8" fmla="*/ 462639 w 9143996"/>
              <a:gd name="connsiteY8" fmla="*/ 6699733 h 6857997"/>
              <a:gd name="connsiteX9" fmla="*/ 470613 w 9143996"/>
              <a:gd name="connsiteY9" fmla="*/ 6703333 h 6857997"/>
              <a:gd name="connsiteX10" fmla="*/ 473557 w 9143996"/>
              <a:gd name="connsiteY10" fmla="*/ 6713283 h 6857997"/>
              <a:gd name="connsiteX11" fmla="*/ 470407 w 9143996"/>
              <a:gd name="connsiteY11" fmla="*/ 6725057 h 6857997"/>
              <a:gd name="connsiteX12" fmla="*/ 461710 w 9143996"/>
              <a:gd name="connsiteY12" fmla="*/ 6729287 h 6857997"/>
              <a:gd name="connsiteX13" fmla="*/ 453908 w 9143996"/>
              <a:gd name="connsiteY13" fmla="*/ 6726003 h 6857997"/>
              <a:gd name="connsiteX14" fmla="*/ 450832 w 9143996"/>
              <a:gd name="connsiteY14" fmla="*/ 6718001 h 6857997"/>
              <a:gd name="connsiteX15" fmla="*/ 450832 w 9143996"/>
              <a:gd name="connsiteY15" fmla="*/ 6712693 h 6857997"/>
              <a:gd name="connsiteX16" fmla="*/ 454073 w 9143996"/>
              <a:gd name="connsiteY16" fmla="*/ 6703429 h 6857997"/>
              <a:gd name="connsiteX17" fmla="*/ 462639 w 9143996"/>
              <a:gd name="connsiteY17" fmla="*/ 6699733 h 6857997"/>
              <a:gd name="connsiteX18" fmla="*/ 1212178 w 9143996"/>
              <a:gd name="connsiteY18" fmla="*/ 6699671 h 6857997"/>
              <a:gd name="connsiteX19" fmla="*/ 1221287 w 9143996"/>
              <a:gd name="connsiteY19" fmla="*/ 6703525 h 6857997"/>
              <a:gd name="connsiteX20" fmla="*/ 1224472 w 9143996"/>
              <a:gd name="connsiteY20" fmla="*/ 6714517 h 6857997"/>
              <a:gd name="connsiteX21" fmla="*/ 1221287 w 9143996"/>
              <a:gd name="connsiteY21" fmla="*/ 6725399 h 6857997"/>
              <a:gd name="connsiteX22" fmla="*/ 1212178 w 9143996"/>
              <a:gd name="connsiteY22" fmla="*/ 6729225 h 6857997"/>
              <a:gd name="connsiteX23" fmla="*/ 1202904 w 9143996"/>
              <a:gd name="connsiteY23" fmla="*/ 6725324 h 6857997"/>
              <a:gd name="connsiteX24" fmla="*/ 1199436 w 9143996"/>
              <a:gd name="connsiteY24" fmla="*/ 6714668 h 6857997"/>
              <a:gd name="connsiteX25" fmla="*/ 1202863 w 9143996"/>
              <a:gd name="connsiteY25" fmla="*/ 6703662 h 6857997"/>
              <a:gd name="connsiteX26" fmla="*/ 1212178 w 9143996"/>
              <a:gd name="connsiteY26" fmla="*/ 6699671 h 6857997"/>
              <a:gd name="connsiteX27" fmla="*/ 1059405 w 9143996"/>
              <a:gd name="connsiteY27" fmla="*/ 6699671 h 6857997"/>
              <a:gd name="connsiteX28" fmla="*/ 1068515 w 9143996"/>
              <a:gd name="connsiteY28" fmla="*/ 6703525 h 6857997"/>
              <a:gd name="connsiteX29" fmla="*/ 1071700 w 9143996"/>
              <a:gd name="connsiteY29" fmla="*/ 6714517 h 6857997"/>
              <a:gd name="connsiteX30" fmla="*/ 1068515 w 9143996"/>
              <a:gd name="connsiteY30" fmla="*/ 6725399 h 6857997"/>
              <a:gd name="connsiteX31" fmla="*/ 1059405 w 9143996"/>
              <a:gd name="connsiteY31" fmla="*/ 6729225 h 6857997"/>
              <a:gd name="connsiteX32" fmla="*/ 1050131 w 9143996"/>
              <a:gd name="connsiteY32" fmla="*/ 6725324 h 6857997"/>
              <a:gd name="connsiteX33" fmla="*/ 1046664 w 9143996"/>
              <a:gd name="connsiteY33" fmla="*/ 6714668 h 6857997"/>
              <a:gd name="connsiteX34" fmla="*/ 1050090 w 9143996"/>
              <a:gd name="connsiteY34" fmla="*/ 6703662 h 6857997"/>
              <a:gd name="connsiteX35" fmla="*/ 1059405 w 9143996"/>
              <a:gd name="connsiteY35" fmla="*/ 6699671 h 6857997"/>
              <a:gd name="connsiteX36" fmla="*/ 944776 w 9143996"/>
              <a:gd name="connsiteY36" fmla="*/ 6699671 h 6857997"/>
              <a:gd name="connsiteX37" fmla="*/ 953886 w 9143996"/>
              <a:gd name="connsiteY37" fmla="*/ 6703525 h 6857997"/>
              <a:gd name="connsiteX38" fmla="*/ 957071 w 9143996"/>
              <a:gd name="connsiteY38" fmla="*/ 6714517 h 6857997"/>
              <a:gd name="connsiteX39" fmla="*/ 953886 w 9143996"/>
              <a:gd name="connsiteY39" fmla="*/ 6725399 h 6857997"/>
              <a:gd name="connsiteX40" fmla="*/ 944776 w 9143996"/>
              <a:gd name="connsiteY40" fmla="*/ 6729225 h 6857997"/>
              <a:gd name="connsiteX41" fmla="*/ 935503 w 9143996"/>
              <a:gd name="connsiteY41" fmla="*/ 6725324 h 6857997"/>
              <a:gd name="connsiteX42" fmla="*/ 932035 w 9143996"/>
              <a:gd name="connsiteY42" fmla="*/ 6714668 h 6857997"/>
              <a:gd name="connsiteX43" fmla="*/ 935461 w 9143996"/>
              <a:gd name="connsiteY43" fmla="*/ 6703662 h 6857997"/>
              <a:gd name="connsiteX44" fmla="*/ 944776 w 9143996"/>
              <a:gd name="connsiteY44" fmla="*/ 6699671 h 6857997"/>
              <a:gd name="connsiteX45" fmla="*/ 1016612 w 9143996"/>
              <a:gd name="connsiteY45" fmla="*/ 6699664 h 6857997"/>
              <a:gd name="connsiteX46" fmla="*/ 1024585 w 9143996"/>
              <a:gd name="connsiteY46" fmla="*/ 6703264 h 6857997"/>
              <a:gd name="connsiteX47" fmla="*/ 1027530 w 9143996"/>
              <a:gd name="connsiteY47" fmla="*/ 6713214 h 6857997"/>
              <a:gd name="connsiteX48" fmla="*/ 1024380 w 9143996"/>
              <a:gd name="connsiteY48" fmla="*/ 6724988 h 6857997"/>
              <a:gd name="connsiteX49" fmla="*/ 1015683 w 9143996"/>
              <a:gd name="connsiteY49" fmla="*/ 6729218 h 6857997"/>
              <a:gd name="connsiteX50" fmla="*/ 1007881 w 9143996"/>
              <a:gd name="connsiteY50" fmla="*/ 6725934 h 6857997"/>
              <a:gd name="connsiteX51" fmla="*/ 1004805 w 9143996"/>
              <a:gd name="connsiteY51" fmla="*/ 6717932 h 6857997"/>
              <a:gd name="connsiteX52" fmla="*/ 1004805 w 9143996"/>
              <a:gd name="connsiteY52" fmla="*/ 6712624 h 6857997"/>
              <a:gd name="connsiteX53" fmla="*/ 1008046 w 9143996"/>
              <a:gd name="connsiteY53" fmla="*/ 6703360 h 6857997"/>
              <a:gd name="connsiteX54" fmla="*/ 1016612 w 9143996"/>
              <a:gd name="connsiteY54" fmla="*/ 6699664 h 6857997"/>
              <a:gd name="connsiteX55" fmla="*/ 693067 w 9143996"/>
              <a:gd name="connsiteY55" fmla="*/ 6699664 h 6857997"/>
              <a:gd name="connsiteX56" fmla="*/ 700050 w 9143996"/>
              <a:gd name="connsiteY56" fmla="*/ 6702599 h 6857997"/>
              <a:gd name="connsiteX57" fmla="*/ 702602 w 9143996"/>
              <a:gd name="connsiteY57" fmla="*/ 6710807 h 6857997"/>
              <a:gd name="connsiteX58" fmla="*/ 682004 w 9143996"/>
              <a:gd name="connsiteY58" fmla="*/ 6710807 h 6857997"/>
              <a:gd name="connsiteX59" fmla="*/ 685726 w 9143996"/>
              <a:gd name="connsiteY59" fmla="*/ 6702749 h 6857997"/>
              <a:gd name="connsiteX60" fmla="*/ 693067 w 9143996"/>
              <a:gd name="connsiteY60" fmla="*/ 6699664 h 6857997"/>
              <a:gd name="connsiteX61" fmla="*/ 1177461 w 9143996"/>
              <a:gd name="connsiteY61" fmla="*/ 6695502 h 6857997"/>
              <a:gd name="connsiteX62" fmla="*/ 1177461 w 9143996"/>
              <a:gd name="connsiteY62" fmla="*/ 6733525 h 6857997"/>
              <a:gd name="connsiteX63" fmla="*/ 1183571 w 9143996"/>
              <a:gd name="connsiteY63" fmla="*/ 6733525 h 6857997"/>
              <a:gd name="connsiteX64" fmla="*/ 1183571 w 9143996"/>
              <a:gd name="connsiteY64" fmla="*/ 6695502 h 6857997"/>
              <a:gd name="connsiteX65" fmla="*/ 805034 w 9143996"/>
              <a:gd name="connsiteY65" fmla="*/ 6695502 h 6857997"/>
              <a:gd name="connsiteX66" fmla="*/ 805034 w 9143996"/>
              <a:gd name="connsiteY66" fmla="*/ 6733525 h 6857997"/>
              <a:gd name="connsiteX67" fmla="*/ 811144 w 9143996"/>
              <a:gd name="connsiteY67" fmla="*/ 6733525 h 6857997"/>
              <a:gd name="connsiteX68" fmla="*/ 811144 w 9143996"/>
              <a:gd name="connsiteY68" fmla="*/ 6695502 h 6857997"/>
              <a:gd name="connsiteX69" fmla="*/ 582229 w 9143996"/>
              <a:gd name="connsiteY69" fmla="*/ 6695502 h 6857997"/>
              <a:gd name="connsiteX70" fmla="*/ 582229 w 9143996"/>
              <a:gd name="connsiteY70" fmla="*/ 6733525 h 6857997"/>
              <a:gd name="connsiteX71" fmla="*/ 588339 w 9143996"/>
              <a:gd name="connsiteY71" fmla="*/ 6733525 h 6857997"/>
              <a:gd name="connsiteX72" fmla="*/ 588339 w 9143996"/>
              <a:gd name="connsiteY72" fmla="*/ 6695502 h 6857997"/>
              <a:gd name="connsiteX73" fmla="*/ 489039 w 9143996"/>
              <a:gd name="connsiteY73" fmla="*/ 6695502 h 6857997"/>
              <a:gd name="connsiteX74" fmla="*/ 489039 w 9143996"/>
              <a:gd name="connsiteY74" fmla="*/ 6733525 h 6857997"/>
              <a:gd name="connsiteX75" fmla="*/ 495148 w 9143996"/>
              <a:gd name="connsiteY75" fmla="*/ 6733525 h 6857997"/>
              <a:gd name="connsiteX76" fmla="*/ 495148 w 9143996"/>
              <a:gd name="connsiteY76" fmla="*/ 6695502 h 6857997"/>
              <a:gd name="connsiteX77" fmla="*/ 325601 w 9143996"/>
              <a:gd name="connsiteY77" fmla="*/ 6695502 h 6857997"/>
              <a:gd name="connsiteX78" fmla="*/ 325601 w 9143996"/>
              <a:gd name="connsiteY78" fmla="*/ 6733525 h 6857997"/>
              <a:gd name="connsiteX79" fmla="*/ 331711 w 9143996"/>
              <a:gd name="connsiteY79" fmla="*/ 6733525 h 6857997"/>
              <a:gd name="connsiteX80" fmla="*/ 331711 w 9143996"/>
              <a:gd name="connsiteY80" fmla="*/ 6695502 h 6857997"/>
              <a:gd name="connsiteX81" fmla="*/ 401104 w 9143996"/>
              <a:gd name="connsiteY81" fmla="*/ 6695433 h 6857997"/>
              <a:gd name="connsiteX82" fmla="*/ 401104 w 9143996"/>
              <a:gd name="connsiteY82" fmla="*/ 6718157 h 6857997"/>
              <a:gd name="connsiteX83" fmla="*/ 414741 w 9143996"/>
              <a:gd name="connsiteY83" fmla="*/ 6734347 h 6857997"/>
              <a:gd name="connsiteX84" fmla="*/ 426512 w 9143996"/>
              <a:gd name="connsiteY84" fmla="*/ 6727442 h 6857997"/>
              <a:gd name="connsiteX85" fmla="*/ 426664 w 9143996"/>
              <a:gd name="connsiteY85" fmla="*/ 6727442 h 6857997"/>
              <a:gd name="connsiteX86" fmla="*/ 426664 w 9143996"/>
              <a:gd name="connsiteY86" fmla="*/ 6733456 h 6857997"/>
              <a:gd name="connsiteX87" fmla="*/ 432773 w 9143996"/>
              <a:gd name="connsiteY87" fmla="*/ 6733456 h 6857997"/>
              <a:gd name="connsiteX88" fmla="*/ 432780 w 9143996"/>
              <a:gd name="connsiteY88" fmla="*/ 6733456 h 6857997"/>
              <a:gd name="connsiteX89" fmla="*/ 432780 w 9143996"/>
              <a:gd name="connsiteY89" fmla="*/ 6695433 h 6857997"/>
              <a:gd name="connsiteX90" fmla="*/ 426671 w 9143996"/>
              <a:gd name="connsiteY90" fmla="*/ 6695433 h 6857997"/>
              <a:gd name="connsiteX91" fmla="*/ 426671 w 9143996"/>
              <a:gd name="connsiteY91" fmla="*/ 6717335 h 6857997"/>
              <a:gd name="connsiteX92" fmla="*/ 423781 w 9143996"/>
              <a:gd name="connsiteY92" fmla="*/ 6725933 h 6857997"/>
              <a:gd name="connsiteX93" fmla="*/ 416420 w 9143996"/>
              <a:gd name="connsiteY93" fmla="*/ 6729218 h 6857997"/>
              <a:gd name="connsiteX94" fmla="*/ 407180 w 9143996"/>
              <a:gd name="connsiteY94" fmla="*/ 6717191 h 6857997"/>
              <a:gd name="connsiteX95" fmla="*/ 407180 w 9143996"/>
              <a:gd name="connsiteY95" fmla="*/ 6695433 h 6857997"/>
              <a:gd name="connsiteX96" fmla="*/ 1103584 w 9143996"/>
              <a:gd name="connsiteY96" fmla="*/ 6694837 h 6857997"/>
              <a:gd name="connsiteX97" fmla="*/ 1097584 w 9143996"/>
              <a:gd name="connsiteY97" fmla="*/ 6697086 h 6857997"/>
              <a:gd name="connsiteX98" fmla="*/ 1093601 w 9143996"/>
              <a:gd name="connsiteY98" fmla="*/ 6703340 h 6857997"/>
              <a:gd name="connsiteX99" fmla="*/ 1093449 w 9143996"/>
              <a:gd name="connsiteY99" fmla="*/ 6703340 h 6857997"/>
              <a:gd name="connsiteX100" fmla="*/ 1093449 w 9143996"/>
              <a:gd name="connsiteY100" fmla="*/ 6695502 h 6857997"/>
              <a:gd name="connsiteX101" fmla="*/ 1087340 w 9143996"/>
              <a:gd name="connsiteY101" fmla="*/ 6695502 h 6857997"/>
              <a:gd name="connsiteX102" fmla="*/ 1087340 w 9143996"/>
              <a:gd name="connsiteY102" fmla="*/ 6733525 h 6857997"/>
              <a:gd name="connsiteX103" fmla="*/ 1093449 w 9143996"/>
              <a:gd name="connsiteY103" fmla="*/ 6733525 h 6857997"/>
              <a:gd name="connsiteX104" fmla="*/ 1093449 w 9143996"/>
              <a:gd name="connsiteY104" fmla="*/ 6714140 h 6857997"/>
              <a:gd name="connsiteX105" fmla="*/ 1096078 w 9143996"/>
              <a:gd name="connsiteY105" fmla="*/ 6704115 h 6857997"/>
              <a:gd name="connsiteX106" fmla="*/ 1102613 w 9143996"/>
              <a:gd name="connsiteY106" fmla="*/ 6700439 h 6857997"/>
              <a:gd name="connsiteX107" fmla="*/ 1107230 w 9143996"/>
              <a:gd name="connsiteY107" fmla="*/ 6701667 h 6857997"/>
              <a:gd name="connsiteX108" fmla="*/ 1107237 w 9143996"/>
              <a:gd name="connsiteY108" fmla="*/ 6701667 h 6857997"/>
              <a:gd name="connsiteX109" fmla="*/ 1107237 w 9143996"/>
              <a:gd name="connsiteY109" fmla="*/ 6695358 h 6857997"/>
              <a:gd name="connsiteX110" fmla="*/ 1103584 w 9143996"/>
              <a:gd name="connsiteY110" fmla="*/ 6694837 h 6857997"/>
              <a:gd name="connsiteX111" fmla="*/ 988954 w 9143996"/>
              <a:gd name="connsiteY111" fmla="*/ 6694837 h 6857997"/>
              <a:gd name="connsiteX112" fmla="*/ 982954 w 9143996"/>
              <a:gd name="connsiteY112" fmla="*/ 6697086 h 6857997"/>
              <a:gd name="connsiteX113" fmla="*/ 978971 w 9143996"/>
              <a:gd name="connsiteY113" fmla="*/ 6703340 h 6857997"/>
              <a:gd name="connsiteX114" fmla="*/ 978819 w 9143996"/>
              <a:gd name="connsiteY114" fmla="*/ 6703340 h 6857997"/>
              <a:gd name="connsiteX115" fmla="*/ 978819 w 9143996"/>
              <a:gd name="connsiteY115" fmla="*/ 6695502 h 6857997"/>
              <a:gd name="connsiteX116" fmla="*/ 972710 w 9143996"/>
              <a:gd name="connsiteY116" fmla="*/ 6695502 h 6857997"/>
              <a:gd name="connsiteX117" fmla="*/ 972710 w 9143996"/>
              <a:gd name="connsiteY117" fmla="*/ 6733525 h 6857997"/>
              <a:gd name="connsiteX118" fmla="*/ 978819 w 9143996"/>
              <a:gd name="connsiteY118" fmla="*/ 6733525 h 6857997"/>
              <a:gd name="connsiteX119" fmla="*/ 978819 w 9143996"/>
              <a:gd name="connsiteY119" fmla="*/ 6714140 h 6857997"/>
              <a:gd name="connsiteX120" fmla="*/ 981448 w 9143996"/>
              <a:gd name="connsiteY120" fmla="*/ 6704115 h 6857997"/>
              <a:gd name="connsiteX121" fmla="*/ 987984 w 9143996"/>
              <a:gd name="connsiteY121" fmla="*/ 6700439 h 6857997"/>
              <a:gd name="connsiteX122" fmla="*/ 992600 w 9143996"/>
              <a:gd name="connsiteY122" fmla="*/ 6701667 h 6857997"/>
              <a:gd name="connsiteX123" fmla="*/ 992607 w 9143996"/>
              <a:gd name="connsiteY123" fmla="*/ 6701667 h 6857997"/>
              <a:gd name="connsiteX124" fmla="*/ 992607 w 9143996"/>
              <a:gd name="connsiteY124" fmla="*/ 6695358 h 6857997"/>
              <a:gd name="connsiteX125" fmla="*/ 988954 w 9143996"/>
              <a:gd name="connsiteY125" fmla="*/ 6694837 h 6857997"/>
              <a:gd name="connsiteX126" fmla="*/ 795292 w 9143996"/>
              <a:gd name="connsiteY126" fmla="*/ 6694837 h 6857997"/>
              <a:gd name="connsiteX127" fmla="*/ 789292 w 9143996"/>
              <a:gd name="connsiteY127" fmla="*/ 6697086 h 6857997"/>
              <a:gd name="connsiteX128" fmla="*/ 785309 w 9143996"/>
              <a:gd name="connsiteY128" fmla="*/ 6703340 h 6857997"/>
              <a:gd name="connsiteX129" fmla="*/ 785157 w 9143996"/>
              <a:gd name="connsiteY129" fmla="*/ 6703340 h 6857997"/>
              <a:gd name="connsiteX130" fmla="*/ 785157 w 9143996"/>
              <a:gd name="connsiteY130" fmla="*/ 6695502 h 6857997"/>
              <a:gd name="connsiteX131" fmla="*/ 779048 w 9143996"/>
              <a:gd name="connsiteY131" fmla="*/ 6695502 h 6857997"/>
              <a:gd name="connsiteX132" fmla="*/ 779048 w 9143996"/>
              <a:gd name="connsiteY132" fmla="*/ 6733525 h 6857997"/>
              <a:gd name="connsiteX133" fmla="*/ 785157 w 9143996"/>
              <a:gd name="connsiteY133" fmla="*/ 6733525 h 6857997"/>
              <a:gd name="connsiteX134" fmla="*/ 785157 w 9143996"/>
              <a:gd name="connsiteY134" fmla="*/ 6714140 h 6857997"/>
              <a:gd name="connsiteX135" fmla="*/ 787786 w 9143996"/>
              <a:gd name="connsiteY135" fmla="*/ 6704115 h 6857997"/>
              <a:gd name="connsiteX136" fmla="*/ 794321 w 9143996"/>
              <a:gd name="connsiteY136" fmla="*/ 6700439 h 6857997"/>
              <a:gd name="connsiteX137" fmla="*/ 798938 w 9143996"/>
              <a:gd name="connsiteY137" fmla="*/ 6701667 h 6857997"/>
              <a:gd name="connsiteX138" fmla="*/ 798945 w 9143996"/>
              <a:gd name="connsiteY138" fmla="*/ 6701667 h 6857997"/>
              <a:gd name="connsiteX139" fmla="*/ 798945 w 9143996"/>
              <a:gd name="connsiteY139" fmla="*/ 6695358 h 6857997"/>
              <a:gd name="connsiteX140" fmla="*/ 795292 w 9143996"/>
              <a:gd name="connsiteY140" fmla="*/ 6694837 h 6857997"/>
              <a:gd name="connsiteX141" fmla="*/ 693177 w 9143996"/>
              <a:gd name="connsiteY141" fmla="*/ 6694562 h 6857997"/>
              <a:gd name="connsiteX142" fmla="*/ 680641 w 9143996"/>
              <a:gd name="connsiteY142" fmla="*/ 6700151 h 6857997"/>
              <a:gd name="connsiteX143" fmla="*/ 675591 w 9143996"/>
              <a:gd name="connsiteY143" fmla="*/ 6714612 h 6857997"/>
              <a:gd name="connsiteX144" fmla="*/ 680208 w 9143996"/>
              <a:gd name="connsiteY144" fmla="*/ 6729184 h 6857997"/>
              <a:gd name="connsiteX145" fmla="*/ 692915 w 9143996"/>
              <a:gd name="connsiteY145" fmla="*/ 6734361 h 6857997"/>
              <a:gd name="connsiteX146" fmla="*/ 706214 w 9143996"/>
              <a:gd name="connsiteY146" fmla="*/ 6730720 h 6857997"/>
              <a:gd name="connsiteX147" fmla="*/ 706214 w 9143996"/>
              <a:gd name="connsiteY147" fmla="*/ 6725001 h 6857997"/>
              <a:gd name="connsiteX148" fmla="*/ 694367 w 9143996"/>
              <a:gd name="connsiteY148" fmla="*/ 6729232 h 6857997"/>
              <a:gd name="connsiteX149" fmla="*/ 685354 w 9143996"/>
              <a:gd name="connsiteY149" fmla="*/ 6725776 h 6857997"/>
              <a:gd name="connsiteX150" fmla="*/ 681927 w 9143996"/>
              <a:gd name="connsiteY150" fmla="*/ 6715970 h 6857997"/>
              <a:gd name="connsiteX151" fmla="*/ 708863 w 9143996"/>
              <a:gd name="connsiteY151" fmla="*/ 6715970 h 6857997"/>
              <a:gd name="connsiteX152" fmla="*/ 708863 w 9143996"/>
              <a:gd name="connsiteY152" fmla="*/ 6712795 h 6857997"/>
              <a:gd name="connsiteX153" fmla="*/ 704762 w 9143996"/>
              <a:gd name="connsiteY153" fmla="*/ 6699389 h 6857997"/>
              <a:gd name="connsiteX154" fmla="*/ 693177 w 9143996"/>
              <a:gd name="connsiteY154" fmla="*/ 6694562 h 6857997"/>
              <a:gd name="connsiteX155" fmla="*/ 1212618 w 9143996"/>
              <a:gd name="connsiteY155" fmla="*/ 6694549 h 6857997"/>
              <a:gd name="connsiteX156" fmla="*/ 1198425 w 9143996"/>
              <a:gd name="connsiteY156" fmla="*/ 6699932 h 6857997"/>
              <a:gd name="connsiteX157" fmla="*/ 1193175 w 9143996"/>
              <a:gd name="connsiteY157" fmla="*/ 6714894 h 6857997"/>
              <a:gd name="connsiteX158" fmla="*/ 1198225 w 9143996"/>
              <a:gd name="connsiteY158" fmla="*/ 6729020 h 6857997"/>
              <a:gd name="connsiteX159" fmla="*/ 1211731 w 9143996"/>
              <a:gd name="connsiteY159" fmla="*/ 6734348 h 6857997"/>
              <a:gd name="connsiteX160" fmla="*/ 1225566 w 9143996"/>
              <a:gd name="connsiteY160" fmla="*/ 6728876 h 6857997"/>
              <a:gd name="connsiteX161" fmla="*/ 1230726 w 9143996"/>
              <a:gd name="connsiteY161" fmla="*/ 6714304 h 6857997"/>
              <a:gd name="connsiteX162" fmla="*/ 1225939 w 9143996"/>
              <a:gd name="connsiteY162" fmla="*/ 6699788 h 6857997"/>
              <a:gd name="connsiteX163" fmla="*/ 1212618 w 9143996"/>
              <a:gd name="connsiteY163" fmla="*/ 6694549 h 6857997"/>
              <a:gd name="connsiteX164" fmla="*/ 1059846 w 9143996"/>
              <a:gd name="connsiteY164" fmla="*/ 6694549 h 6857997"/>
              <a:gd name="connsiteX165" fmla="*/ 1045652 w 9143996"/>
              <a:gd name="connsiteY165" fmla="*/ 6699932 h 6857997"/>
              <a:gd name="connsiteX166" fmla="*/ 1040403 w 9143996"/>
              <a:gd name="connsiteY166" fmla="*/ 6714894 h 6857997"/>
              <a:gd name="connsiteX167" fmla="*/ 1045453 w 9143996"/>
              <a:gd name="connsiteY167" fmla="*/ 6729020 h 6857997"/>
              <a:gd name="connsiteX168" fmla="*/ 1058959 w 9143996"/>
              <a:gd name="connsiteY168" fmla="*/ 6734348 h 6857997"/>
              <a:gd name="connsiteX169" fmla="*/ 1072794 w 9143996"/>
              <a:gd name="connsiteY169" fmla="*/ 6728876 h 6857997"/>
              <a:gd name="connsiteX170" fmla="*/ 1077954 w 9143996"/>
              <a:gd name="connsiteY170" fmla="*/ 6714304 h 6857997"/>
              <a:gd name="connsiteX171" fmla="*/ 1073166 w 9143996"/>
              <a:gd name="connsiteY171" fmla="*/ 6699788 h 6857997"/>
              <a:gd name="connsiteX172" fmla="*/ 1059846 w 9143996"/>
              <a:gd name="connsiteY172" fmla="*/ 6694549 h 6857997"/>
              <a:gd name="connsiteX173" fmla="*/ 945217 w 9143996"/>
              <a:gd name="connsiteY173" fmla="*/ 6694549 h 6857997"/>
              <a:gd name="connsiteX174" fmla="*/ 931024 w 9143996"/>
              <a:gd name="connsiteY174" fmla="*/ 6699932 h 6857997"/>
              <a:gd name="connsiteX175" fmla="*/ 925774 w 9143996"/>
              <a:gd name="connsiteY175" fmla="*/ 6714894 h 6857997"/>
              <a:gd name="connsiteX176" fmla="*/ 930824 w 9143996"/>
              <a:gd name="connsiteY176" fmla="*/ 6729020 h 6857997"/>
              <a:gd name="connsiteX177" fmla="*/ 944330 w 9143996"/>
              <a:gd name="connsiteY177" fmla="*/ 6734348 h 6857997"/>
              <a:gd name="connsiteX178" fmla="*/ 958165 w 9143996"/>
              <a:gd name="connsiteY178" fmla="*/ 6728876 h 6857997"/>
              <a:gd name="connsiteX179" fmla="*/ 963325 w 9143996"/>
              <a:gd name="connsiteY179" fmla="*/ 6714304 h 6857997"/>
              <a:gd name="connsiteX180" fmla="*/ 958537 w 9143996"/>
              <a:gd name="connsiteY180" fmla="*/ 6699788 h 6857997"/>
              <a:gd name="connsiteX181" fmla="*/ 945217 w 9143996"/>
              <a:gd name="connsiteY181" fmla="*/ 6694549 h 6857997"/>
              <a:gd name="connsiteX182" fmla="*/ 840569 w 9143996"/>
              <a:gd name="connsiteY182" fmla="*/ 6694549 h 6857997"/>
              <a:gd name="connsiteX183" fmla="*/ 826149 w 9143996"/>
              <a:gd name="connsiteY183" fmla="*/ 6700247 h 6857997"/>
              <a:gd name="connsiteX184" fmla="*/ 820748 w 9143996"/>
              <a:gd name="connsiteY184" fmla="*/ 6715340 h 6857997"/>
              <a:gd name="connsiteX185" fmla="*/ 825763 w 9143996"/>
              <a:gd name="connsiteY185" fmla="*/ 6729061 h 6857997"/>
              <a:gd name="connsiteX186" fmla="*/ 838931 w 9143996"/>
              <a:gd name="connsiteY186" fmla="*/ 6734355 h 6857997"/>
              <a:gd name="connsiteX187" fmla="*/ 849362 w 9143996"/>
              <a:gd name="connsiteY187" fmla="*/ 6731715 h 6857997"/>
              <a:gd name="connsiteX188" fmla="*/ 849376 w 9143996"/>
              <a:gd name="connsiteY188" fmla="*/ 6731715 h 6857997"/>
              <a:gd name="connsiteX189" fmla="*/ 849376 w 9143996"/>
              <a:gd name="connsiteY189" fmla="*/ 6725927 h 6857997"/>
              <a:gd name="connsiteX190" fmla="*/ 839985 w 9143996"/>
              <a:gd name="connsiteY190" fmla="*/ 6729232 h 6857997"/>
              <a:gd name="connsiteX191" fmla="*/ 830538 w 9143996"/>
              <a:gd name="connsiteY191" fmla="*/ 6725372 h 6857997"/>
              <a:gd name="connsiteX192" fmla="*/ 827016 w 9143996"/>
              <a:gd name="connsiteY192" fmla="*/ 6714825 h 6857997"/>
              <a:gd name="connsiteX193" fmla="*/ 830758 w 9143996"/>
              <a:gd name="connsiteY193" fmla="*/ 6703854 h 6857997"/>
              <a:gd name="connsiteX194" fmla="*/ 840349 w 9143996"/>
              <a:gd name="connsiteY194" fmla="*/ 6699678 h 6857997"/>
              <a:gd name="connsiteX195" fmla="*/ 849438 w 9143996"/>
              <a:gd name="connsiteY195" fmla="*/ 6702647 h 6857997"/>
              <a:gd name="connsiteX196" fmla="*/ 849438 w 9143996"/>
              <a:gd name="connsiteY196" fmla="*/ 6696407 h 6857997"/>
              <a:gd name="connsiteX197" fmla="*/ 840569 w 9143996"/>
              <a:gd name="connsiteY197" fmla="*/ 6694549 h 6857997"/>
              <a:gd name="connsiteX198" fmla="*/ 735166 w 9143996"/>
              <a:gd name="connsiteY198" fmla="*/ 6694549 h 6857997"/>
              <a:gd name="connsiteX199" fmla="*/ 720746 w 9143996"/>
              <a:gd name="connsiteY199" fmla="*/ 6700247 h 6857997"/>
              <a:gd name="connsiteX200" fmla="*/ 715345 w 9143996"/>
              <a:gd name="connsiteY200" fmla="*/ 6715340 h 6857997"/>
              <a:gd name="connsiteX201" fmla="*/ 720354 w 9143996"/>
              <a:gd name="connsiteY201" fmla="*/ 6729061 h 6857997"/>
              <a:gd name="connsiteX202" fmla="*/ 733523 w 9143996"/>
              <a:gd name="connsiteY202" fmla="*/ 6734355 h 6857997"/>
              <a:gd name="connsiteX203" fmla="*/ 743953 w 9143996"/>
              <a:gd name="connsiteY203" fmla="*/ 6731715 h 6857997"/>
              <a:gd name="connsiteX204" fmla="*/ 743974 w 9143996"/>
              <a:gd name="connsiteY204" fmla="*/ 6731715 h 6857997"/>
              <a:gd name="connsiteX205" fmla="*/ 743974 w 9143996"/>
              <a:gd name="connsiteY205" fmla="*/ 6725927 h 6857997"/>
              <a:gd name="connsiteX206" fmla="*/ 734582 w 9143996"/>
              <a:gd name="connsiteY206" fmla="*/ 6729232 h 6857997"/>
              <a:gd name="connsiteX207" fmla="*/ 725136 w 9143996"/>
              <a:gd name="connsiteY207" fmla="*/ 6725372 h 6857997"/>
              <a:gd name="connsiteX208" fmla="*/ 721613 w 9143996"/>
              <a:gd name="connsiteY208" fmla="*/ 6714825 h 6857997"/>
              <a:gd name="connsiteX209" fmla="*/ 725356 w 9143996"/>
              <a:gd name="connsiteY209" fmla="*/ 6703854 h 6857997"/>
              <a:gd name="connsiteX210" fmla="*/ 734947 w 9143996"/>
              <a:gd name="connsiteY210" fmla="*/ 6699678 h 6857997"/>
              <a:gd name="connsiteX211" fmla="*/ 744035 w 9143996"/>
              <a:gd name="connsiteY211" fmla="*/ 6702647 h 6857997"/>
              <a:gd name="connsiteX212" fmla="*/ 744035 w 9143996"/>
              <a:gd name="connsiteY212" fmla="*/ 6696407 h 6857997"/>
              <a:gd name="connsiteX213" fmla="*/ 735166 w 9143996"/>
              <a:gd name="connsiteY213" fmla="*/ 6694549 h 6857997"/>
              <a:gd name="connsiteX214" fmla="*/ 1258895 w 9143996"/>
              <a:gd name="connsiteY214" fmla="*/ 6694542 h 6857997"/>
              <a:gd name="connsiteX215" fmla="*/ 1246373 w 9143996"/>
              <a:gd name="connsiteY215" fmla="*/ 6701749 h 6857997"/>
              <a:gd name="connsiteX216" fmla="*/ 1246222 w 9143996"/>
              <a:gd name="connsiteY216" fmla="*/ 6701749 h 6857997"/>
              <a:gd name="connsiteX217" fmla="*/ 1246222 w 9143996"/>
              <a:gd name="connsiteY217" fmla="*/ 6695433 h 6857997"/>
              <a:gd name="connsiteX218" fmla="*/ 1240112 w 9143996"/>
              <a:gd name="connsiteY218" fmla="*/ 6695433 h 6857997"/>
              <a:gd name="connsiteX219" fmla="*/ 1240112 w 9143996"/>
              <a:gd name="connsiteY219" fmla="*/ 6733456 h 6857997"/>
              <a:gd name="connsiteX220" fmla="*/ 1246222 w 9143996"/>
              <a:gd name="connsiteY220" fmla="*/ 6733456 h 6857997"/>
              <a:gd name="connsiteX221" fmla="*/ 1246222 w 9143996"/>
              <a:gd name="connsiteY221" fmla="*/ 6711774 h 6857997"/>
              <a:gd name="connsiteX222" fmla="*/ 1249222 w 9143996"/>
              <a:gd name="connsiteY222" fmla="*/ 6703107 h 6857997"/>
              <a:gd name="connsiteX223" fmla="*/ 1256803 w 9143996"/>
              <a:gd name="connsiteY223" fmla="*/ 6699671 h 6857997"/>
              <a:gd name="connsiteX224" fmla="*/ 1265672 w 9143996"/>
              <a:gd name="connsiteY224" fmla="*/ 6711774 h 6857997"/>
              <a:gd name="connsiteX225" fmla="*/ 1265672 w 9143996"/>
              <a:gd name="connsiteY225" fmla="*/ 6733456 h 6857997"/>
              <a:gd name="connsiteX226" fmla="*/ 1271781 w 9143996"/>
              <a:gd name="connsiteY226" fmla="*/ 6733456 h 6857997"/>
              <a:gd name="connsiteX227" fmla="*/ 1271788 w 9143996"/>
              <a:gd name="connsiteY227" fmla="*/ 6733456 h 6857997"/>
              <a:gd name="connsiteX228" fmla="*/ 1271788 w 9143996"/>
              <a:gd name="connsiteY228" fmla="*/ 6710217 h 6857997"/>
              <a:gd name="connsiteX229" fmla="*/ 1268472 w 9143996"/>
              <a:gd name="connsiteY229" fmla="*/ 6698574 h 6857997"/>
              <a:gd name="connsiteX230" fmla="*/ 1258895 w 9143996"/>
              <a:gd name="connsiteY230" fmla="*/ 6694542 h 6857997"/>
              <a:gd name="connsiteX231" fmla="*/ 1018139 w 9143996"/>
              <a:gd name="connsiteY231" fmla="*/ 6694542 h 6857997"/>
              <a:gd name="connsiteX232" fmla="*/ 1004950 w 9143996"/>
              <a:gd name="connsiteY232" fmla="*/ 6702119 h 6857997"/>
              <a:gd name="connsiteX233" fmla="*/ 1004798 w 9143996"/>
              <a:gd name="connsiteY233" fmla="*/ 6702119 h 6857997"/>
              <a:gd name="connsiteX234" fmla="*/ 1004798 w 9143996"/>
              <a:gd name="connsiteY234" fmla="*/ 6695433 h 6857997"/>
              <a:gd name="connsiteX235" fmla="*/ 998689 w 9143996"/>
              <a:gd name="connsiteY235" fmla="*/ 6695433 h 6857997"/>
              <a:gd name="connsiteX236" fmla="*/ 998689 w 9143996"/>
              <a:gd name="connsiteY236" fmla="*/ 6750949 h 6857997"/>
              <a:gd name="connsiteX237" fmla="*/ 1004798 w 9143996"/>
              <a:gd name="connsiteY237" fmla="*/ 6750949 h 6857997"/>
              <a:gd name="connsiteX238" fmla="*/ 1004798 w 9143996"/>
              <a:gd name="connsiteY238" fmla="*/ 6727964 h 6857997"/>
              <a:gd name="connsiteX239" fmla="*/ 1004950 w 9143996"/>
              <a:gd name="connsiteY239" fmla="*/ 6727964 h 6857997"/>
              <a:gd name="connsiteX240" fmla="*/ 1016385 w 9143996"/>
              <a:gd name="connsiteY240" fmla="*/ 6734348 h 6857997"/>
              <a:gd name="connsiteX241" fmla="*/ 1029127 w 9143996"/>
              <a:gd name="connsiteY241" fmla="*/ 6728608 h 6857997"/>
              <a:gd name="connsiteX242" fmla="*/ 1033784 w 9143996"/>
              <a:gd name="connsiteY242" fmla="*/ 6713331 h 6857997"/>
              <a:gd name="connsiteX243" fmla="*/ 1029649 w 9143996"/>
              <a:gd name="connsiteY243" fmla="*/ 6699651 h 6857997"/>
              <a:gd name="connsiteX244" fmla="*/ 1018139 w 9143996"/>
              <a:gd name="connsiteY244" fmla="*/ 6694542 h 6857997"/>
              <a:gd name="connsiteX245" fmla="*/ 519744 w 9143996"/>
              <a:gd name="connsiteY245" fmla="*/ 6694542 h 6857997"/>
              <a:gd name="connsiteX246" fmla="*/ 514323 w 9143996"/>
              <a:gd name="connsiteY246" fmla="*/ 6695248 h 6857997"/>
              <a:gd name="connsiteX247" fmla="*/ 509644 w 9143996"/>
              <a:gd name="connsiteY247" fmla="*/ 6697347 h 6857997"/>
              <a:gd name="connsiteX248" fmla="*/ 506362 w 9143996"/>
              <a:gd name="connsiteY248" fmla="*/ 6700803 h 6857997"/>
              <a:gd name="connsiteX249" fmla="*/ 505130 w 9143996"/>
              <a:gd name="connsiteY249" fmla="*/ 6705534 h 6857997"/>
              <a:gd name="connsiteX250" fmla="*/ 505784 w 9143996"/>
              <a:gd name="connsiteY250" fmla="*/ 6709360 h 6857997"/>
              <a:gd name="connsiteX251" fmla="*/ 507725 w 9143996"/>
              <a:gd name="connsiteY251" fmla="*/ 6712275 h 6857997"/>
              <a:gd name="connsiteX252" fmla="*/ 510931 w 9143996"/>
              <a:gd name="connsiteY252" fmla="*/ 6714578 h 6857997"/>
              <a:gd name="connsiteX253" fmla="*/ 515382 w 9143996"/>
              <a:gd name="connsiteY253" fmla="*/ 6716601 h 6857997"/>
              <a:gd name="connsiteX254" fmla="*/ 518788 w 9143996"/>
              <a:gd name="connsiteY254" fmla="*/ 6717959 h 6857997"/>
              <a:gd name="connsiteX255" fmla="*/ 521547 w 9143996"/>
              <a:gd name="connsiteY255" fmla="*/ 6719426 h 6857997"/>
              <a:gd name="connsiteX256" fmla="*/ 523412 w 9143996"/>
              <a:gd name="connsiteY256" fmla="*/ 6721298 h 6857997"/>
              <a:gd name="connsiteX257" fmla="*/ 524100 w 9143996"/>
              <a:gd name="connsiteY257" fmla="*/ 6723877 h 6857997"/>
              <a:gd name="connsiteX258" fmla="*/ 516050 w 9143996"/>
              <a:gd name="connsiteY258" fmla="*/ 6729225 h 6857997"/>
              <a:gd name="connsiteX259" fmla="*/ 505055 w 9143996"/>
              <a:gd name="connsiteY259" fmla="*/ 6725550 h 6857997"/>
              <a:gd name="connsiteX260" fmla="*/ 505055 w 9143996"/>
              <a:gd name="connsiteY260" fmla="*/ 6732085 h 6857997"/>
              <a:gd name="connsiteX261" fmla="*/ 515272 w 9143996"/>
              <a:gd name="connsiteY261" fmla="*/ 6734354 h 6857997"/>
              <a:gd name="connsiteX262" fmla="*/ 520969 w 9143996"/>
              <a:gd name="connsiteY262" fmla="*/ 6733682 h 6857997"/>
              <a:gd name="connsiteX263" fmla="*/ 525778 w 9143996"/>
              <a:gd name="connsiteY263" fmla="*/ 6731639 h 6857997"/>
              <a:gd name="connsiteX264" fmla="*/ 529115 w 9143996"/>
              <a:gd name="connsiteY264" fmla="*/ 6728183 h 6857997"/>
              <a:gd name="connsiteX265" fmla="*/ 530361 w 9143996"/>
              <a:gd name="connsiteY265" fmla="*/ 6723280 h 6857997"/>
              <a:gd name="connsiteX266" fmla="*/ 529596 w 9143996"/>
              <a:gd name="connsiteY266" fmla="*/ 6719310 h 6857997"/>
              <a:gd name="connsiteX267" fmla="*/ 527416 w 9143996"/>
              <a:gd name="connsiteY267" fmla="*/ 6716361 h 6857997"/>
              <a:gd name="connsiteX268" fmla="*/ 523989 w 9143996"/>
              <a:gd name="connsiteY268" fmla="*/ 6714057 h 6857997"/>
              <a:gd name="connsiteX269" fmla="*/ 519448 w 9143996"/>
              <a:gd name="connsiteY269" fmla="*/ 6712069 h 6857997"/>
              <a:gd name="connsiteX270" fmla="*/ 516057 w 9143996"/>
              <a:gd name="connsiteY270" fmla="*/ 6710697 h 6857997"/>
              <a:gd name="connsiteX271" fmla="*/ 513524 w 9143996"/>
              <a:gd name="connsiteY271" fmla="*/ 6709285 h 6857997"/>
              <a:gd name="connsiteX272" fmla="*/ 511942 w 9143996"/>
              <a:gd name="connsiteY272" fmla="*/ 6707502 h 6857997"/>
              <a:gd name="connsiteX273" fmla="*/ 511405 w 9143996"/>
              <a:gd name="connsiteY273" fmla="*/ 6705013 h 6857997"/>
              <a:gd name="connsiteX274" fmla="*/ 511942 w 9143996"/>
              <a:gd name="connsiteY274" fmla="*/ 6702839 h 6857997"/>
              <a:gd name="connsiteX275" fmla="*/ 513469 w 9143996"/>
              <a:gd name="connsiteY275" fmla="*/ 6701152 h 6857997"/>
              <a:gd name="connsiteX276" fmla="*/ 515836 w 9143996"/>
              <a:gd name="connsiteY276" fmla="*/ 6700055 h 6857997"/>
              <a:gd name="connsiteX277" fmla="*/ 518925 w 9143996"/>
              <a:gd name="connsiteY277" fmla="*/ 6699664 h 6857997"/>
              <a:gd name="connsiteX278" fmla="*/ 528613 w 9143996"/>
              <a:gd name="connsiteY278" fmla="*/ 6702414 h 6857997"/>
              <a:gd name="connsiteX279" fmla="*/ 528613 w 9143996"/>
              <a:gd name="connsiteY279" fmla="*/ 6696249 h 6857997"/>
              <a:gd name="connsiteX280" fmla="*/ 519744 w 9143996"/>
              <a:gd name="connsiteY280" fmla="*/ 6694542 h 6857997"/>
              <a:gd name="connsiteX281" fmla="*/ 382239 w 9143996"/>
              <a:gd name="connsiteY281" fmla="*/ 6694542 h 6857997"/>
              <a:gd name="connsiteX282" fmla="*/ 376818 w 9143996"/>
              <a:gd name="connsiteY282" fmla="*/ 6695248 h 6857997"/>
              <a:gd name="connsiteX283" fmla="*/ 372139 w 9143996"/>
              <a:gd name="connsiteY283" fmla="*/ 6697347 h 6857997"/>
              <a:gd name="connsiteX284" fmla="*/ 368857 w 9143996"/>
              <a:gd name="connsiteY284" fmla="*/ 6700803 h 6857997"/>
              <a:gd name="connsiteX285" fmla="*/ 367625 w 9143996"/>
              <a:gd name="connsiteY285" fmla="*/ 6705534 h 6857997"/>
              <a:gd name="connsiteX286" fmla="*/ 368279 w 9143996"/>
              <a:gd name="connsiteY286" fmla="*/ 6709360 h 6857997"/>
              <a:gd name="connsiteX287" fmla="*/ 370219 w 9143996"/>
              <a:gd name="connsiteY287" fmla="*/ 6712275 h 6857997"/>
              <a:gd name="connsiteX288" fmla="*/ 373425 w 9143996"/>
              <a:gd name="connsiteY288" fmla="*/ 6714578 h 6857997"/>
              <a:gd name="connsiteX289" fmla="*/ 377877 w 9143996"/>
              <a:gd name="connsiteY289" fmla="*/ 6716601 h 6857997"/>
              <a:gd name="connsiteX290" fmla="*/ 381283 w 9143996"/>
              <a:gd name="connsiteY290" fmla="*/ 6717959 h 6857997"/>
              <a:gd name="connsiteX291" fmla="*/ 384042 w 9143996"/>
              <a:gd name="connsiteY291" fmla="*/ 6719426 h 6857997"/>
              <a:gd name="connsiteX292" fmla="*/ 385906 w 9143996"/>
              <a:gd name="connsiteY292" fmla="*/ 6721298 h 6857997"/>
              <a:gd name="connsiteX293" fmla="*/ 386594 w 9143996"/>
              <a:gd name="connsiteY293" fmla="*/ 6723877 h 6857997"/>
              <a:gd name="connsiteX294" fmla="*/ 378544 w 9143996"/>
              <a:gd name="connsiteY294" fmla="*/ 6729225 h 6857997"/>
              <a:gd name="connsiteX295" fmla="*/ 367549 w 9143996"/>
              <a:gd name="connsiteY295" fmla="*/ 6725550 h 6857997"/>
              <a:gd name="connsiteX296" fmla="*/ 367549 w 9143996"/>
              <a:gd name="connsiteY296" fmla="*/ 6732085 h 6857997"/>
              <a:gd name="connsiteX297" fmla="*/ 377767 w 9143996"/>
              <a:gd name="connsiteY297" fmla="*/ 6734354 h 6857997"/>
              <a:gd name="connsiteX298" fmla="*/ 383464 w 9143996"/>
              <a:gd name="connsiteY298" fmla="*/ 6733682 h 6857997"/>
              <a:gd name="connsiteX299" fmla="*/ 388273 w 9143996"/>
              <a:gd name="connsiteY299" fmla="*/ 6731639 h 6857997"/>
              <a:gd name="connsiteX300" fmla="*/ 391609 w 9143996"/>
              <a:gd name="connsiteY300" fmla="*/ 6728183 h 6857997"/>
              <a:gd name="connsiteX301" fmla="*/ 392855 w 9143996"/>
              <a:gd name="connsiteY301" fmla="*/ 6723280 h 6857997"/>
              <a:gd name="connsiteX302" fmla="*/ 392091 w 9143996"/>
              <a:gd name="connsiteY302" fmla="*/ 6719310 h 6857997"/>
              <a:gd name="connsiteX303" fmla="*/ 389911 w 9143996"/>
              <a:gd name="connsiteY303" fmla="*/ 6716361 h 6857997"/>
              <a:gd name="connsiteX304" fmla="*/ 386484 w 9143996"/>
              <a:gd name="connsiteY304" fmla="*/ 6714057 h 6857997"/>
              <a:gd name="connsiteX305" fmla="*/ 381943 w 9143996"/>
              <a:gd name="connsiteY305" fmla="*/ 6712069 h 6857997"/>
              <a:gd name="connsiteX306" fmla="*/ 378551 w 9143996"/>
              <a:gd name="connsiteY306" fmla="*/ 6710697 h 6857997"/>
              <a:gd name="connsiteX307" fmla="*/ 376019 w 9143996"/>
              <a:gd name="connsiteY307" fmla="*/ 6709285 h 6857997"/>
              <a:gd name="connsiteX308" fmla="*/ 374437 w 9143996"/>
              <a:gd name="connsiteY308" fmla="*/ 6707502 h 6857997"/>
              <a:gd name="connsiteX309" fmla="*/ 373900 w 9143996"/>
              <a:gd name="connsiteY309" fmla="*/ 6705013 h 6857997"/>
              <a:gd name="connsiteX310" fmla="*/ 374437 w 9143996"/>
              <a:gd name="connsiteY310" fmla="*/ 6702839 h 6857997"/>
              <a:gd name="connsiteX311" fmla="*/ 375964 w 9143996"/>
              <a:gd name="connsiteY311" fmla="*/ 6701152 h 6857997"/>
              <a:gd name="connsiteX312" fmla="*/ 378331 w 9143996"/>
              <a:gd name="connsiteY312" fmla="*/ 6700055 h 6857997"/>
              <a:gd name="connsiteX313" fmla="*/ 381420 w 9143996"/>
              <a:gd name="connsiteY313" fmla="*/ 6699664 h 6857997"/>
              <a:gd name="connsiteX314" fmla="*/ 391108 w 9143996"/>
              <a:gd name="connsiteY314" fmla="*/ 6702414 h 6857997"/>
              <a:gd name="connsiteX315" fmla="*/ 391108 w 9143996"/>
              <a:gd name="connsiteY315" fmla="*/ 6696249 h 6857997"/>
              <a:gd name="connsiteX316" fmla="*/ 382239 w 9143996"/>
              <a:gd name="connsiteY316" fmla="*/ 6694542 h 6857997"/>
              <a:gd name="connsiteX317" fmla="*/ 1127169 w 9143996"/>
              <a:gd name="connsiteY317" fmla="*/ 6694535 h 6857997"/>
              <a:gd name="connsiteX318" fmla="*/ 1114206 w 9143996"/>
              <a:gd name="connsiteY318" fmla="*/ 6698101 h 6857997"/>
              <a:gd name="connsiteX319" fmla="*/ 1114206 w 9143996"/>
              <a:gd name="connsiteY319" fmla="*/ 6704341 h 6857997"/>
              <a:gd name="connsiteX320" fmla="*/ 1126652 w 9143996"/>
              <a:gd name="connsiteY320" fmla="*/ 6699664 h 6857997"/>
              <a:gd name="connsiteX321" fmla="*/ 1134516 w 9143996"/>
              <a:gd name="connsiteY321" fmla="*/ 6709353 h 6857997"/>
              <a:gd name="connsiteX322" fmla="*/ 1123082 w 9143996"/>
              <a:gd name="connsiteY322" fmla="*/ 6710951 h 6857997"/>
              <a:gd name="connsiteX323" fmla="*/ 1110491 w 9143996"/>
              <a:gd name="connsiteY323" fmla="*/ 6723355 h 6857997"/>
              <a:gd name="connsiteX324" fmla="*/ 1113710 w 9143996"/>
              <a:gd name="connsiteY324" fmla="*/ 6731337 h 6857997"/>
              <a:gd name="connsiteX325" fmla="*/ 1122634 w 9143996"/>
              <a:gd name="connsiteY325" fmla="*/ 6734347 h 6857997"/>
              <a:gd name="connsiteX326" fmla="*/ 1134372 w 9143996"/>
              <a:gd name="connsiteY326" fmla="*/ 6727518 h 6857997"/>
              <a:gd name="connsiteX327" fmla="*/ 1134523 w 9143996"/>
              <a:gd name="connsiteY327" fmla="*/ 6727518 h 6857997"/>
              <a:gd name="connsiteX328" fmla="*/ 1134523 w 9143996"/>
              <a:gd name="connsiteY328" fmla="*/ 6733456 h 6857997"/>
              <a:gd name="connsiteX329" fmla="*/ 1140619 w 9143996"/>
              <a:gd name="connsiteY329" fmla="*/ 6733456 h 6857997"/>
              <a:gd name="connsiteX330" fmla="*/ 1140619 w 9143996"/>
              <a:gd name="connsiteY330" fmla="*/ 6708722 h 6857997"/>
              <a:gd name="connsiteX331" fmla="*/ 1127169 w 9143996"/>
              <a:gd name="connsiteY331" fmla="*/ 6694535 h 6857997"/>
              <a:gd name="connsiteX332" fmla="*/ 217997 w 9143996"/>
              <a:gd name="connsiteY332" fmla="*/ 6689866 h 6857997"/>
              <a:gd name="connsiteX333" fmla="*/ 205104 w 9143996"/>
              <a:gd name="connsiteY333" fmla="*/ 6694693 h 6857997"/>
              <a:gd name="connsiteX334" fmla="*/ 200150 w 9143996"/>
              <a:gd name="connsiteY334" fmla="*/ 6707612 h 6857997"/>
              <a:gd name="connsiteX335" fmla="*/ 204993 w 9143996"/>
              <a:gd name="connsiteY335" fmla="*/ 6719235 h 6857997"/>
              <a:gd name="connsiteX336" fmla="*/ 216992 w 9143996"/>
              <a:gd name="connsiteY336" fmla="*/ 6723877 h 6857997"/>
              <a:gd name="connsiteX337" fmla="*/ 226232 w 9143996"/>
              <a:gd name="connsiteY337" fmla="*/ 6721312 h 6857997"/>
              <a:gd name="connsiteX338" fmla="*/ 226232 w 9143996"/>
              <a:gd name="connsiteY338" fmla="*/ 6716252 h 6857997"/>
              <a:gd name="connsiteX339" fmla="*/ 217811 w 9143996"/>
              <a:gd name="connsiteY339" fmla="*/ 6719146 h 6857997"/>
              <a:gd name="connsiteX340" fmla="*/ 208963 w 9143996"/>
              <a:gd name="connsiteY340" fmla="*/ 6715840 h 6857997"/>
              <a:gd name="connsiteX341" fmla="*/ 205482 w 9143996"/>
              <a:gd name="connsiteY341" fmla="*/ 6707043 h 6857997"/>
              <a:gd name="connsiteX342" fmla="*/ 208887 w 9143996"/>
              <a:gd name="connsiteY342" fmla="*/ 6698060 h 6857997"/>
              <a:gd name="connsiteX343" fmla="*/ 217549 w 9143996"/>
              <a:gd name="connsiteY343" fmla="*/ 6694721 h 6857997"/>
              <a:gd name="connsiteX344" fmla="*/ 226081 w 9143996"/>
              <a:gd name="connsiteY344" fmla="*/ 6697395 h 6857997"/>
              <a:gd name="connsiteX345" fmla="*/ 226081 w 9143996"/>
              <a:gd name="connsiteY345" fmla="*/ 6691834 h 6857997"/>
              <a:gd name="connsiteX346" fmla="*/ 217997 w 9143996"/>
              <a:gd name="connsiteY346" fmla="*/ 6689866 h 6857997"/>
              <a:gd name="connsiteX347" fmla="*/ 1159615 w 9143996"/>
              <a:gd name="connsiteY347" fmla="*/ 6684249 h 6857997"/>
              <a:gd name="connsiteX348" fmla="*/ 1153505 w 9143996"/>
              <a:gd name="connsiteY348" fmla="*/ 6686217 h 6857997"/>
              <a:gd name="connsiteX349" fmla="*/ 1153505 w 9143996"/>
              <a:gd name="connsiteY349" fmla="*/ 6695502 h 6857997"/>
              <a:gd name="connsiteX350" fmla="*/ 1146949 w 9143996"/>
              <a:gd name="connsiteY350" fmla="*/ 6695502 h 6857997"/>
              <a:gd name="connsiteX351" fmla="*/ 1146949 w 9143996"/>
              <a:gd name="connsiteY351" fmla="*/ 6700699 h 6857997"/>
              <a:gd name="connsiteX352" fmla="*/ 1153505 w 9143996"/>
              <a:gd name="connsiteY352" fmla="*/ 6700699 h 6857997"/>
              <a:gd name="connsiteX353" fmla="*/ 1153505 w 9143996"/>
              <a:gd name="connsiteY353" fmla="*/ 6723204 h 6857997"/>
              <a:gd name="connsiteX354" fmla="*/ 1163530 w 9143996"/>
              <a:gd name="connsiteY354" fmla="*/ 6734340 h 6857997"/>
              <a:gd name="connsiteX355" fmla="*/ 1169233 w 9143996"/>
              <a:gd name="connsiteY355" fmla="*/ 6733154 h 6857997"/>
              <a:gd name="connsiteX356" fmla="*/ 1169233 w 9143996"/>
              <a:gd name="connsiteY356" fmla="*/ 6727956 h 6857997"/>
              <a:gd name="connsiteX357" fmla="*/ 1165242 w 9143996"/>
              <a:gd name="connsiteY357" fmla="*/ 6729218 h 6857997"/>
              <a:gd name="connsiteX358" fmla="*/ 1160922 w 9143996"/>
              <a:gd name="connsiteY358" fmla="*/ 6727586 h 6857997"/>
              <a:gd name="connsiteX359" fmla="*/ 1159615 w 9143996"/>
              <a:gd name="connsiteY359" fmla="*/ 6722128 h 6857997"/>
              <a:gd name="connsiteX360" fmla="*/ 1159615 w 9143996"/>
              <a:gd name="connsiteY360" fmla="*/ 6700699 h 6857997"/>
              <a:gd name="connsiteX361" fmla="*/ 1169226 w 9143996"/>
              <a:gd name="connsiteY361" fmla="*/ 6700699 h 6857997"/>
              <a:gd name="connsiteX362" fmla="*/ 1169226 w 9143996"/>
              <a:gd name="connsiteY362" fmla="*/ 6695502 h 6857997"/>
              <a:gd name="connsiteX363" fmla="*/ 1159615 w 9143996"/>
              <a:gd name="connsiteY363" fmla="*/ 6695502 h 6857997"/>
              <a:gd name="connsiteX364" fmla="*/ 761187 w 9143996"/>
              <a:gd name="connsiteY364" fmla="*/ 6684249 h 6857997"/>
              <a:gd name="connsiteX365" fmla="*/ 755078 w 9143996"/>
              <a:gd name="connsiteY365" fmla="*/ 6686217 h 6857997"/>
              <a:gd name="connsiteX366" fmla="*/ 755078 w 9143996"/>
              <a:gd name="connsiteY366" fmla="*/ 6695502 h 6857997"/>
              <a:gd name="connsiteX367" fmla="*/ 748521 w 9143996"/>
              <a:gd name="connsiteY367" fmla="*/ 6695502 h 6857997"/>
              <a:gd name="connsiteX368" fmla="*/ 748521 w 9143996"/>
              <a:gd name="connsiteY368" fmla="*/ 6700699 h 6857997"/>
              <a:gd name="connsiteX369" fmla="*/ 755078 w 9143996"/>
              <a:gd name="connsiteY369" fmla="*/ 6700699 h 6857997"/>
              <a:gd name="connsiteX370" fmla="*/ 755078 w 9143996"/>
              <a:gd name="connsiteY370" fmla="*/ 6723204 h 6857997"/>
              <a:gd name="connsiteX371" fmla="*/ 765102 w 9143996"/>
              <a:gd name="connsiteY371" fmla="*/ 6734340 h 6857997"/>
              <a:gd name="connsiteX372" fmla="*/ 770805 w 9143996"/>
              <a:gd name="connsiteY372" fmla="*/ 6733154 h 6857997"/>
              <a:gd name="connsiteX373" fmla="*/ 770805 w 9143996"/>
              <a:gd name="connsiteY373" fmla="*/ 6727956 h 6857997"/>
              <a:gd name="connsiteX374" fmla="*/ 766815 w 9143996"/>
              <a:gd name="connsiteY374" fmla="*/ 6729218 h 6857997"/>
              <a:gd name="connsiteX375" fmla="*/ 762494 w 9143996"/>
              <a:gd name="connsiteY375" fmla="*/ 6727586 h 6857997"/>
              <a:gd name="connsiteX376" fmla="*/ 761187 w 9143996"/>
              <a:gd name="connsiteY376" fmla="*/ 6722128 h 6857997"/>
              <a:gd name="connsiteX377" fmla="*/ 761187 w 9143996"/>
              <a:gd name="connsiteY377" fmla="*/ 6700699 h 6857997"/>
              <a:gd name="connsiteX378" fmla="*/ 770798 w 9143996"/>
              <a:gd name="connsiteY378" fmla="*/ 6700699 h 6857997"/>
              <a:gd name="connsiteX379" fmla="*/ 770798 w 9143996"/>
              <a:gd name="connsiteY379" fmla="*/ 6695502 h 6857997"/>
              <a:gd name="connsiteX380" fmla="*/ 761187 w 9143996"/>
              <a:gd name="connsiteY380" fmla="*/ 6695502 h 6857997"/>
              <a:gd name="connsiteX381" fmla="*/ 352007 w 9143996"/>
              <a:gd name="connsiteY381" fmla="*/ 6684249 h 6857997"/>
              <a:gd name="connsiteX382" fmla="*/ 345897 w 9143996"/>
              <a:gd name="connsiteY382" fmla="*/ 6686217 h 6857997"/>
              <a:gd name="connsiteX383" fmla="*/ 345897 w 9143996"/>
              <a:gd name="connsiteY383" fmla="*/ 6695502 h 6857997"/>
              <a:gd name="connsiteX384" fmla="*/ 339341 w 9143996"/>
              <a:gd name="connsiteY384" fmla="*/ 6695502 h 6857997"/>
              <a:gd name="connsiteX385" fmla="*/ 339341 w 9143996"/>
              <a:gd name="connsiteY385" fmla="*/ 6700699 h 6857997"/>
              <a:gd name="connsiteX386" fmla="*/ 345897 w 9143996"/>
              <a:gd name="connsiteY386" fmla="*/ 6700699 h 6857997"/>
              <a:gd name="connsiteX387" fmla="*/ 345897 w 9143996"/>
              <a:gd name="connsiteY387" fmla="*/ 6723204 h 6857997"/>
              <a:gd name="connsiteX388" fmla="*/ 355922 w 9143996"/>
              <a:gd name="connsiteY388" fmla="*/ 6734340 h 6857997"/>
              <a:gd name="connsiteX389" fmla="*/ 361624 w 9143996"/>
              <a:gd name="connsiteY389" fmla="*/ 6733154 h 6857997"/>
              <a:gd name="connsiteX390" fmla="*/ 361624 w 9143996"/>
              <a:gd name="connsiteY390" fmla="*/ 6727956 h 6857997"/>
              <a:gd name="connsiteX391" fmla="*/ 357634 w 9143996"/>
              <a:gd name="connsiteY391" fmla="*/ 6729218 h 6857997"/>
              <a:gd name="connsiteX392" fmla="*/ 353314 w 9143996"/>
              <a:gd name="connsiteY392" fmla="*/ 6727586 h 6857997"/>
              <a:gd name="connsiteX393" fmla="*/ 352007 w 9143996"/>
              <a:gd name="connsiteY393" fmla="*/ 6722128 h 6857997"/>
              <a:gd name="connsiteX394" fmla="*/ 352007 w 9143996"/>
              <a:gd name="connsiteY394" fmla="*/ 6700699 h 6857997"/>
              <a:gd name="connsiteX395" fmla="*/ 361618 w 9143996"/>
              <a:gd name="connsiteY395" fmla="*/ 6700699 h 6857997"/>
              <a:gd name="connsiteX396" fmla="*/ 361618 w 9143996"/>
              <a:gd name="connsiteY396" fmla="*/ 6695502 h 6857997"/>
              <a:gd name="connsiteX397" fmla="*/ 352007 w 9143996"/>
              <a:gd name="connsiteY397" fmla="*/ 6695502 h 6857997"/>
              <a:gd name="connsiteX398" fmla="*/ 216133 w 9143996"/>
              <a:gd name="connsiteY398" fmla="*/ 6682323 h 6857997"/>
              <a:gd name="connsiteX399" fmla="*/ 233546 w 9143996"/>
              <a:gd name="connsiteY399" fmla="*/ 6689530 h 6857997"/>
              <a:gd name="connsiteX400" fmla="*/ 240757 w 9143996"/>
              <a:gd name="connsiteY400" fmla="*/ 6706906 h 6857997"/>
              <a:gd name="connsiteX401" fmla="*/ 233546 w 9143996"/>
              <a:gd name="connsiteY401" fmla="*/ 6724268 h 6857997"/>
              <a:gd name="connsiteX402" fmla="*/ 216133 w 9143996"/>
              <a:gd name="connsiteY402" fmla="*/ 6731454 h 6857997"/>
              <a:gd name="connsiteX403" fmla="*/ 198698 w 9143996"/>
              <a:gd name="connsiteY403" fmla="*/ 6724268 h 6857997"/>
              <a:gd name="connsiteX404" fmla="*/ 191474 w 9143996"/>
              <a:gd name="connsiteY404" fmla="*/ 6706906 h 6857997"/>
              <a:gd name="connsiteX405" fmla="*/ 198698 w 9143996"/>
              <a:gd name="connsiteY405" fmla="*/ 6689530 h 6857997"/>
              <a:gd name="connsiteX406" fmla="*/ 216133 w 9143996"/>
              <a:gd name="connsiteY406" fmla="*/ 6682323 h 6857997"/>
              <a:gd name="connsiteX407" fmla="*/ 622484 w 9143996"/>
              <a:gd name="connsiteY407" fmla="*/ 6680279 h 6857997"/>
              <a:gd name="connsiteX408" fmla="*/ 622484 w 9143996"/>
              <a:gd name="connsiteY408" fmla="*/ 6733525 h 6857997"/>
              <a:gd name="connsiteX409" fmla="*/ 650796 w 9143996"/>
              <a:gd name="connsiteY409" fmla="*/ 6733525 h 6857997"/>
              <a:gd name="connsiteX410" fmla="*/ 650803 w 9143996"/>
              <a:gd name="connsiteY410" fmla="*/ 6733525 h 6857997"/>
              <a:gd name="connsiteX411" fmla="*/ 650803 w 9143996"/>
              <a:gd name="connsiteY411" fmla="*/ 6727881 h 6857997"/>
              <a:gd name="connsiteX412" fmla="*/ 628745 w 9143996"/>
              <a:gd name="connsiteY412" fmla="*/ 6727881 h 6857997"/>
              <a:gd name="connsiteX413" fmla="*/ 628745 w 9143996"/>
              <a:gd name="connsiteY413" fmla="*/ 6709243 h 6857997"/>
              <a:gd name="connsiteX414" fmla="*/ 648044 w 9143996"/>
              <a:gd name="connsiteY414" fmla="*/ 6709243 h 6857997"/>
              <a:gd name="connsiteX415" fmla="*/ 648044 w 9143996"/>
              <a:gd name="connsiteY415" fmla="*/ 6703634 h 6857997"/>
              <a:gd name="connsiteX416" fmla="*/ 628745 w 9143996"/>
              <a:gd name="connsiteY416" fmla="*/ 6703634 h 6857997"/>
              <a:gd name="connsiteX417" fmla="*/ 628745 w 9143996"/>
              <a:gd name="connsiteY417" fmla="*/ 6685922 h 6857997"/>
              <a:gd name="connsiteX418" fmla="*/ 649606 w 9143996"/>
              <a:gd name="connsiteY418" fmla="*/ 6685922 h 6857997"/>
              <a:gd name="connsiteX419" fmla="*/ 649606 w 9143996"/>
              <a:gd name="connsiteY419" fmla="*/ 6680279 h 6857997"/>
              <a:gd name="connsiteX420" fmla="*/ 257757 w 9143996"/>
              <a:gd name="connsiteY420" fmla="*/ 6680279 h 6857997"/>
              <a:gd name="connsiteX421" fmla="*/ 257757 w 9143996"/>
              <a:gd name="connsiteY421" fmla="*/ 6733525 h 6857997"/>
              <a:gd name="connsiteX422" fmla="*/ 263791 w 9143996"/>
              <a:gd name="connsiteY422" fmla="*/ 6733525 h 6857997"/>
              <a:gd name="connsiteX423" fmla="*/ 263791 w 9143996"/>
              <a:gd name="connsiteY423" fmla="*/ 6697881 h 6857997"/>
              <a:gd name="connsiteX424" fmla="*/ 263495 w 9143996"/>
              <a:gd name="connsiteY424" fmla="*/ 6687445 h 6857997"/>
              <a:gd name="connsiteX425" fmla="*/ 263647 w 9143996"/>
              <a:gd name="connsiteY425" fmla="*/ 6687445 h 6857997"/>
              <a:gd name="connsiteX426" fmla="*/ 265249 w 9143996"/>
              <a:gd name="connsiteY426" fmla="*/ 6692903 h 6857997"/>
              <a:gd name="connsiteX427" fmla="*/ 283468 w 9143996"/>
              <a:gd name="connsiteY427" fmla="*/ 6733525 h 6857997"/>
              <a:gd name="connsiteX428" fmla="*/ 286523 w 9143996"/>
              <a:gd name="connsiteY428" fmla="*/ 6733525 h 6857997"/>
              <a:gd name="connsiteX429" fmla="*/ 304776 w 9143996"/>
              <a:gd name="connsiteY429" fmla="*/ 6692608 h 6857997"/>
              <a:gd name="connsiteX430" fmla="*/ 306378 w 9143996"/>
              <a:gd name="connsiteY430" fmla="*/ 6687445 h 6857997"/>
              <a:gd name="connsiteX431" fmla="*/ 306530 w 9143996"/>
              <a:gd name="connsiteY431" fmla="*/ 6687445 h 6857997"/>
              <a:gd name="connsiteX432" fmla="*/ 306007 w 9143996"/>
              <a:gd name="connsiteY432" fmla="*/ 6697806 h 6857997"/>
              <a:gd name="connsiteX433" fmla="*/ 306007 w 9143996"/>
              <a:gd name="connsiteY433" fmla="*/ 6733525 h 6857997"/>
              <a:gd name="connsiteX434" fmla="*/ 312227 w 9143996"/>
              <a:gd name="connsiteY434" fmla="*/ 6733525 h 6857997"/>
              <a:gd name="connsiteX435" fmla="*/ 312227 w 9143996"/>
              <a:gd name="connsiteY435" fmla="*/ 6680279 h 6857997"/>
              <a:gd name="connsiteX436" fmla="*/ 304404 w 9143996"/>
              <a:gd name="connsiteY436" fmla="*/ 6680279 h 6857997"/>
              <a:gd name="connsiteX437" fmla="*/ 287679 w 9143996"/>
              <a:gd name="connsiteY437" fmla="*/ 6717259 h 6857997"/>
              <a:gd name="connsiteX438" fmla="*/ 285105 w 9143996"/>
              <a:gd name="connsiteY438" fmla="*/ 6723794 h 6857997"/>
              <a:gd name="connsiteX439" fmla="*/ 284878 w 9143996"/>
              <a:gd name="connsiteY439" fmla="*/ 6723794 h 6857997"/>
              <a:gd name="connsiteX440" fmla="*/ 282422 w 9143996"/>
              <a:gd name="connsiteY440" fmla="*/ 6717410 h 6857997"/>
              <a:gd name="connsiteX441" fmla="*/ 266026 w 9143996"/>
              <a:gd name="connsiteY441" fmla="*/ 6680279 h 6857997"/>
              <a:gd name="connsiteX442" fmla="*/ 905739 w 9143996"/>
              <a:gd name="connsiteY442" fmla="*/ 6679381 h 6857997"/>
              <a:gd name="connsiteX443" fmla="*/ 886179 w 9143996"/>
              <a:gd name="connsiteY443" fmla="*/ 6687253 h 6857997"/>
              <a:gd name="connsiteX444" fmla="*/ 878466 w 9143996"/>
              <a:gd name="connsiteY444" fmla="*/ 6707900 h 6857997"/>
              <a:gd name="connsiteX445" fmla="*/ 885319 w 9143996"/>
              <a:gd name="connsiteY445" fmla="*/ 6727100 h 6857997"/>
              <a:gd name="connsiteX446" fmla="*/ 903572 w 9143996"/>
              <a:gd name="connsiteY446" fmla="*/ 6734416 h 6857997"/>
              <a:gd name="connsiteX447" fmla="*/ 918322 w 9143996"/>
              <a:gd name="connsiteY447" fmla="*/ 6731296 h 6857997"/>
              <a:gd name="connsiteX448" fmla="*/ 918329 w 9143996"/>
              <a:gd name="connsiteY448" fmla="*/ 6731296 h 6857997"/>
              <a:gd name="connsiteX449" fmla="*/ 918329 w 9143996"/>
              <a:gd name="connsiteY449" fmla="*/ 6725235 h 6857997"/>
              <a:gd name="connsiteX450" fmla="*/ 904398 w 9143996"/>
              <a:gd name="connsiteY450" fmla="*/ 6728800 h 6857997"/>
              <a:gd name="connsiteX451" fmla="*/ 890369 w 9143996"/>
              <a:gd name="connsiteY451" fmla="*/ 6723027 h 6857997"/>
              <a:gd name="connsiteX452" fmla="*/ 885023 w 9143996"/>
              <a:gd name="connsiteY452" fmla="*/ 6707523 h 6857997"/>
              <a:gd name="connsiteX453" fmla="*/ 890740 w 9143996"/>
              <a:gd name="connsiteY453" fmla="*/ 6691148 h 6857997"/>
              <a:gd name="connsiteX454" fmla="*/ 905663 w 9143996"/>
              <a:gd name="connsiteY454" fmla="*/ 6685024 h 6857997"/>
              <a:gd name="connsiteX455" fmla="*/ 918329 w 9143996"/>
              <a:gd name="connsiteY455" fmla="*/ 6688220 h 6857997"/>
              <a:gd name="connsiteX456" fmla="*/ 918329 w 9143996"/>
              <a:gd name="connsiteY456" fmla="*/ 6681575 h 6857997"/>
              <a:gd name="connsiteX457" fmla="*/ 905739 w 9143996"/>
              <a:gd name="connsiteY457" fmla="*/ 6679381 h 6857997"/>
              <a:gd name="connsiteX458" fmla="*/ 216140 w 9143996"/>
              <a:gd name="connsiteY458" fmla="*/ 6679052 h 6857997"/>
              <a:gd name="connsiteX459" fmla="*/ 196372 w 9143996"/>
              <a:gd name="connsiteY459" fmla="*/ 6687205 h 6857997"/>
              <a:gd name="connsiteX460" fmla="*/ 188192 w 9143996"/>
              <a:gd name="connsiteY460" fmla="*/ 6706906 h 6857997"/>
              <a:gd name="connsiteX461" fmla="*/ 196365 w 9143996"/>
              <a:gd name="connsiteY461" fmla="*/ 6726599 h 6857997"/>
              <a:gd name="connsiteX462" fmla="*/ 216133 w 9143996"/>
              <a:gd name="connsiteY462" fmla="*/ 6734752 h 6857997"/>
              <a:gd name="connsiteX463" fmla="*/ 235865 w 9143996"/>
              <a:gd name="connsiteY463" fmla="*/ 6726606 h 6857997"/>
              <a:gd name="connsiteX464" fmla="*/ 244045 w 9143996"/>
              <a:gd name="connsiteY464" fmla="*/ 6706906 h 6857997"/>
              <a:gd name="connsiteX465" fmla="*/ 235865 w 9143996"/>
              <a:gd name="connsiteY465" fmla="*/ 6687205 h 6857997"/>
              <a:gd name="connsiteX466" fmla="*/ 216140 w 9143996"/>
              <a:gd name="connsiteY466" fmla="*/ 6679052 h 6857997"/>
              <a:gd name="connsiteX467" fmla="*/ 1180592 w 9143996"/>
              <a:gd name="connsiteY467" fmla="*/ 6677941 h 6857997"/>
              <a:gd name="connsiteX468" fmla="*/ 1177798 w 9143996"/>
              <a:gd name="connsiteY468" fmla="*/ 6679072 h 6857997"/>
              <a:gd name="connsiteX469" fmla="*/ 1176642 w 9143996"/>
              <a:gd name="connsiteY469" fmla="*/ 6681911 h 6857997"/>
              <a:gd name="connsiteX470" fmla="*/ 1177798 w 9143996"/>
              <a:gd name="connsiteY470" fmla="*/ 6684736 h 6857997"/>
              <a:gd name="connsiteX471" fmla="*/ 1180592 w 9143996"/>
              <a:gd name="connsiteY471" fmla="*/ 6685847 h 6857997"/>
              <a:gd name="connsiteX472" fmla="*/ 1183440 w 9143996"/>
              <a:gd name="connsiteY472" fmla="*/ 6684695 h 6857997"/>
              <a:gd name="connsiteX473" fmla="*/ 1184617 w 9143996"/>
              <a:gd name="connsiteY473" fmla="*/ 6681911 h 6857997"/>
              <a:gd name="connsiteX474" fmla="*/ 1183440 w 9143996"/>
              <a:gd name="connsiteY474" fmla="*/ 6679072 h 6857997"/>
              <a:gd name="connsiteX475" fmla="*/ 1180592 w 9143996"/>
              <a:gd name="connsiteY475" fmla="*/ 6677941 h 6857997"/>
              <a:gd name="connsiteX476" fmla="*/ 808165 w 9143996"/>
              <a:gd name="connsiteY476" fmla="*/ 6677941 h 6857997"/>
              <a:gd name="connsiteX477" fmla="*/ 805372 w 9143996"/>
              <a:gd name="connsiteY477" fmla="*/ 6679072 h 6857997"/>
              <a:gd name="connsiteX478" fmla="*/ 804216 w 9143996"/>
              <a:gd name="connsiteY478" fmla="*/ 6681911 h 6857997"/>
              <a:gd name="connsiteX479" fmla="*/ 805372 w 9143996"/>
              <a:gd name="connsiteY479" fmla="*/ 6684736 h 6857997"/>
              <a:gd name="connsiteX480" fmla="*/ 808165 w 9143996"/>
              <a:gd name="connsiteY480" fmla="*/ 6685847 h 6857997"/>
              <a:gd name="connsiteX481" fmla="*/ 811014 w 9143996"/>
              <a:gd name="connsiteY481" fmla="*/ 6684695 h 6857997"/>
              <a:gd name="connsiteX482" fmla="*/ 812190 w 9143996"/>
              <a:gd name="connsiteY482" fmla="*/ 6681911 h 6857997"/>
              <a:gd name="connsiteX483" fmla="*/ 811014 w 9143996"/>
              <a:gd name="connsiteY483" fmla="*/ 6679072 h 6857997"/>
              <a:gd name="connsiteX484" fmla="*/ 808165 w 9143996"/>
              <a:gd name="connsiteY484" fmla="*/ 6677941 h 6857997"/>
              <a:gd name="connsiteX485" fmla="*/ 585360 w 9143996"/>
              <a:gd name="connsiteY485" fmla="*/ 6677941 h 6857997"/>
              <a:gd name="connsiteX486" fmla="*/ 582566 w 9143996"/>
              <a:gd name="connsiteY486" fmla="*/ 6679072 h 6857997"/>
              <a:gd name="connsiteX487" fmla="*/ 581411 w 9143996"/>
              <a:gd name="connsiteY487" fmla="*/ 6681911 h 6857997"/>
              <a:gd name="connsiteX488" fmla="*/ 582566 w 9143996"/>
              <a:gd name="connsiteY488" fmla="*/ 6684736 h 6857997"/>
              <a:gd name="connsiteX489" fmla="*/ 585360 w 9143996"/>
              <a:gd name="connsiteY489" fmla="*/ 6685847 h 6857997"/>
              <a:gd name="connsiteX490" fmla="*/ 588209 w 9143996"/>
              <a:gd name="connsiteY490" fmla="*/ 6684695 h 6857997"/>
              <a:gd name="connsiteX491" fmla="*/ 589385 w 9143996"/>
              <a:gd name="connsiteY491" fmla="*/ 6681911 h 6857997"/>
              <a:gd name="connsiteX492" fmla="*/ 588209 w 9143996"/>
              <a:gd name="connsiteY492" fmla="*/ 6679072 h 6857997"/>
              <a:gd name="connsiteX493" fmla="*/ 585360 w 9143996"/>
              <a:gd name="connsiteY493" fmla="*/ 6677941 h 6857997"/>
              <a:gd name="connsiteX494" fmla="*/ 492169 w 9143996"/>
              <a:gd name="connsiteY494" fmla="*/ 6677941 h 6857997"/>
              <a:gd name="connsiteX495" fmla="*/ 489376 w 9143996"/>
              <a:gd name="connsiteY495" fmla="*/ 6679072 h 6857997"/>
              <a:gd name="connsiteX496" fmla="*/ 488220 w 9143996"/>
              <a:gd name="connsiteY496" fmla="*/ 6681911 h 6857997"/>
              <a:gd name="connsiteX497" fmla="*/ 489376 w 9143996"/>
              <a:gd name="connsiteY497" fmla="*/ 6684736 h 6857997"/>
              <a:gd name="connsiteX498" fmla="*/ 492169 w 9143996"/>
              <a:gd name="connsiteY498" fmla="*/ 6685847 h 6857997"/>
              <a:gd name="connsiteX499" fmla="*/ 495018 w 9143996"/>
              <a:gd name="connsiteY499" fmla="*/ 6684695 h 6857997"/>
              <a:gd name="connsiteX500" fmla="*/ 496194 w 9143996"/>
              <a:gd name="connsiteY500" fmla="*/ 6681911 h 6857997"/>
              <a:gd name="connsiteX501" fmla="*/ 495018 w 9143996"/>
              <a:gd name="connsiteY501" fmla="*/ 6679072 h 6857997"/>
              <a:gd name="connsiteX502" fmla="*/ 492169 w 9143996"/>
              <a:gd name="connsiteY502" fmla="*/ 6677941 h 6857997"/>
              <a:gd name="connsiteX503" fmla="*/ 328732 w 9143996"/>
              <a:gd name="connsiteY503" fmla="*/ 6677941 h 6857997"/>
              <a:gd name="connsiteX504" fmla="*/ 325939 w 9143996"/>
              <a:gd name="connsiteY504" fmla="*/ 6679072 h 6857997"/>
              <a:gd name="connsiteX505" fmla="*/ 324783 w 9143996"/>
              <a:gd name="connsiteY505" fmla="*/ 6681911 h 6857997"/>
              <a:gd name="connsiteX506" fmla="*/ 325939 w 9143996"/>
              <a:gd name="connsiteY506" fmla="*/ 6684736 h 6857997"/>
              <a:gd name="connsiteX507" fmla="*/ 328732 w 9143996"/>
              <a:gd name="connsiteY507" fmla="*/ 6685847 h 6857997"/>
              <a:gd name="connsiteX508" fmla="*/ 331581 w 9143996"/>
              <a:gd name="connsiteY508" fmla="*/ 6684695 h 6857997"/>
              <a:gd name="connsiteX509" fmla="*/ 332757 w 9143996"/>
              <a:gd name="connsiteY509" fmla="*/ 6681911 h 6857997"/>
              <a:gd name="connsiteX510" fmla="*/ 331581 w 9143996"/>
              <a:gd name="connsiteY510" fmla="*/ 6679072 h 6857997"/>
              <a:gd name="connsiteX511" fmla="*/ 328732 w 9143996"/>
              <a:gd name="connsiteY511" fmla="*/ 6677941 h 6857997"/>
              <a:gd name="connsiteX512" fmla="*/ 659877 w 9143996"/>
              <a:gd name="connsiteY512" fmla="*/ 6677235 h 6857997"/>
              <a:gd name="connsiteX513" fmla="*/ 659877 w 9143996"/>
              <a:gd name="connsiteY513" fmla="*/ 6733525 h 6857997"/>
              <a:gd name="connsiteX514" fmla="*/ 665986 w 9143996"/>
              <a:gd name="connsiteY514" fmla="*/ 6733525 h 6857997"/>
              <a:gd name="connsiteX515" fmla="*/ 665986 w 9143996"/>
              <a:gd name="connsiteY515" fmla="*/ 6677235 h 6857997"/>
              <a:gd name="connsiteX516" fmla="*/ 539429 w 9143996"/>
              <a:gd name="connsiteY516" fmla="*/ 6677235 h 6857997"/>
              <a:gd name="connsiteX517" fmla="*/ 539429 w 9143996"/>
              <a:gd name="connsiteY517" fmla="*/ 6733525 h 6857997"/>
              <a:gd name="connsiteX518" fmla="*/ 545538 w 9143996"/>
              <a:gd name="connsiteY518" fmla="*/ 6733525 h 6857997"/>
              <a:gd name="connsiteX519" fmla="*/ 545538 w 9143996"/>
              <a:gd name="connsiteY519" fmla="*/ 6711987 h 6857997"/>
              <a:gd name="connsiteX520" fmla="*/ 548593 w 9143996"/>
              <a:gd name="connsiteY520" fmla="*/ 6703169 h 6857997"/>
              <a:gd name="connsiteX521" fmla="*/ 556120 w 9143996"/>
              <a:gd name="connsiteY521" fmla="*/ 6699733 h 6857997"/>
              <a:gd name="connsiteX522" fmla="*/ 564988 w 9143996"/>
              <a:gd name="connsiteY522" fmla="*/ 6711617 h 6857997"/>
              <a:gd name="connsiteX523" fmla="*/ 564988 w 9143996"/>
              <a:gd name="connsiteY523" fmla="*/ 6733525 h 6857997"/>
              <a:gd name="connsiteX524" fmla="*/ 571098 w 9143996"/>
              <a:gd name="connsiteY524" fmla="*/ 6733525 h 6857997"/>
              <a:gd name="connsiteX525" fmla="*/ 571105 w 9143996"/>
              <a:gd name="connsiteY525" fmla="*/ 6733525 h 6857997"/>
              <a:gd name="connsiteX526" fmla="*/ 571105 w 9143996"/>
              <a:gd name="connsiteY526" fmla="*/ 6710094 h 6857997"/>
              <a:gd name="connsiteX527" fmla="*/ 558212 w 9143996"/>
              <a:gd name="connsiteY527" fmla="*/ 6694611 h 6857997"/>
              <a:gd name="connsiteX528" fmla="*/ 545690 w 9143996"/>
              <a:gd name="connsiteY528" fmla="*/ 6701818 h 6857997"/>
              <a:gd name="connsiteX529" fmla="*/ 545538 w 9143996"/>
              <a:gd name="connsiteY529" fmla="*/ 6701818 h 6857997"/>
              <a:gd name="connsiteX530" fmla="*/ 545538 w 9143996"/>
              <a:gd name="connsiteY530" fmla="*/ 6677235 h 6857997"/>
              <a:gd name="connsiteX531" fmla="*/ 444716 w 9143996"/>
              <a:gd name="connsiteY531" fmla="*/ 6677235 h 6857997"/>
              <a:gd name="connsiteX532" fmla="*/ 444716 w 9143996"/>
              <a:gd name="connsiteY532" fmla="*/ 6733525 h 6857997"/>
              <a:gd name="connsiteX533" fmla="*/ 450826 w 9143996"/>
              <a:gd name="connsiteY533" fmla="*/ 6733525 h 6857997"/>
              <a:gd name="connsiteX534" fmla="*/ 450826 w 9143996"/>
              <a:gd name="connsiteY534" fmla="*/ 6728033 h 6857997"/>
              <a:gd name="connsiteX535" fmla="*/ 450977 w 9143996"/>
              <a:gd name="connsiteY535" fmla="*/ 6728033 h 6857997"/>
              <a:gd name="connsiteX536" fmla="*/ 462412 w 9143996"/>
              <a:gd name="connsiteY536" fmla="*/ 6734416 h 6857997"/>
              <a:gd name="connsiteX537" fmla="*/ 475154 w 9143996"/>
              <a:gd name="connsiteY537" fmla="*/ 6728677 h 6857997"/>
              <a:gd name="connsiteX538" fmla="*/ 479811 w 9143996"/>
              <a:gd name="connsiteY538" fmla="*/ 6713399 h 6857997"/>
              <a:gd name="connsiteX539" fmla="*/ 475656 w 9143996"/>
              <a:gd name="connsiteY539" fmla="*/ 6699719 h 6857997"/>
              <a:gd name="connsiteX540" fmla="*/ 464166 w 9143996"/>
              <a:gd name="connsiteY540" fmla="*/ 6694611 h 6857997"/>
              <a:gd name="connsiteX541" fmla="*/ 450977 w 9143996"/>
              <a:gd name="connsiteY541" fmla="*/ 6702188 h 6857997"/>
              <a:gd name="connsiteX542" fmla="*/ 450826 w 9143996"/>
              <a:gd name="connsiteY542" fmla="*/ 6702188 h 6857997"/>
              <a:gd name="connsiteX543" fmla="*/ 450826 w 9143996"/>
              <a:gd name="connsiteY543" fmla="*/ 6677235 h 6857997"/>
              <a:gd name="connsiteX544" fmla="*/ 0 w 9143996"/>
              <a:gd name="connsiteY544" fmla="*/ 0 h 6857997"/>
              <a:gd name="connsiteX545" fmla="*/ 9143996 w 9143996"/>
              <a:gd name="connsiteY545" fmla="*/ 0 h 6857997"/>
              <a:gd name="connsiteX546" fmla="*/ 9143996 w 9143996"/>
              <a:gd name="connsiteY546" fmla="*/ 6857997 h 6857997"/>
              <a:gd name="connsiteX547" fmla="*/ 8670127 w 9143996"/>
              <a:gd name="connsiteY547" fmla="*/ 6857997 h 6857997"/>
              <a:gd name="connsiteX548" fmla="*/ 8637896 w 9143996"/>
              <a:gd name="connsiteY548" fmla="*/ 6857997 h 6857997"/>
              <a:gd name="connsiteX549" fmla="*/ 8569598 w 9143996"/>
              <a:gd name="connsiteY549" fmla="*/ 6857997 h 6857997"/>
              <a:gd name="connsiteX550" fmla="*/ 8569598 w 9143996"/>
              <a:gd name="connsiteY550" fmla="*/ 6587997 h 6857997"/>
              <a:gd name="connsiteX551" fmla="*/ 8558798 w 9143996"/>
              <a:gd name="connsiteY551" fmla="*/ 6587997 h 6857997"/>
              <a:gd name="connsiteX552" fmla="*/ 8558798 w 9143996"/>
              <a:gd name="connsiteY552" fmla="*/ 6857997 h 6857997"/>
              <a:gd name="connsiteX553" fmla="*/ 8549996 w 9143996"/>
              <a:gd name="connsiteY553" fmla="*/ 6857997 h 6857997"/>
              <a:gd name="connsiteX554" fmla="*/ 8470896 w 9143996"/>
              <a:gd name="connsiteY554" fmla="*/ 6857997 h 6857997"/>
              <a:gd name="connsiteX555" fmla="*/ 8351040 w 9143996"/>
              <a:gd name="connsiteY555" fmla="*/ 6857997 h 6857997"/>
              <a:gd name="connsiteX556" fmla="*/ 0 w 9143996"/>
              <a:gd name="connsiteY55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9143996" h="6857997">
                <a:moveTo>
                  <a:pt x="1134523" y="6714222"/>
                </a:moveTo>
                <a:lnTo>
                  <a:pt x="1134523" y="6718007"/>
                </a:lnTo>
                <a:cubicBezTo>
                  <a:pt x="1134523" y="6721250"/>
                  <a:pt x="1133539" y="6723925"/>
                  <a:pt x="1131565" y="6726043"/>
                </a:cubicBezTo>
                <a:cubicBezTo>
                  <a:pt x="1129590" y="6728162"/>
                  <a:pt x="1127085" y="6729218"/>
                  <a:pt x="1124058" y="6729218"/>
                </a:cubicBezTo>
                <a:cubicBezTo>
                  <a:pt x="1121843" y="6729218"/>
                  <a:pt x="1120075" y="6728635"/>
                  <a:pt x="1118747" y="6727456"/>
                </a:cubicBezTo>
                <a:cubicBezTo>
                  <a:pt x="1117419" y="6726283"/>
                  <a:pt x="1116752" y="6724768"/>
                  <a:pt x="1116752" y="6722910"/>
                </a:cubicBezTo>
                <a:cubicBezTo>
                  <a:pt x="1116752" y="6720359"/>
                  <a:pt x="1117474" y="6718583"/>
                  <a:pt x="1118912" y="6717582"/>
                </a:cubicBezTo>
                <a:cubicBezTo>
                  <a:pt x="1120350" y="6716581"/>
                  <a:pt x="1122483" y="6715881"/>
                  <a:pt x="1125317" y="6715483"/>
                </a:cubicBezTo>
                <a:close/>
                <a:moveTo>
                  <a:pt x="462639" y="6699733"/>
                </a:moveTo>
                <a:cubicBezTo>
                  <a:pt x="465989" y="6699733"/>
                  <a:pt x="468652" y="6700933"/>
                  <a:pt x="470613" y="6703333"/>
                </a:cubicBezTo>
                <a:cubicBezTo>
                  <a:pt x="472574" y="6705733"/>
                  <a:pt x="473557" y="6709052"/>
                  <a:pt x="473557" y="6713283"/>
                </a:cubicBezTo>
                <a:cubicBezTo>
                  <a:pt x="473557" y="6718309"/>
                  <a:pt x="472505" y="6722231"/>
                  <a:pt x="470407" y="6725057"/>
                </a:cubicBezTo>
                <a:cubicBezTo>
                  <a:pt x="468308" y="6727875"/>
                  <a:pt x="465411" y="6729287"/>
                  <a:pt x="461710" y="6729287"/>
                </a:cubicBezTo>
                <a:cubicBezTo>
                  <a:pt x="458559" y="6729287"/>
                  <a:pt x="455959" y="6728197"/>
                  <a:pt x="453908" y="6726003"/>
                </a:cubicBezTo>
                <a:cubicBezTo>
                  <a:pt x="451858" y="6723815"/>
                  <a:pt x="450832" y="6721141"/>
                  <a:pt x="450832" y="6718001"/>
                </a:cubicBezTo>
                <a:lnTo>
                  <a:pt x="450832" y="6712693"/>
                </a:lnTo>
                <a:cubicBezTo>
                  <a:pt x="450832" y="6708983"/>
                  <a:pt x="451913" y="6705898"/>
                  <a:pt x="454073" y="6703429"/>
                </a:cubicBezTo>
                <a:cubicBezTo>
                  <a:pt x="456234" y="6700967"/>
                  <a:pt x="459089" y="6699733"/>
                  <a:pt x="462639" y="6699733"/>
                </a:cubicBezTo>
                <a:close/>
                <a:moveTo>
                  <a:pt x="1212178" y="6699671"/>
                </a:moveTo>
                <a:cubicBezTo>
                  <a:pt x="1216127" y="6699671"/>
                  <a:pt x="1219161" y="6700954"/>
                  <a:pt x="1221287" y="6703525"/>
                </a:cubicBezTo>
                <a:cubicBezTo>
                  <a:pt x="1223413" y="6706103"/>
                  <a:pt x="1224472" y="6709765"/>
                  <a:pt x="1224472" y="6714517"/>
                </a:cubicBezTo>
                <a:cubicBezTo>
                  <a:pt x="1224472" y="6719221"/>
                  <a:pt x="1223413" y="6722848"/>
                  <a:pt x="1221287" y="6725399"/>
                </a:cubicBezTo>
                <a:cubicBezTo>
                  <a:pt x="1219161" y="6727950"/>
                  <a:pt x="1216127" y="6729225"/>
                  <a:pt x="1212178" y="6729225"/>
                </a:cubicBezTo>
                <a:cubicBezTo>
                  <a:pt x="1208305" y="6729225"/>
                  <a:pt x="1205215" y="6727923"/>
                  <a:pt x="1202904" y="6725324"/>
                </a:cubicBezTo>
                <a:cubicBezTo>
                  <a:pt x="1200592" y="6722725"/>
                  <a:pt x="1199436" y="6719173"/>
                  <a:pt x="1199436" y="6714668"/>
                </a:cubicBezTo>
                <a:cubicBezTo>
                  <a:pt x="1199436" y="6709991"/>
                  <a:pt x="1200578" y="6706323"/>
                  <a:pt x="1202863" y="6703662"/>
                </a:cubicBezTo>
                <a:cubicBezTo>
                  <a:pt x="1205146" y="6701002"/>
                  <a:pt x="1208257" y="6699671"/>
                  <a:pt x="1212178" y="6699671"/>
                </a:cubicBezTo>
                <a:close/>
                <a:moveTo>
                  <a:pt x="1059405" y="6699671"/>
                </a:moveTo>
                <a:cubicBezTo>
                  <a:pt x="1063354" y="6699671"/>
                  <a:pt x="1066388" y="6700954"/>
                  <a:pt x="1068515" y="6703525"/>
                </a:cubicBezTo>
                <a:cubicBezTo>
                  <a:pt x="1070641" y="6706103"/>
                  <a:pt x="1071700" y="6709765"/>
                  <a:pt x="1071700" y="6714517"/>
                </a:cubicBezTo>
                <a:cubicBezTo>
                  <a:pt x="1071700" y="6719221"/>
                  <a:pt x="1070641" y="6722848"/>
                  <a:pt x="1068515" y="6725399"/>
                </a:cubicBezTo>
                <a:cubicBezTo>
                  <a:pt x="1066388" y="6727950"/>
                  <a:pt x="1063354" y="6729225"/>
                  <a:pt x="1059405" y="6729225"/>
                </a:cubicBezTo>
                <a:cubicBezTo>
                  <a:pt x="1055532" y="6729225"/>
                  <a:pt x="1052443" y="6727923"/>
                  <a:pt x="1050131" y="6725324"/>
                </a:cubicBezTo>
                <a:cubicBezTo>
                  <a:pt x="1047820" y="6722725"/>
                  <a:pt x="1046664" y="6719173"/>
                  <a:pt x="1046664" y="6714668"/>
                </a:cubicBezTo>
                <a:cubicBezTo>
                  <a:pt x="1046664" y="6709991"/>
                  <a:pt x="1047805" y="6706323"/>
                  <a:pt x="1050090" y="6703662"/>
                </a:cubicBezTo>
                <a:cubicBezTo>
                  <a:pt x="1052374" y="6701002"/>
                  <a:pt x="1055485" y="6699671"/>
                  <a:pt x="1059405" y="6699671"/>
                </a:cubicBezTo>
                <a:close/>
                <a:moveTo>
                  <a:pt x="944776" y="6699671"/>
                </a:moveTo>
                <a:cubicBezTo>
                  <a:pt x="948726" y="6699671"/>
                  <a:pt x="951760" y="6700954"/>
                  <a:pt x="953886" y="6703525"/>
                </a:cubicBezTo>
                <a:cubicBezTo>
                  <a:pt x="956012" y="6706103"/>
                  <a:pt x="957071" y="6709765"/>
                  <a:pt x="957071" y="6714517"/>
                </a:cubicBezTo>
                <a:cubicBezTo>
                  <a:pt x="957071" y="6719221"/>
                  <a:pt x="956012" y="6722848"/>
                  <a:pt x="953886" y="6725399"/>
                </a:cubicBezTo>
                <a:cubicBezTo>
                  <a:pt x="951760" y="6727950"/>
                  <a:pt x="948726" y="6729225"/>
                  <a:pt x="944776" y="6729225"/>
                </a:cubicBezTo>
                <a:cubicBezTo>
                  <a:pt x="940904" y="6729225"/>
                  <a:pt x="937814" y="6727923"/>
                  <a:pt x="935503" y="6725324"/>
                </a:cubicBezTo>
                <a:cubicBezTo>
                  <a:pt x="933191" y="6722725"/>
                  <a:pt x="932035" y="6719173"/>
                  <a:pt x="932035" y="6714668"/>
                </a:cubicBezTo>
                <a:cubicBezTo>
                  <a:pt x="932035" y="6709991"/>
                  <a:pt x="933177" y="6706323"/>
                  <a:pt x="935461" y="6703662"/>
                </a:cubicBezTo>
                <a:cubicBezTo>
                  <a:pt x="937745" y="6701002"/>
                  <a:pt x="940855" y="6699671"/>
                  <a:pt x="944776" y="6699671"/>
                </a:cubicBezTo>
                <a:close/>
                <a:moveTo>
                  <a:pt x="1016612" y="6699664"/>
                </a:moveTo>
                <a:cubicBezTo>
                  <a:pt x="1019962" y="6699664"/>
                  <a:pt x="1022625" y="6700864"/>
                  <a:pt x="1024585" y="6703264"/>
                </a:cubicBezTo>
                <a:cubicBezTo>
                  <a:pt x="1026547" y="6705664"/>
                  <a:pt x="1027530" y="6708983"/>
                  <a:pt x="1027530" y="6713214"/>
                </a:cubicBezTo>
                <a:cubicBezTo>
                  <a:pt x="1027530" y="6718240"/>
                  <a:pt x="1026478" y="6722169"/>
                  <a:pt x="1024380" y="6724988"/>
                </a:cubicBezTo>
                <a:cubicBezTo>
                  <a:pt x="1022281" y="6727806"/>
                  <a:pt x="1019384" y="6729218"/>
                  <a:pt x="1015683" y="6729218"/>
                </a:cubicBezTo>
                <a:cubicBezTo>
                  <a:pt x="1012532" y="6729218"/>
                  <a:pt x="1009931" y="6728128"/>
                  <a:pt x="1007881" y="6725934"/>
                </a:cubicBezTo>
                <a:cubicBezTo>
                  <a:pt x="1005831" y="6723746"/>
                  <a:pt x="1004805" y="6721072"/>
                  <a:pt x="1004805" y="6717932"/>
                </a:cubicBezTo>
                <a:lnTo>
                  <a:pt x="1004805" y="6712624"/>
                </a:lnTo>
                <a:cubicBezTo>
                  <a:pt x="1004805" y="6708915"/>
                  <a:pt x="1005886" y="6705829"/>
                  <a:pt x="1008046" y="6703360"/>
                </a:cubicBezTo>
                <a:cubicBezTo>
                  <a:pt x="1010206" y="6700899"/>
                  <a:pt x="1013062" y="6699664"/>
                  <a:pt x="1016612" y="6699664"/>
                </a:cubicBezTo>
                <a:close/>
                <a:moveTo>
                  <a:pt x="693067" y="6699664"/>
                </a:moveTo>
                <a:cubicBezTo>
                  <a:pt x="696045" y="6699664"/>
                  <a:pt x="698371" y="6700644"/>
                  <a:pt x="700050" y="6702599"/>
                </a:cubicBezTo>
                <a:cubicBezTo>
                  <a:pt x="701728" y="6704553"/>
                  <a:pt x="702575" y="6707289"/>
                  <a:pt x="702602" y="6710807"/>
                </a:cubicBezTo>
                <a:lnTo>
                  <a:pt x="682004" y="6710807"/>
                </a:lnTo>
                <a:cubicBezTo>
                  <a:pt x="682471" y="6707488"/>
                  <a:pt x="683709" y="6704807"/>
                  <a:pt x="685726" y="6702749"/>
                </a:cubicBezTo>
                <a:cubicBezTo>
                  <a:pt x="687742" y="6700692"/>
                  <a:pt x="690184" y="6699664"/>
                  <a:pt x="693067" y="6699664"/>
                </a:cubicBezTo>
                <a:close/>
                <a:moveTo>
                  <a:pt x="1177461" y="6695502"/>
                </a:moveTo>
                <a:lnTo>
                  <a:pt x="1177461" y="6733525"/>
                </a:lnTo>
                <a:lnTo>
                  <a:pt x="1183571" y="6733525"/>
                </a:lnTo>
                <a:lnTo>
                  <a:pt x="1183571" y="6695502"/>
                </a:lnTo>
                <a:close/>
                <a:moveTo>
                  <a:pt x="805034" y="6695502"/>
                </a:moveTo>
                <a:lnTo>
                  <a:pt x="805034" y="6733525"/>
                </a:lnTo>
                <a:lnTo>
                  <a:pt x="811144" y="6733525"/>
                </a:lnTo>
                <a:lnTo>
                  <a:pt x="811144" y="6695502"/>
                </a:lnTo>
                <a:close/>
                <a:moveTo>
                  <a:pt x="582229" y="6695502"/>
                </a:moveTo>
                <a:lnTo>
                  <a:pt x="582229" y="6733525"/>
                </a:lnTo>
                <a:lnTo>
                  <a:pt x="588339" y="6733525"/>
                </a:lnTo>
                <a:lnTo>
                  <a:pt x="588339" y="6695502"/>
                </a:lnTo>
                <a:close/>
                <a:moveTo>
                  <a:pt x="489039" y="6695502"/>
                </a:moveTo>
                <a:lnTo>
                  <a:pt x="489039" y="6733525"/>
                </a:lnTo>
                <a:lnTo>
                  <a:pt x="495148" y="6733525"/>
                </a:lnTo>
                <a:lnTo>
                  <a:pt x="495148" y="6695502"/>
                </a:lnTo>
                <a:close/>
                <a:moveTo>
                  <a:pt x="325601" y="6695502"/>
                </a:moveTo>
                <a:lnTo>
                  <a:pt x="325601" y="6733525"/>
                </a:lnTo>
                <a:lnTo>
                  <a:pt x="331711" y="6733525"/>
                </a:lnTo>
                <a:lnTo>
                  <a:pt x="331711" y="6695502"/>
                </a:lnTo>
                <a:close/>
                <a:moveTo>
                  <a:pt x="401104" y="6695433"/>
                </a:moveTo>
                <a:lnTo>
                  <a:pt x="401104" y="6718157"/>
                </a:lnTo>
                <a:cubicBezTo>
                  <a:pt x="401104" y="6728951"/>
                  <a:pt x="405653" y="6734347"/>
                  <a:pt x="414741" y="6734347"/>
                </a:cubicBezTo>
                <a:cubicBezTo>
                  <a:pt x="420053" y="6734347"/>
                  <a:pt x="423981" y="6732050"/>
                  <a:pt x="426512" y="6727442"/>
                </a:cubicBezTo>
                <a:lnTo>
                  <a:pt x="426664" y="6727442"/>
                </a:lnTo>
                <a:lnTo>
                  <a:pt x="426664" y="6733456"/>
                </a:lnTo>
                <a:lnTo>
                  <a:pt x="432773" y="6733456"/>
                </a:lnTo>
                <a:lnTo>
                  <a:pt x="432780" y="6733456"/>
                </a:lnTo>
                <a:lnTo>
                  <a:pt x="432780" y="6695433"/>
                </a:lnTo>
                <a:lnTo>
                  <a:pt x="426671" y="6695433"/>
                </a:lnTo>
                <a:lnTo>
                  <a:pt x="426671" y="6717335"/>
                </a:lnTo>
                <a:cubicBezTo>
                  <a:pt x="426671" y="6720880"/>
                  <a:pt x="425708" y="6723746"/>
                  <a:pt x="423781" y="6725933"/>
                </a:cubicBezTo>
                <a:cubicBezTo>
                  <a:pt x="421855" y="6728121"/>
                  <a:pt x="419398" y="6729218"/>
                  <a:pt x="416420" y="6729218"/>
                </a:cubicBezTo>
                <a:cubicBezTo>
                  <a:pt x="410262" y="6729218"/>
                  <a:pt x="407180" y="6725213"/>
                  <a:pt x="407180" y="6717191"/>
                </a:cubicBezTo>
                <a:lnTo>
                  <a:pt x="407180" y="6695433"/>
                </a:lnTo>
                <a:close/>
                <a:moveTo>
                  <a:pt x="1103584" y="6694837"/>
                </a:moveTo>
                <a:cubicBezTo>
                  <a:pt x="1101375" y="6694837"/>
                  <a:pt x="1099373" y="6695591"/>
                  <a:pt x="1097584" y="6697086"/>
                </a:cubicBezTo>
                <a:cubicBezTo>
                  <a:pt x="1095795" y="6698581"/>
                  <a:pt x="1094467" y="6700666"/>
                  <a:pt x="1093601" y="6703340"/>
                </a:cubicBezTo>
                <a:lnTo>
                  <a:pt x="1093449" y="6703340"/>
                </a:lnTo>
                <a:lnTo>
                  <a:pt x="1093449" y="6695502"/>
                </a:lnTo>
                <a:lnTo>
                  <a:pt x="1087340" y="6695502"/>
                </a:lnTo>
                <a:lnTo>
                  <a:pt x="1087340" y="6733525"/>
                </a:lnTo>
                <a:lnTo>
                  <a:pt x="1093449" y="6733525"/>
                </a:lnTo>
                <a:lnTo>
                  <a:pt x="1093449" y="6714140"/>
                </a:lnTo>
                <a:cubicBezTo>
                  <a:pt x="1093449" y="6709909"/>
                  <a:pt x="1094323" y="6706570"/>
                  <a:pt x="1096078" y="6704115"/>
                </a:cubicBezTo>
                <a:cubicBezTo>
                  <a:pt x="1097825" y="6701667"/>
                  <a:pt x="1100006" y="6700439"/>
                  <a:pt x="1102613" y="6700439"/>
                </a:cubicBezTo>
                <a:cubicBezTo>
                  <a:pt x="1104622" y="6700439"/>
                  <a:pt x="1106163" y="6700851"/>
                  <a:pt x="1107230" y="6701667"/>
                </a:cubicBezTo>
                <a:lnTo>
                  <a:pt x="1107237" y="6701667"/>
                </a:lnTo>
                <a:lnTo>
                  <a:pt x="1107237" y="6695358"/>
                </a:lnTo>
                <a:cubicBezTo>
                  <a:pt x="1106390" y="6695008"/>
                  <a:pt x="1105173" y="6694837"/>
                  <a:pt x="1103584" y="6694837"/>
                </a:cubicBezTo>
                <a:close/>
                <a:moveTo>
                  <a:pt x="988954" y="6694837"/>
                </a:moveTo>
                <a:cubicBezTo>
                  <a:pt x="986746" y="6694837"/>
                  <a:pt x="984743" y="6695591"/>
                  <a:pt x="982954" y="6697086"/>
                </a:cubicBezTo>
                <a:cubicBezTo>
                  <a:pt x="981165" y="6698581"/>
                  <a:pt x="979838" y="6700666"/>
                  <a:pt x="978971" y="6703340"/>
                </a:cubicBezTo>
                <a:lnTo>
                  <a:pt x="978819" y="6703340"/>
                </a:lnTo>
                <a:lnTo>
                  <a:pt x="978819" y="6695502"/>
                </a:lnTo>
                <a:lnTo>
                  <a:pt x="972710" y="6695502"/>
                </a:lnTo>
                <a:lnTo>
                  <a:pt x="972710" y="6733525"/>
                </a:lnTo>
                <a:lnTo>
                  <a:pt x="978819" y="6733525"/>
                </a:lnTo>
                <a:lnTo>
                  <a:pt x="978819" y="6714140"/>
                </a:lnTo>
                <a:cubicBezTo>
                  <a:pt x="978819" y="6709909"/>
                  <a:pt x="979693" y="6706570"/>
                  <a:pt x="981448" y="6704115"/>
                </a:cubicBezTo>
                <a:cubicBezTo>
                  <a:pt x="983195" y="6701667"/>
                  <a:pt x="985376" y="6700439"/>
                  <a:pt x="987984" y="6700439"/>
                </a:cubicBezTo>
                <a:cubicBezTo>
                  <a:pt x="989992" y="6700439"/>
                  <a:pt x="991534" y="6700851"/>
                  <a:pt x="992600" y="6701667"/>
                </a:cubicBezTo>
                <a:lnTo>
                  <a:pt x="992607" y="6701667"/>
                </a:lnTo>
                <a:lnTo>
                  <a:pt x="992607" y="6695358"/>
                </a:lnTo>
                <a:cubicBezTo>
                  <a:pt x="991760" y="6695008"/>
                  <a:pt x="990543" y="6694837"/>
                  <a:pt x="988954" y="6694837"/>
                </a:cubicBezTo>
                <a:close/>
                <a:moveTo>
                  <a:pt x="795292" y="6694837"/>
                </a:moveTo>
                <a:cubicBezTo>
                  <a:pt x="793083" y="6694837"/>
                  <a:pt x="791081" y="6695591"/>
                  <a:pt x="789292" y="6697086"/>
                </a:cubicBezTo>
                <a:cubicBezTo>
                  <a:pt x="787503" y="6698581"/>
                  <a:pt x="786175" y="6700666"/>
                  <a:pt x="785309" y="6703340"/>
                </a:cubicBezTo>
                <a:lnTo>
                  <a:pt x="785157" y="6703340"/>
                </a:lnTo>
                <a:lnTo>
                  <a:pt x="785157" y="6695502"/>
                </a:lnTo>
                <a:lnTo>
                  <a:pt x="779048" y="6695502"/>
                </a:lnTo>
                <a:lnTo>
                  <a:pt x="779048" y="6733525"/>
                </a:lnTo>
                <a:lnTo>
                  <a:pt x="785157" y="6733525"/>
                </a:lnTo>
                <a:lnTo>
                  <a:pt x="785157" y="6714140"/>
                </a:lnTo>
                <a:cubicBezTo>
                  <a:pt x="785157" y="6709909"/>
                  <a:pt x="786031" y="6706570"/>
                  <a:pt x="787786" y="6704115"/>
                </a:cubicBezTo>
                <a:cubicBezTo>
                  <a:pt x="789532" y="6701667"/>
                  <a:pt x="791714" y="6700439"/>
                  <a:pt x="794321" y="6700439"/>
                </a:cubicBezTo>
                <a:cubicBezTo>
                  <a:pt x="796330" y="6700439"/>
                  <a:pt x="797871" y="6700851"/>
                  <a:pt x="798938" y="6701667"/>
                </a:cubicBezTo>
                <a:lnTo>
                  <a:pt x="798945" y="6701667"/>
                </a:lnTo>
                <a:lnTo>
                  <a:pt x="798945" y="6695358"/>
                </a:lnTo>
                <a:cubicBezTo>
                  <a:pt x="798098" y="6695008"/>
                  <a:pt x="796881" y="6694837"/>
                  <a:pt x="795292" y="6694837"/>
                </a:cubicBezTo>
                <a:close/>
                <a:moveTo>
                  <a:pt x="693177" y="6694562"/>
                </a:moveTo>
                <a:cubicBezTo>
                  <a:pt x="688188" y="6694562"/>
                  <a:pt x="684005" y="6696427"/>
                  <a:pt x="680641" y="6700151"/>
                </a:cubicBezTo>
                <a:cubicBezTo>
                  <a:pt x="677277" y="6703874"/>
                  <a:pt x="675591" y="6708695"/>
                  <a:pt x="675591" y="6714612"/>
                </a:cubicBezTo>
                <a:cubicBezTo>
                  <a:pt x="675591" y="6720873"/>
                  <a:pt x="677125" y="6725734"/>
                  <a:pt x="680208" y="6729184"/>
                </a:cubicBezTo>
                <a:cubicBezTo>
                  <a:pt x="683290" y="6732633"/>
                  <a:pt x="687528" y="6734361"/>
                  <a:pt x="692915" y="6734361"/>
                </a:cubicBezTo>
                <a:cubicBezTo>
                  <a:pt x="698426" y="6734361"/>
                  <a:pt x="702864" y="6733147"/>
                  <a:pt x="706214" y="6730720"/>
                </a:cubicBezTo>
                <a:lnTo>
                  <a:pt x="706214" y="6725001"/>
                </a:lnTo>
                <a:cubicBezTo>
                  <a:pt x="702609" y="6727819"/>
                  <a:pt x="698660" y="6729232"/>
                  <a:pt x="694367" y="6729232"/>
                </a:cubicBezTo>
                <a:cubicBezTo>
                  <a:pt x="690548" y="6729232"/>
                  <a:pt x="687542" y="6728080"/>
                  <a:pt x="685354" y="6725776"/>
                </a:cubicBezTo>
                <a:cubicBezTo>
                  <a:pt x="683166" y="6723472"/>
                  <a:pt x="682024" y="6720201"/>
                  <a:pt x="681927" y="6715970"/>
                </a:cubicBezTo>
                <a:lnTo>
                  <a:pt x="708863" y="6715970"/>
                </a:lnTo>
                <a:lnTo>
                  <a:pt x="708863" y="6712795"/>
                </a:lnTo>
                <a:cubicBezTo>
                  <a:pt x="708863" y="6707076"/>
                  <a:pt x="707495" y="6702605"/>
                  <a:pt x="704762" y="6699389"/>
                </a:cubicBezTo>
                <a:cubicBezTo>
                  <a:pt x="702031" y="6696173"/>
                  <a:pt x="698165" y="6694562"/>
                  <a:pt x="693177" y="6694562"/>
                </a:cubicBezTo>
                <a:close/>
                <a:moveTo>
                  <a:pt x="1212618" y="6694549"/>
                </a:moveTo>
                <a:cubicBezTo>
                  <a:pt x="1206660" y="6694549"/>
                  <a:pt x="1201927" y="6696346"/>
                  <a:pt x="1198425" y="6699932"/>
                </a:cubicBezTo>
                <a:cubicBezTo>
                  <a:pt x="1194923" y="6703518"/>
                  <a:pt x="1193175" y="6708510"/>
                  <a:pt x="1193175" y="6714894"/>
                </a:cubicBezTo>
                <a:cubicBezTo>
                  <a:pt x="1193175" y="6720757"/>
                  <a:pt x="1194861" y="6725468"/>
                  <a:pt x="1198225" y="6729020"/>
                </a:cubicBezTo>
                <a:cubicBezTo>
                  <a:pt x="1201589" y="6732572"/>
                  <a:pt x="1206089" y="6734348"/>
                  <a:pt x="1211731" y="6734348"/>
                </a:cubicBezTo>
                <a:cubicBezTo>
                  <a:pt x="1217517" y="6734348"/>
                  <a:pt x="1222127" y="6732524"/>
                  <a:pt x="1225566" y="6728876"/>
                </a:cubicBezTo>
                <a:cubicBezTo>
                  <a:pt x="1229007" y="6725228"/>
                  <a:pt x="1230726" y="6720373"/>
                  <a:pt x="1230726" y="6714304"/>
                </a:cubicBezTo>
                <a:cubicBezTo>
                  <a:pt x="1230726" y="6708119"/>
                  <a:pt x="1229130" y="6703278"/>
                  <a:pt x="1225939" y="6699788"/>
                </a:cubicBezTo>
                <a:cubicBezTo>
                  <a:pt x="1222746" y="6696298"/>
                  <a:pt x="1218308" y="6694549"/>
                  <a:pt x="1212618" y="6694549"/>
                </a:cubicBezTo>
                <a:close/>
                <a:moveTo>
                  <a:pt x="1059846" y="6694549"/>
                </a:moveTo>
                <a:cubicBezTo>
                  <a:pt x="1053888" y="6694549"/>
                  <a:pt x="1049154" y="6696346"/>
                  <a:pt x="1045652" y="6699932"/>
                </a:cubicBezTo>
                <a:cubicBezTo>
                  <a:pt x="1042151" y="6703518"/>
                  <a:pt x="1040403" y="6708510"/>
                  <a:pt x="1040403" y="6714894"/>
                </a:cubicBezTo>
                <a:cubicBezTo>
                  <a:pt x="1040403" y="6720757"/>
                  <a:pt x="1042088" y="6725468"/>
                  <a:pt x="1045453" y="6729020"/>
                </a:cubicBezTo>
                <a:cubicBezTo>
                  <a:pt x="1048817" y="6732572"/>
                  <a:pt x="1053317" y="6734348"/>
                  <a:pt x="1058959" y="6734348"/>
                </a:cubicBezTo>
                <a:cubicBezTo>
                  <a:pt x="1064745" y="6734348"/>
                  <a:pt x="1069354" y="6732524"/>
                  <a:pt x="1072794" y="6728876"/>
                </a:cubicBezTo>
                <a:cubicBezTo>
                  <a:pt x="1076234" y="6725228"/>
                  <a:pt x="1077954" y="6720373"/>
                  <a:pt x="1077954" y="6714304"/>
                </a:cubicBezTo>
                <a:cubicBezTo>
                  <a:pt x="1077954" y="6708119"/>
                  <a:pt x="1076358" y="6703278"/>
                  <a:pt x="1073166" y="6699788"/>
                </a:cubicBezTo>
                <a:cubicBezTo>
                  <a:pt x="1069973" y="6696298"/>
                  <a:pt x="1065536" y="6694549"/>
                  <a:pt x="1059846" y="6694549"/>
                </a:cubicBezTo>
                <a:close/>
                <a:moveTo>
                  <a:pt x="945217" y="6694549"/>
                </a:moveTo>
                <a:cubicBezTo>
                  <a:pt x="939259" y="6694549"/>
                  <a:pt x="934525" y="6696346"/>
                  <a:pt x="931024" y="6699932"/>
                </a:cubicBezTo>
                <a:cubicBezTo>
                  <a:pt x="927522" y="6703518"/>
                  <a:pt x="925774" y="6708510"/>
                  <a:pt x="925774" y="6714894"/>
                </a:cubicBezTo>
                <a:cubicBezTo>
                  <a:pt x="925774" y="6720757"/>
                  <a:pt x="927460" y="6725468"/>
                  <a:pt x="930824" y="6729020"/>
                </a:cubicBezTo>
                <a:cubicBezTo>
                  <a:pt x="934188" y="6732572"/>
                  <a:pt x="938688" y="6734348"/>
                  <a:pt x="944330" y="6734348"/>
                </a:cubicBezTo>
                <a:cubicBezTo>
                  <a:pt x="950116" y="6734348"/>
                  <a:pt x="954726" y="6732524"/>
                  <a:pt x="958165" y="6728876"/>
                </a:cubicBezTo>
                <a:cubicBezTo>
                  <a:pt x="961605" y="6725228"/>
                  <a:pt x="963325" y="6720373"/>
                  <a:pt x="963325" y="6714304"/>
                </a:cubicBezTo>
                <a:cubicBezTo>
                  <a:pt x="963325" y="6708119"/>
                  <a:pt x="961729" y="6703278"/>
                  <a:pt x="958537" y="6699788"/>
                </a:cubicBezTo>
                <a:cubicBezTo>
                  <a:pt x="955345" y="6696298"/>
                  <a:pt x="950907" y="6694549"/>
                  <a:pt x="945217" y="6694549"/>
                </a:cubicBezTo>
                <a:close/>
                <a:moveTo>
                  <a:pt x="840569" y="6694549"/>
                </a:moveTo>
                <a:cubicBezTo>
                  <a:pt x="834556" y="6694549"/>
                  <a:pt x="829747" y="6696448"/>
                  <a:pt x="826149" y="6700247"/>
                </a:cubicBezTo>
                <a:cubicBezTo>
                  <a:pt x="822551" y="6704046"/>
                  <a:pt x="820748" y="6709079"/>
                  <a:pt x="820748" y="6715340"/>
                </a:cubicBezTo>
                <a:cubicBezTo>
                  <a:pt x="820748" y="6720956"/>
                  <a:pt x="822426" y="6725529"/>
                  <a:pt x="825763" y="6729061"/>
                </a:cubicBezTo>
                <a:cubicBezTo>
                  <a:pt x="829100" y="6732592"/>
                  <a:pt x="833489" y="6734355"/>
                  <a:pt x="838931" y="6734355"/>
                </a:cubicBezTo>
                <a:cubicBezTo>
                  <a:pt x="842957" y="6734355"/>
                  <a:pt x="846431" y="6733470"/>
                  <a:pt x="849362" y="6731715"/>
                </a:cubicBezTo>
                <a:lnTo>
                  <a:pt x="849376" y="6731715"/>
                </a:lnTo>
                <a:lnTo>
                  <a:pt x="849376" y="6725927"/>
                </a:lnTo>
                <a:cubicBezTo>
                  <a:pt x="846444" y="6728128"/>
                  <a:pt x="843314" y="6729232"/>
                  <a:pt x="839985" y="6729232"/>
                </a:cubicBezTo>
                <a:cubicBezTo>
                  <a:pt x="836036" y="6729232"/>
                  <a:pt x="832884" y="6727943"/>
                  <a:pt x="830538" y="6725372"/>
                </a:cubicBezTo>
                <a:cubicBezTo>
                  <a:pt x="828185" y="6722800"/>
                  <a:pt x="827016" y="6719283"/>
                  <a:pt x="827016" y="6714825"/>
                </a:cubicBezTo>
                <a:cubicBezTo>
                  <a:pt x="827016" y="6710300"/>
                  <a:pt x="828268" y="6706638"/>
                  <a:pt x="830758" y="6703854"/>
                </a:cubicBezTo>
                <a:cubicBezTo>
                  <a:pt x="833248" y="6701070"/>
                  <a:pt x="836448" y="6699678"/>
                  <a:pt x="840349" y="6699678"/>
                </a:cubicBezTo>
                <a:cubicBezTo>
                  <a:pt x="843576" y="6699678"/>
                  <a:pt x="846603" y="6700666"/>
                  <a:pt x="849438" y="6702647"/>
                </a:cubicBezTo>
                <a:lnTo>
                  <a:pt x="849438" y="6696407"/>
                </a:lnTo>
                <a:cubicBezTo>
                  <a:pt x="846878" y="6695166"/>
                  <a:pt x="843920" y="6694549"/>
                  <a:pt x="840569" y="6694549"/>
                </a:cubicBezTo>
                <a:close/>
                <a:moveTo>
                  <a:pt x="735166" y="6694549"/>
                </a:moveTo>
                <a:cubicBezTo>
                  <a:pt x="729153" y="6694549"/>
                  <a:pt x="724344" y="6696448"/>
                  <a:pt x="720746" y="6700247"/>
                </a:cubicBezTo>
                <a:cubicBezTo>
                  <a:pt x="717148" y="6704046"/>
                  <a:pt x="715345" y="6709079"/>
                  <a:pt x="715345" y="6715340"/>
                </a:cubicBezTo>
                <a:cubicBezTo>
                  <a:pt x="715345" y="6720963"/>
                  <a:pt x="717017" y="6725529"/>
                  <a:pt x="720354" y="6729061"/>
                </a:cubicBezTo>
                <a:cubicBezTo>
                  <a:pt x="723691" y="6732592"/>
                  <a:pt x="728081" y="6734355"/>
                  <a:pt x="733523" y="6734355"/>
                </a:cubicBezTo>
                <a:cubicBezTo>
                  <a:pt x="737547" y="6734355"/>
                  <a:pt x="741022" y="6733470"/>
                  <a:pt x="743953" y="6731715"/>
                </a:cubicBezTo>
                <a:lnTo>
                  <a:pt x="743974" y="6731715"/>
                </a:lnTo>
                <a:lnTo>
                  <a:pt x="743974" y="6725927"/>
                </a:lnTo>
                <a:cubicBezTo>
                  <a:pt x="741042" y="6728128"/>
                  <a:pt x="737912" y="6729232"/>
                  <a:pt x="734582" y="6729232"/>
                </a:cubicBezTo>
                <a:cubicBezTo>
                  <a:pt x="730633" y="6729232"/>
                  <a:pt x="727482" y="6727943"/>
                  <a:pt x="725136" y="6725372"/>
                </a:cubicBezTo>
                <a:cubicBezTo>
                  <a:pt x="722783" y="6722800"/>
                  <a:pt x="721613" y="6719283"/>
                  <a:pt x="721613" y="6714825"/>
                </a:cubicBezTo>
                <a:cubicBezTo>
                  <a:pt x="721613" y="6710300"/>
                  <a:pt x="722865" y="6706638"/>
                  <a:pt x="725356" y="6703854"/>
                </a:cubicBezTo>
                <a:cubicBezTo>
                  <a:pt x="727846" y="6701070"/>
                  <a:pt x="731046" y="6699678"/>
                  <a:pt x="734947" y="6699678"/>
                </a:cubicBezTo>
                <a:cubicBezTo>
                  <a:pt x="738173" y="6699678"/>
                  <a:pt x="741201" y="6700666"/>
                  <a:pt x="744035" y="6702647"/>
                </a:cubicBezTo>
                <a:lnTo>
                  <a:pt x="744035" y="6696407"/>
                </a:lnTo>
                <a:cubicBezTo>
                  <a:pt x="741475" y="6695166"/>
                  <a:pt x="738518" y="6694549"/>
                  <a:pt x="735166" y="6694549"/>
                </a:cubicBezTo>
                <a:close/>
                <a:moveTo>
                  <a:pt x="1258895" y="6694542"/>
                </a:moveTo>
                <a:cubicBezTo>
                  <a:pt x="1253426" y="6694542"/>
                  <a:pt x="1249256" y="6696949"/>
                  <a:pt x="1246373" y="6701749"/>
                </a:cubicBezTo>
                <a:lnTo>
                  <a:pt x="1246222" y="6701749"/>
                </a:lnTo>
                <a:lnTo>
                  <a:pt x="1246222" y="6695433"/>
                </a:lnTo>
                <a:lnTo>
                  <a:pt x="1240112" y="6695433"/>
                </a:lnTo>
                <a:lnTo>
                  <a:pt x="1240112" y="6733456"/>
                </a:lnTo>
                <a:lnTo>
                  <a:pt x="1246222" y="6733456"/>
                </a:lnTo>
                <a:lnTo>
                  <a:pt x="1246222" y="6711774"/>
                </a:lnTo>
                <a:cubicBezTo>
                  <a:pt x="1246222" y="6708284"/>
                  <a:pt x="1247219" y="6705397"/>
                  <a:pt x="1249222" y="6703107"/>
                </a:cubicBezTo>
                <a:cubicBezTo>
                  <a:pt x="1251223" y="6700816"/>
                  <a:pt x="1253749" y="6699671"/>
                  <a:pt x="1256803" y="6699671"/>
                </a:cubicBezTo>
                <a:cubicBezTo>
                  <a:pt x="1262714" y="6699671"/>
                  <a:pt x="1265672" y="6703703"/>
                  <a:pt x="1265672" y="6711774"/>
                </a:cubicBezTo>
                <a:lnTo>
                  <a:pt x="1265672" y="6733456"/>
                </a:lnTo>
                <a:lnTo>
                  <a:pt x="1271781" y="6733456"/>
                </a:lnTo>
                <a:lnTo>
                  <a:pt x="1271788" y="6733456"/>
                </a:lnTo>
                <a:lnTo>
                  <a:pt x="1271788" y="6710217"/>
                </a:lnTo>
                <a:cubicBezTo>
                  <a:pt x="1271788" y="6705143"/>
                  <a:pt x="1270688" y="6701262"/>
                  <a:pt x="1268472" y="6698574"/>
                </a:cubicBezTo>
                <a:cubicBezTo>
                  <a:pt x="1266257" y="6695886"/>
                  <a:pt x="1263064" y="6694542"/>
                  <a:pt x="1258895" y="6694542"/>
                </a:cubicBezTo>
                <a:close/>
                <a:moveTo>
                  <a:pt x="1018139" y="6694542"/>
                </a:moveTo>
                <a:cubicBezTo>
                  <a:pt x="1012353" y="6694542"/>
                  <a:pt x="1007957" y="6697072"/>
                  <a:pt x="1004950" y="6702119"/>
                </a:cubicBezTo>
                <a:lnTo>
                  <a:pt x="1004798" y="6702119"/>
                </a:lnTo>
                <a:lnTo>
                  <a:pt x="1004798" y="6695433"/>
                </a:lnTo>
                <a:lnTo>
                  <a:pt x="998689" y="6695433"/>
                </a:lnTo>
                <a:lnTo>
                  <a:pt x="998689" y="6750949"/>
                </a:lnTo>
                <a:lnTo>
                  <a:pt x="1004798" y="6750949"/>
                </a:lnTo>
                <a:lnTo>
                  <a:pt x="1004798" y="6727964"/>
                </a:lnTo>
                <a:lnTo>
                  <a:pt x="1004950" y="6727964"/>
                </a:lnTo>
                <a:cubicBezTo>
                  <a:pt x="1007633" y="6732222"/>
                  <a:pt x="1011445" y="6734348"/>
                  <a:pt x="1016385" y="6734348"/>
                </a:cubicBezTo>
                <a:cubicBezTo>
                  <a:pt x="1021772" y="6734348"/>
                  <a:pt x="1026023" y="6732428"/>
                  <a:pt x="1029127" y="6728608"/>
                </a:cubicBezTo>
                <a:cubicBezTo>
                  <a:pt x="1032230" y="6724789"/>
                  <a:pt x="1033784" y="6719694"/>
                  <a:pt x="1033784" y="6713331"/>
                </a:cubicBezTo>
                <a:cubicBezTo>
                  <a:pt x="1033784" y="6707619"/>
                  <a:pt x="1032408" y="6703052"/>
                  <a:pt x="1029649" y="6699651"/>
                </a:cubicBezTo>
                <a:cubicBezTo>
                  <a:pt x="1026890" y="6696243"/>
                  <a:pt x="1023058" y="6694542"/>
                  <a:pt x="1018139" y="6694542"/>
                </a:cubicBezTo>
                <a:close/>
                <a:moveTo>
                  <a:pt x="519744" y="6694542"/>
                </a:moveTo>
                <a:cubicBezTo>
                  <a:pt x="517880" y="6694542"/>
                  <a:pt x="516077" y="6694775"/>
                  <a:pt x="514323" y="6695248"/>
                </a:cubicBezTo>
                <a:cubicBezTo>
                  <a:pt x="512568" y="6695721"/>
                  <a:pt x="511006" y="6696421"/>
                  <a:pt x="509644" y="6697347"/>
                </a:cubicBezTo>
                <a:cubicBezTo>
                  <a:pt x="508275" y="6698279"/>
                  <a:pt x="507181" y="6699431"/>
                  <a:pt x="506362" y="6700803"/>
                </a:cubicBezTo>
                <a:cubicBezTo>
                  <a:pt x="505544" y="6702174"/>
                  <a:pt x="505130" y="6703751"/>
                  <a:pt x="505130" y="6705534"/>
                </a:cubicBezTo>
                <a:cubicBezTo>
                  <a:pt x="505130" y="6706995"/>
                  <a:pt x="505351" y="6708270"/>
                  <a:pt x="505784" y="6709360"/>
                </a:cubicBezTo>
                <a:cubicBezTo>
                  <a:pt x="506225" y="6710451"/>
                  <a:pt x="506864" y="6711417"/>
                  <a:pt x="507725" y="6712275"/>
                </a:cubicBezTo>
                <a:cubicBezTo>
                  <a:pt x="508585" y="6713132"/>
                  <a:pt x="509651" y="6713900"/>
                  <a:pt x="510931" y="6714578"/>
                </a:cubicBezTo>
                <a:cubicBezTo>
                  <a:pt x="512210" y="6715257"/>
                  <a:pt x="513690" y="6715929"/>
                  <a:pt x="515382" y="6716601"/>
                </a:cubicBezTo>
                <a:cubicBezTo>
                  <a:pt x="516593" y="6717074"/>
                  <a:pt x="517728" y="6717527"/>
                  <a:pt x="518788" y="6717959"/>
                </a:cubicBezTo>
                <a:cubicBezTo>
                  <a:pt x="519848" y="6718391"/>
                  <a:pt x="520763" y="6718885"/>
                  <a:pt x="521547" y="6719426"/>
                </a:cubicBezTo>
                <a:cubicBezTo>
                  <a:pt x="522331" y="6719968"/>
                  <a:pt x="522950" y="6720592"/>
                  <a:pt x="523412" y="6721298"/>
                </a:cubicBezTo>
                <a:cubicBezTo>
                  <a:pt x="523872" y="6722005"/>
                  <a:pt x="524100" y="6722862"/>
                  <a:pt x="524100" y="6723877"/>
                </a:cubicBezTo>
                <a:cubicBezTo>
                  <a:pt x="524100" y="6727442"/>
                  <a:pt x="521416" y="6729225"/>
                  <a:pt x="516050" y="6729225"/>
                </a:cubicBezTo>
                <a:cubicBezTo>
                  <a:pt x="512045" y="6729225"/>
                  <a:pt x="508385" y="6728005"/>
                  <a:pt x="505055" y="6725550"/>
                </a:cubicBezTo>
                <a:lnTo>
                  <a:pt x="505055" y="6732085"/>
                </a:lnTo>
                <a:cubicBezTo>
                  <a:pt x="507938" y="6733593"/>
                  <a:pt x="511337" y="6734348"/>
                  <a:pt x="515272" y="6734354"/>
                </a:cubicBezTo>
                <a:cubicBezTo>
                  <a:pt x="517254" y="6734354"/>
                  <a:pt x="519152" y="6734128"/>
                  <a:pt x="520969" y="6733682"/>
                </a:cubicBezTo>
                <a:cubicBezTo>
                  <a:pt x="522785" y="6733237"/>
                  <a:pt x="524389" y="6732558"/>
                  <a:pt x="525778" y="6731639"/>
                </a:cubicBezTo>
                <a:cubicBezTo>
                  <a:pt x="527168" y="6730720"/>
                  <a:pt x="528283" y="6729568"/>
                  <a:pt x="529115" y="6728183"/>
                </a:cubicBezTo>
                <a:cubicBezTo>
                  <a:pt x="529947" y="6726798"/>
                  <a:pt x="530361" y="6725159"/>
                  <a:pt x="530361" y="6723280"/>
                </a:cubicBezTo>
                <a:cubicBezTo>
                  <a:pt x="530361" y="6721751"/>
                  <a:pt x="530106" y="6720421"/>
                  <a:pt x="529596" y="6719310"/>
                </a:cubicBezTo>
                <a:cubicBezTo>
                  <a:pt x="529088" y="6718199"/>
                  <a:pt x="528358" y="6717218"/>
                  <a:pt x="527416" y="6716361"/>
                </a:cubicBezTo>
                <a:cubicBezTo>
                  <a:pt x="526473" y="6715504"/>
                  <a:pt x="525331" y="6714736"/>
                  <a:pt x="523989" y="6714057"/>
                </a:cubicBezTo>
                <a:cubicBezTo>
                  <a:pt x="522648" y="6713372"/>
                  <a:pt x="521134" y="6712713"/>
                  <a:pt x="519448" y="6712069"/>
                </a:cubicBezTo>
                <a:cubicBezTo>
                  <a:pt x="518182" y="6711575"/>
                  <a:pt x="517047" y="6711116"/>
                  <a:pt x="516057" y="6710697"/>
                </a:cubicBezTo>
                <a:cubicBezTo>
                  <a:pt x="515065" y="6710279"/>
                  <a:pt x="514220" y="6709806"/>
                  <a:pt x="513524" y="6709285"/>
                </a:cubicBezTo>
                <a:cubicBezTo>
                  <a:pt x="512830" y="6708764"/>
                  <a:pt x="512300" y="6708174"/>
                  <a:pt x="511942" y="6707502"/>
                </a:cubicBezTo>
                <a:cubicBezTo>
                  <a:pt x="511584" y="6706830"/>
                  <a:pt x="511405" y="6706007"/>
                  <a:pt x="511405" y="6705013"/>
                </a:cubicBezTo>
                <a:cubicBezTo>
                  <a:pt x="511405" y="6704217"/>
                  <a:pt x="511584" y="6703491"/>
                  <a:pt x="511942" y="6702839"/>
                </a:cubicBezTo>
                <a:cubicBezTo>
                  <a:pt x="512300" y="6702188"/>
                  <a:pt x="512809" y="6701625"/>
                  <a:pt x="513469" y="6701152"/>
                </a:cubicBezTo>
                <a:cubicBezTo>
                  <a:pt x="514130" y="6700679"/>
                  <a:pt x="514914" y="6700316"/>
                  <a:pt x="515836" y="6700055"/>
                </a:cubicBezTo>
                <a:cubicBezTo>
                  <a:pt x="516751" y="6699795"/>
                  <a:pt x="517784" y="6699664"/>
                  <a:pt x="518925" y="6699664"/>
                </a:cubicBezTo>
                <a:cubicBezTo>
                  <a:pt x="522579" y="6699664"/>
                  <a:pt x="525806" y="6700583"/>
                  <a:pt x="528613" y="6702414"/>
                </a:cubicBezTo>
                <a:lnTo>
                  <a:pt x="528613" y="6696249"/>
                </a:lnTo>
                <a:cubicBezTo>
                  <a:pt x="526005" y="6695111"/>
                  <a:pt x="523046" y="6694542"/>
                  <a:pt x="519744" y="6694542"/>
                </a:cubicBezTo>
                <a:close/>
                <a:moveTo>
                  <a:pt x="382239" y="6694542"/>
                </a:moveTo>
                <a:cubicBezTo>
                  <a:pt x="380375" y="6694542"/>
                  <a:pt x="378571" y="6694775"/>
                  <a:pt x="376818" y="6695248"/>
                </a:cubicBezTo>
                <a:cubicBezTo>
                  <a:pt x="375063" y="6695721"/>
                  <a:pt x="373500" y="6696421"/>
                  <a:pt x="372139" y="6697347"/>
                </a:cubicBezTo>
                <a:cubicBezTo>
                  <a:pt x="370769" y="6698279"/>
                  <a:pt x="369676" y="6699431"/>
                  <a:pt x="368857" y="6700803"/>
                </a:cubicBezTo>
                <a:cubicBezTo>
                  <a:pt x="368038" y="6702174"/>
                  <a:pt x="367625" y="6703751"/>
                  <a:pt x="367625" y="6705534"/>
                </a:cubicBezTo>
                <a:cubicBezTo>
                  <a:pt x="367625" y="6706995"/>
                  <a:pt x="367845" y="6708270"/>
                  <a:pt x="368279" y="6709360"/>
                </a:cubicBezTo>
                <a:cubicBezTo>
                  <a:pt x="368719" y="6710451"/>
                  <a:pt x="369359" y="6711417"/>
                  <a:pt x="370219" y="6712275"/>
                </a:cubicBezTo>
                <a:cubicBezTo>
                  <a:pt x="371079" y="6713132"/>
                  <a:pt x="372146" y="6713900"/>
                  <a:pt x="373425" y="6714578"/>
                </a:cubicBezTo>
                <a:cubicBezTo>
                  <a:pt x="374704" y="6715257"/>
                  <a:pt x="376184" y="6715929"/>
                  <a:pt x="377877" y="6716601"/>
                </a:cubicBezTo>
                <a:cubicBezTo>
                  <a:pt x="379087" y="6717074"/>
                  <a:pt x="380223" y="6717527"/>
                  <a:pt x="381283" y="6717959"/>
                </a:cubicBezTo>
                <a:cubicBezTo>
                  <a:pt x="382342" y="6718391"/>
                  <a:pt x="383257" y="6718885"/>
                  <a:pt x="384042" y="6719426"/>
                </a:cubicBezTo>
                <a:cubicBezTo>
                  <a:pt x="384826" y="6719968"/>
                  <a:pt x="385445" y="6720592"/>
                  <a:pt x="385906" y="6721298"/>
                </a:cubicBezTo>
                <a:cubicBezTo>
                  <a:pt x="386367" y="6722005"/>
                  <a:pt x="386594" y="6722862"/>
                  <a:pt x="386594" y="6723877"/>
                </a:cubicBezTo>
                <a:cubicBezTo>
                  <a:pt x="386594" y="6727442"/>
                  <a:pt x="383910" y="6729225"/>
                  <a:pt x="378544" y="6729225"/>
                </a:cubicBezTo>
                <a:cubicBezTo>
                  <a:pt x="374540" y="6729225"/>
                  <a:pt x="370880" y="6728005"/>
                  <a:pt x="367549" y="6725550"/>
                </a:cubicBezTo>
                <a:lnTo>
                  <a:pt x="367549" y="6732085"/>
                </a:lnTo>
                <a:cubicBezTo>
                  <a:pt x="370425" y="6733593"/>
                  <a:pt x="373832" y="6734348"/>
                  <a:pt x="377767" y="6734354"/>
                </a:cubicBezTo>
                <a:cubicBezTo>
                  <a:pt x="379748" y="6734354"/>
                  <a:pt x="381647" y="6734128"/>
                  <a:pt x="383464" y="6733682"/>
                </a:cubicBezTo>
                <a:cubicBezTo>
                  <a:pt x="385280" y="6733237"/>
                  <a:pt x="386883" y="6732558"/>
                  <a:pt x="388273" y="6731639"/>
                </a:cubicBezTo>
                <a:cubicBezTo>
                  <a:pt x="389663" y="6730720"/>
                  <a:pt x="390777" y="6729568"/>
                  <a:pt x="391609" y="6728183"/>
                </a:cubicBezTo>
                <a:cubicBezTo>
                  <a:pt x="392442" y="6726798"/>
                  <a:pt x="392855" y="6725159"/>
                  <a:pt x="392855" y="6723280"/>
                </a:cubicBezTo>
                <a:cubicBezTo>
                  <a:pt x="392855" y="6721751"/>
                  <a:pt x="392601" y="6720421"/>
                  <a:pt x="392091" y="6719310"/>
                </a:cubicBezTo>
                <a:cubicBezTo>
                  <a:pt x="391582" y="6718199"/>
                  <a:pt x="390853" y="6717218"/>
                  <a:pt x="389911" y="6716361"/>
                </a:cubicBezTo>
                <a:cubicBezTo>
                  <a:pt x="388967" y="6715504"/>
                  <a:pt x="387825" y="6714736"/>
                  <a:pt x="386484" y="6714057"/>
                </a:cubicBezTo>
                <a:cubicBezTo>
                  <a:pt x="385142" y="6713372"/>
                  <a:pt x="383628" y="6712713"/>
                  <a:pt x="381943" y="6712069"/>
                </a:cubicBezTo>
                <a:cubicBezTo>
                  <a:pt x="380677" y="6711575"/>
                  <a:pt x="379542" y="6711116"/>
                  <a:pt x="378551" y="6710697"/>
                </a:cubicBezTo>
                <a:cubicBezTo>
                  <a:pt x="377560" y="6710279"/>
                  <a:pt x="376714" y="6709806"/>
                  <a:pt x="376019" y="6709285"/>
                </a:cubicBezTo>
                <a:cubicBezTo>
                  <a:pt x="375325" y="6708764"/>
                  <a:pt x="374795" y="6708174"/>
                  <a:pt x="374437" y="6707502"/>
                </a:cubicBezTo>
                <a:cubicBezTo>
                  <a:pt x="374078" y="6706830"/>
                  <a:pt x="373900" y="6706007"/>
                  <a:pt x="373900" y="6705013"/>
                </a:cubicBezTo>
                <a:cubicBezTo>
                  <a:pt x="373900" y="6704217"/>
                  <a:pt x="374078" y="6703491"/>
                  <a:pt x="374437" y="6702839"/>
                </a:cubicBezTo>
                <a:cubicBezTo>
                  <a:pt x="374795" y="6702188"/>
                  <a:pt x="375303" y="6701625"/>
                  <a:pt x="375964" y="6701152"/>
                </a:cubicBezTo>
                <a:cubicBezTo>
                  <a:pt x="376625" y="6700679"/>
                  <a:pt x="377409" y="6700316"/>
                  <a:pt x="378331" y="6700055"/>
                </a:cubicBezTo>
                <a:cubicBezTo>
                  <a:pt x="379246" y="6699795"/>
                  <a:pt x="380278" y="6699664"/>
                  <a:pt x="381420" y="6699664"/>
                </a:cubicBezTo>
                <a:cubicBezTo>
                  <a:pt x="385073" y="6699664"/>
                  <a:pt x="388300" y="6700583"/>
                  <a:pt x="391108" y="6702414"/>
                </a:cubicBezTo>
                <a:lnTo>
                  <a:pt x="391108" y="6696249"/>
                </a:lnTo>
                <a:cubicBezTo>
                  <a:pt x="388500" y="6695111"/>
                  <a:pt x="385541" y="6694542"/>
                  <a:pt x="382239" y="6694542"/>
                </a:cubicBezTo>
                <a:close/>
                <a:moveTo>
                  <a:pt x="1127169" y="6694535"/>
                </a:moveTo>
                <a:cubicBezTo>
                  <a:pt x="1122276" y="6694535"/>
                  <a:pt x="1117956" y="6695721"/>
                  <a:pt x="1114206" y="6698101"/>
                </a:cubicBezTo>
                <a:lnTo>
                  <a:pt x="1114206" y="6704341"/>
                </a:lnTo>
                <a:cubicBezTo>
                  <a:pt x="1117908" y="6701228"/>
                  <a:pt x="1122056" y="6699664"/>
                  <a:pt x="1126652" y="6699664"/>
                </a:cubicBezTo>
                <a:cubicBezTo>
                  <a:pt x="1131895" y="6699664"/>
                  <a:pt x="1134516" y="6702894"/>
                  <a:pt x="1134516" y="6709353"/>
                </a:cubicBezTo>
                <a:lnTo>
                  <a:pt x="1123082" y="6710951"/>
                </a:lnTo>
                <a:cubicBezTo>
                  <a:pt x="1114688" y="6712117"/>
                  <a:pt x="1110491" y="6716251"/>
                  <a:pt x="1110491" y="6723355"/>
                </a:cubicBezTo>
                <a:cubicBezTo>
                  <a:pt x="1110491" y="6726667"/>
                  <a:pt x="1111564" y="6729328"/>
                  <a:pt x="1113710" y="6731337"/>
                </a:cubicBezTo>
                <a:cubicBezTo>
                  <a:pt x="1115858" y="6733346"/>
                  <a:pt x="1118837" y="6734347"/>
                  <a:pt x="1122634" y="6734347"/>
                </a:cubicBezTo>
                <a:cubicBezTo>
                  <a:pt x="1127802" y="6734347"/>
                  <a:pt x="1131716" y="6732071"/>
                  <a:pt x="1134372" y="6727518"/>
                </a:cubicBezTo>
                <a:lnTo>
                  <a:pt x="1134523" y="6727518"/>
                </a:lnTo>
                <a:lnTo>
                  <a:pt x="1134523" y="6733456"/>
                </a:lnTo>
                <a:lnTo>
                  <a:pt x="1140619" y="6733456"/>
                </a:lnTo>
                <a:lnTo>
                  <a:pt x="1140619" y="6708722"/>
                </a:lnTo>
                <a:cubicBezTo>
                  <a:pt x="1140619" y="6699266"/>
                  <a:pt x="1136134" y="6694535"/>
                  <a:pt x="1127169" y="6694535"/>
                </a:cubicBezTo>
                <a:close/>
                <a:moveTo>
                  <a:pt x="217997" y="6689866"/>
                </a:moveTo>
                <a:cubicBezTo>
                  <a:pt x="212706" y="6689866"/>
                  <a:pt x="208406" y="6691477"/>
                  <a:pt x="205104" y="6694693"/>
                </a:cubicBezTo>
                <a:cubicBezTo>
                  <a:pt x="201801" y="6697909"/>
                  <a:pt x="200150" y="6702215"/>
                  <a:pt x="200150" y="6707612"/>
                </a:cubicBezTo>
                <a:cubicBezTo>
                  <a:pt x="200150" y="6712261"/>
                  <a:pt x="201759" y="6716142"/>
                  <a:pt x="204993" y="6719235"/>
                </a:cubicBezTo>
                <a:cubicBezTo>
                  <a:pt x="208227" y="6722327"/>
                  <a:pt x="212225" y="6723877"/>
                  <a:pt x="216992" y="6723877"/>
                </a:cubicBezTo>
                <a:cubicBezTo>
                  <a:pt x="220542" y="6723877"/>
                  <a:pt x="223625" y="6723020"/>
                  <a:pt x="226232" y="6721312"/>
                </a:cubicBezTo>
                <a:lnTo>
                  <a:pt x="226232" y="6716252"/>
                </a:lnTo>
                <a:cubicBezTo>
                  <a:pt x="223893" y="6718179"/>
                  <a:pt x="221093" y="6719146"/>
                  <a:pt x="217811" y="6719146"/>
                </a:cubicBezTo>
                <a:cubicBezTo>
                  <a:pt x="214233" y="6719146"/>
                  <a:pt x="211282" y="6718042"/>
                  <a:pt x="208963" y="6715840"/>
                </a:cubicBezTo>
                <a:cubicBezTo>
                  <a:pt x="206645" y="6713639"/>
                  <a:pt x="205482" y="6710704"/>
                  <a:pt x="205482" y="6707043"/>
                </a:cubicBezTo>
                <a:cubicBezTo>
                  <a:pt x="205482" y="6703285"/>
                  <a:pt x="206617" y="6700288"/>
                  <a:pt x="208887" y="6698060"/>
                </a:cubicBezTo>
                <a:cubicBezTo>
                  <a:pt x="211158" y="6695838"/>
                  <a:pt x="214048" y="6694721"/>
                  <a:pt x="217549" y="6694721"/>
                </a:cubicBezTo>
                <a:cubicBezTo>
                  <a:pt x="221100" y="6694721"/>
                  <a:pt x="223942" y="6695612"/>
                  <a:pt x="226081" y="6697395"/>
                </a:cubicBezTo>
                <a:lnTo>
                  <a:pt x="226081" y="6691834"/>
                </a:lnTo>
                <a:cubicBezTo>
                  <a:pt x="223701" y="6690524"/>
                  <a:pt x="221004" y="6689866"/>
                  <a:pt x="217997" y="6689866"/>
                </a:cubicBezTo>
                <a:close/>
                <a:moveTo>
                  <a:pt x="1159615" y="6684249"/>
                </a:moveTo>
                <a:lnTo>
                  <a:pt x="1153505" y="6686217"/>
                </a:lnTo>
                <a:lnTo>
                  <a:pt x="1153505" y="6695502"/>
                </a:lnTo>
                <a:lnTo>
                  <a:pt x="1146949" y="6695502"/>
                </a:lnTo>
                <a:lnTo>
                  <a:pt x="1146949" y="6700699"/>
                </a:lnTo>
                <a:lnTo>
                  <a:pt x="1153505" y="6700699"/>
                </a:lnTo>
                <a:lnTo>
                  <a:pt x="1153505" y="6723204"/>
                </a:lnTo>
                <a:cubicBezTo>
                  <a:pt x="1153505" y="6730631"/>
                  <a:pt x="1156848" y="6734340"/>
                  <a:pt x="1163530" y="6734340"/>
                </a:cubicBezTo>
                <a:cubicBezTo>
                  <a:pt x="1165889" y="6734340"/>
                  <a:pt x="1167795" y="6733943"/>
                  <a:pt x="1169233" y="6733154"/>
                </a:cubicBezTo>
                <a:lnTo>
                  <a:pt x="1169233" y="6727956"/>
                </a:lnTo>
                <a:cubicBezTo>
                  <a:pt x="1168112" y="6728800"/>
                  <a:pt x="1166783" y="6729218"/>
                  <a:pt x="1165242" y="6729218"/>
                </a:cubicBezTo>
                <a:cubicBezTo>
                  <a:pt x="1163234" y="6729218"/>
                  <a:pt x="1161789" y="6728676"/>
                  <a:pt x="1160922" y="6727586"/>
                </a:cubicBezTo>
                <a:cubicBezTo>
                  <a:pt x="1160048" y="6726496"/>
                  <a:pt x="1159615" y="6724679"/>
                  <a:pt x="1159615" y="6722128"/>
                </a:cubicBezTo>
                <a:lnTo>
                  <a:pt x="1159615" y="6700699"/>
                </a:lnTo>
                <a:lnTo>
                  <a:pt x="1169226" y="6700699"/>
                </a:lnTo>
                <a:lnTo>
                  <a:pt x="1169226" y="6695502"/>
                </a:lnTo>
                <a:lnTo>
                  <a:pt x="1159615" y="6695502"/>
                </a:lnTo>
                <a:close/>
                <a:moveTo>
                  <a:pt x="761187" y="6684249"/>
                </a:moveTo>
                <a:lnTo>
                  <a:pt x="755078" y="6686217"/>
                </a:lnTo>
                <a:lnTo>
                  <a:pt x="755078" y="6695502"/>
                </a:lnTo>
                <a:lnTo>
                  <a:pt x="748521" y="6695502"/>
                </a:lnTo>
                <a:lnTo>
                  <a:pt x="748521" y="6700699"/>
                </a:lnTo>
                <a:lnTo>
                  <a:pt x="755078" y="6700699"/>
                </a:lnTo>
                <a:lnTo>
                  <a:pt x="755078" y="6723204"/>
                </a:lnTo>
                <a:cubicBezTo>
                  <a:pt x="755078" y="6730631"/>
                  <a:pt x="758421" y="6734340"/>
                  <a:pt x="765102" y="6734340"/>
                </a:cubicBezTo>
                <a:cubicBezTo>
                  <a:pt x="767462" y="6734340"/>
                  <a:pt x="769367" y="6733943"/>
                  <a:pt x="770805" y="6733154"/>
                </a:cubicBezTo>
                <a:lnTo>
                  <a:pt x="770805" y="6727956"/>
                </a:lnTo>
                <a:cubicBezTo>
                  <a:pt x="769684" y="6728800"/>
                  <a:pt x="768356" y="6729218"/>
                  <a:pt x="766815" y="6729218"/>
                </a:cubicBezTo>
                <a:cubicBezTo>
                  <a:pt x="764806" y="6729218"/>
                  <a:pt x="763361" y="6728676"/>
                  <a:pt x="762494" y="6727586"/>
                </a:cubicBezTo>
                <a:cubicBezTo>
                  <a:pt x="761620" y="6726496"/>
                  <a:pt x="761187" y="6724679"/>
                  <a:pt x="761187" y="6722128"/>
                </a:cubicBezTo>
                <a:lnTo>
                  <a:pt x="761187" y="6700699"/>
                </a:lnTo>
                <a:lnTo>
                  <a:pt x="770798" y="6700699"/>
                </a:lnTo>
                <a:lnTo>
                  <a:pt x="770798" y="6695502"/>
                </a:lnTo>
                <a:lnTo>
                  <a:pt x="761187" y="6695502"/>
                </a:lnTo>
                <a:close/>
                <a:moveTo>
                  <a:pt x="352007" y="6684249"/>
                </a:moveTo>
                <a:lnTo>
                  <a:pt x="345897" y="6686217"/>
                </a:lnTo>
                <a:lnTo>
                  <a:pt x="345897" y="6695502"/>
                </a:lnTo>
                <a:lnTo>
                  <a:pt x="339341" y="6695502"/>
                </a:lnTo>
                <a:lnTo>
                  <a:pt x="339341" y="6700699"/>
                </a:lnTo>
                <a:lnTo>
                  <a:pt x="345897" y="6700699"/>
                </a:lnTo>
                <a:lnTo>
                  <a:pt x="345897" y="6723204"/>
                </a:lnTo>
                <a:cubicBezTo>
                  <a:pt x="345897" y="6730631"/>
                  <a:pt x="349240" y="6734340"/>
                  <a:pt x="355922" y="6734340"/>
                </a:cubicBezTo>
                <a:cubicBezTo>
                  <a:pt x="358281" y="6734340"/>
                  <a:pt x="360187" y="6733943"/>
                  <a:pt x="361624" y="6733154"/>
                </a:cubicBezTo>
                <a:lnTo>
                  <a:pt x="361624" y="6727956"/>
                </a:lnTo>
                <a:cubicBezTo>
                  <a:pt x="360504" y="6728800"/>
                  <a:pt x="359175" y="6729218"/>
                  <a:pt x="357634" y="6729218"/>
                </a:cubicBezTo>
                <a:cubicBezTo>
                  <a:pt x="355626" y="6729218"/>
                  <a:pt x="354181" y="6728676"/>
                  <a:pt x="353314" y="6727586"/>
                </a:cubicBezTo>
                <a:cubicBezTo>
                  <a:pt x="352440" y="6726496"/>
                  <a:pt x="352007" y="6724679"/>
                  <a:pt x="352007" y="6722128"/>
                </a:cubicBezTo>
                <a:lnTo>
                  <a:pt x="352007" y="6700699"/>
                </a:lnTo>
                <a:lnTo>
                  <a:pt x="361618" y="6700699"/>
                </a:lnTo>
                <a:lnTo>
                  <a:pt x="361618" y="6695502"/>
                </a:lnTo>
                <a:lnTo>
                  <a:pt x="352007" y="6695502"/>
                </a:lnTo>
                <a:close/>
                <a:moveTo>
                  <a:pt x="216133" y="6682323"/>
                </a:moveTo>
                <a:cubicBezTo>
                  <a:pt x="222937" y="6682323"/>
                  <a:pt x="228744" y="6684723"/>
                  <a:pt x="233546" y="6689530"/>
                </a:cubicBezTo>
                <a:cubicBezTo>
                  <a:pt x="238355" y="6694330"/>
                  <a:pt x="240757" y="6700124"/>
                  <a:pt x="240757" y="6706906"/>
                </a:cubicBezTo>
                <a:cubicBezTo>
                  <a:pt x="240757" y="6713694"/>
                  <a:pt x="238349" y="6719482"/>
                  <a:pt x="233546" y="6724268"/>
                </a:cubicBezTo>
                <a:cubicBezTo>
                  <a:pt x="228744" y="6729061"/>
                  <a:pt x="222937" y="6731454"/>
                  <a:pt x="216133" y="6731454"/>
                </a:cubicBezTo>
                <a:cubicBezTo>
                  <a:pt x="209328" y="6731454"/>
                  <a:pt x="203514" y="6729061"/>
                  <a:pt x="198698" y="6724268"/>
                </a:cubicBezTo>
                <a:cubicBezTo>
                  <a:pt x="193882" y="6719475"/>
                  <a:pt x="191474" y="6713687"/>
                  <a:pt x="191474" y="6706906"/>
                </a:cubicBezTo>
                <a:cubicBezTo>
                  <a:pt x="191474" y="6700124"/>
                  <a:pt x="193882" y="6694337"/>
                  <a:pt x="198698" y="6689530"/>
                </a:cubicBezTo>
                <a:cubicBezTo>
                  <a:pt x="203514" y="6684723"/>
                  <a:pt x="209328" y="6682323"/>
                  <a:pt x="216133" y="6682323"/>
                </a:cubicBezTo>
                <a:close/>
                <a:moveTo>
                  <a:pt x="622484" y="6680279"/>
                </a:moveTo>
                <a:lnTo>
                  <a:pt x="622484" y="6733525"/>
                </a:lnTo>
                <a:lnTo>
                  <a:pt x="650796" y="6733525"/>
                </a:lnTo>
                <a:lnTo>
                  <a:pt x="650803" y="6733525"/>
                </a:lnTo>
                <a:lnTo>
                  <a:pt x="650803" y="6727881"/>
                </a:lnTo>
                <a:lnTo>
                  <a:pt x="628745" y="6727881"/>
                </a:lnTo>
                <a:lnTo>
                  <a:pt x="628745" y="6709243"/>
                </a:lnTo>
                <a:lnTo>
                  <a:pt x="648044" y="6709243"/>
                </a:lnTo>
                <a:lnTo>
                  <a:pt x="648044" y="6703634"/>
                </a:lnTo>
                <a:lnTo>
                  <a:pt x="628745" y="6703634"/>
                </a:lnTo>
                <a:lnTo>
                  <a:pt x="628745" y="6685922"/>
                </a:lnTo>
                <a:lnTo>
                  <a:pt x="649606" y="6685922"/>
                </a:lnTo>
                <a:lnTo>
                  <a:pt x="649606" y="6680279"/>
                </a:lnTo>
                <a:close/>
                <a:moveTo>
                  <a:pt x="257757" y="6680279"/>
                </a:moveTo>
                <a:lnTo>
                  <a:pt x="257757" y="6733525"/>
                </a:lnTo>
                <a:lnTo>
                  <a:pt x="263791" y="6733525"/>
                </a:lnTo>
                <a:lnTo>
                  <a:pt x="263791" y="6697881"/>
                </a:lnTo>
                <a:cubicBezTo>
                  <a:pt x="263791" y="6693054"/>
                  <a:pt x="263695" y="6689570"/>
                  <a:pt x="263495" y="6687445"/>
                </a:cubicBezTo>
                <a:lnTo>
                  <a:pt x="263647" y="6687445"/>
                </a:lnTo>
                <a:cubicBezTo>
                  <a:pt x="264196" y="6689900"/>
                  <a:pt x="264726" y="6691717"/>
                  <a:pt x="265249" y="6692903"/>
                </a:cubicBezTo>
                <a:lnTo>
                  <a:pt x="283468" y="6733525"/>
                </a:lnTo>
                <a:lnTo>
                  <a:pt x="286523" y="6733525"/>
                </a:lnTo>
                <a:lnTo>
                  <a:pt x="304776" y="6692608"/>
                </a:lnTo>
                <a:cubicBezTo>
                  <a:pt x="305251" y="6691566"/>
                  <a:pt x="305780" y="6689845"/>
                  <a:pt x="306378" y="6687445"/>
                </a:cubicBezTo>
                <a:lnTo>
                  <a:pt x="306530" y="6687445"/>
                </a:lnTo>
                <a:cubicBezTo>
                  <a:pt x="306180" y="6691532"/>
                  <a:pt x="306007" y="6694981"/>
                  <a:pt x="306007" y="6697806"/>
                </a:cubicBezTo>
                <a:lnTo>
                  <a:pt x="306007" y="6733525"/>
                </a:lnTo>
                <a:lnTo>
                  <a:pt x="312227" y="6733525"/>
                </a:lnTo>
                <a:lnTo>
                  <a:pt x="312227" y="6680279"/>
                </a:lnTo>
                <a:lnTo>
                  <a:pt x="304404" y="6680279"/>
                </a:lnTo>
                <a:lnTo>
                  <a:pt x="287679" y="6717259"/>
                </a:lnTo>
                <a:cubicBezTo>
                  <a:pt x="287032" y="6718693"/>
                  <a:pt x="286172" y="6720873"/>
                  <a:pt x="285105" y="6723794"/>
                </a:cubicBezTo>
                <a:lnTo>
                  <a:pt x="284878" y="6723794"/>
                </a:lnTo>
                <a:cubicBezTo>
                  <a:pt x="284507" y="6722389"/>
                  <a:pt x="283689" y="6720256"/>
                  <a:pt x="282422" y="6717410"/>
                </a:cubicBezTo>
                <a:lnTo>
                  <a:pt x="266026" y="6680279"/>
                </a:lnTo>
                <a:close/>
                <a:moveTo>
                  <a:pt x="905739" y="6679381"/>
                </a:moveTo>
                <a:cubicBezTo>
                  <a:pt x="897841" y="6679381"/>
                  <a:pt x="891318" y="6682000"/>
                  <a:pt x="886179" y="6687253"/>
                </a:cubicBezTo>
                <a:cubicBezTo>
                  <a:pt x="881040" y="6692506"/>
                  <a:pt x="878466" y="6699383"/>
                  <a:pt x="878466" y="6707900"/>
                </a:cubicBezTo>
                <a:cubicBezTo>
                  <a:pt x="878466" y="6715827"/>
                  <a:pt x="880751" y="6722217"/>
                  <a:pt x="885319" y="6727100"/>
                </a:cubicBezTo>
                <a:cubicBezTo>
                  <a:pt x="889887" y="6731982"/>
                  <a:pt x="895970" y="6734416"/>
                  <a:pt x="903572" y="6734416"/>
                </a:cubicBezTo>
                <a:cubicBezTo>
                  <a:pt x="909455" y="6734416"/>
                  <a:pt x="914373" y="6733374"/>
                  <a:pt x="918322" y="6731296"/>
                </a:cubicBezTo>
                <a:lnTo>
                  <a:pt x="918329" y="6731296"/>
                </a:lnTo>
                <a:lnTo>
                  <a:pt x="918329" y="6725235"/>
                </a:lnTo>
                <a:cubicBezTo>
                  <a:pt x="914408" y="6727614"/>
                  <a:pt x="909764" y="6728800"/>
                  <a:pt x="904398" y="6728800"/>
                </a:cubicBezTo>
                <a:cubicBezTo>
                  <a:pt x="898612" y="6728800"/>
                  <a:pt x="893933" y="6726873"/>
                  <a:pt x="890369" y="6723027"/>
                </a:cubicBezTo>
                <a:cubicBezTo>
                  <a:pt x="886805" y="6719180"/>
                  <a:pt x="885023" y="6714009"/>
                  <a:pt x="885023" y="6707523"/>
                </a:cubicBezTo>
                <a:cubicBezTo>
                  <a:pt x="885023" y="6700693"/>
                  <a:pt x="886929" y="6695235"/>
                  <a:pt x="890740" y="6691148"/>
                </a:cubicBezTo>
                <a:cubicBezTo>
                  <a:pt x="894552" y="6687068"/>
                  <a:pt x="899527" y="6685024"/>
                  <a:pt x="905663" y="6685024"/>
                </a:cubicBezTo>
                <a:cubicBezTo>
                  <a:pt x="910280" y="6685024"/>
                  <a:pt x="914505" y="6686094"/>
                  <a:pt x="918329" y="6688220"/>
                </a:cubicBezTo>
                <a:lnTo>
                  <a:pt x="918329" y="6681575"/>
                </a:lnTo>
                <a:cubicBezTo>
                  <a:pt x="915006" y="6680115"/>
                  <a:pt x="910803" y="6679381"/>
                  <a:pt x="905739" y="6679381"/>
                </a:cubicBezTo>
                <a:close/>
                <a:moveTo>
                  <a:pt x="216140" y="6679052"/>
                </a:moveTo>
                <a:cubicBezTo>
                  <a:pt x="208413" y="6679052"/>
                  <a:pt x="201822" y="6681774"/>
                  <a:pt x="196372" y="6687205"/>
                </a:cubicBezTo>
                <a:cubicBezTo>
                  <a:pt x="190916" y="6692643"/>
                  <a:pt x="188192" y="6699205"/>
                  <a:pt x="188192" y="6706906"/>
                </a:cubicBezTo>
                <a:cubicBezTo>
                  <a:pt x="188192" y="6714599"/>
                  <a:pt x="190916" y="6721168"/>
                  <a:pt x="196365" y="6726599"/>
                </a:cubicBezTo>
                <a:cubicBezTo>
                  <a:pt x="201822" y="6732037"/>
                  <a:pt x="208406" y="6734752"/>
                  <a:pt x="216133" y="6734752"/>
                </a:cubicBezTo>
                <a:cubicBezTo>
                  <a:pt x="223831" y="6734752"/>
                  <a:pt x="230408" y="6732037"/>
                  <a:pt x="235865" y="6726606"/>
                </a:cubicBezTo>
                <a:cubicBezTo>
                  <a:pt x="241321" y="6721168"/>
                  <a:pt x="244045" y="6714606"/>
                  <a:pt x="244045" y="6706906"/>
                </a:cubicBezTo>
                <a:cubicBezTo>
                  <a:pt x="244045" y="6699205"/>
                  <a:pt x="241314" y="6692643"/>
                  <a:pt x="235865" y="6687205"/>
                </a:cubicBezTo>
                <a:cubicBezTo>
                  <a:pt x="230415" y="6681767"/>
                  <a:pt x="223838" y="6679052"/>
                  <a:pt x="216140" y="6679052"/>
                </a:cubicBezTo>
                <a:close/>
                <a:moveTo>
                  <a:pt x="1180592" y="6677941"/>
                </a:moveTo>
                <a:cubicBezTo>
                  <a:pt x="1179498" y="6677941"/>
                  <a:pt x="1178569" y="6678318"/>
                  <a:pt x="1177798" y="6679072"/>
                </a:cubicBezTo>
                <a:cubicBezTo>
                  <a:pt x="1177028" y="6679827"/>
                  <a:pt x="1176642" y="6680773"/>
                  <a:pt x="1176642" y="6681911"/>
                </a:cubicBezTo>
                <a:cubicBezTo>
                  <a:pt x="1176642" y="6683056"/>
                  <a:pt x="1177028" y="6683996"/>
                  <a:pt x="1177798" y="6684736"/>
                </a:cubicBezTo>
                <a:cubicBezTo>
                  <a:pt x="1178569" y="6685477"/>
                  <a:pt x="1179498" y="6685847"/>
                  <a:pt x="1180592" y="6685847"/>
                </a:cubicBezTo>
                <a:cubicBezTo>
                  <a:pt x="1181714" y="6685847"/>
                  <a:pt x="1182656" y="6685463"/>
                  <a:pt x="1183440" y="6684695"/>
                </a:cubicBezTo>
                <a:cubicBezTo>
                  <a:pt x="1184225" y="6683927"/>
                  <a:pt x="1184617" y="6683002"/>
                  <a:pt x="1184617" y="6681911"/>
                </a:cubicBezTo>
                <a:cubicBezTo>
                  <a:pt x="1184617" y="6680773"/>
                  <a:pt x="1184225" y="6679827"/>
                  <a:pt x="1183440" y="6679072"/>
                </a:cubicBezTo>
                <a:cubicBezTo>
                  <a:pt x="1182656" y="6678318"/>
                  <a:pt x="1181714" y="6677941"/>
                  <a:pt x="1180592" y="6677941"/>
                </a:cubicBezTo>
                <a:close/>
                <a:moveTo>
                  <a:pt x="808165" y="6677941"/>
                </a:moveTo>
                <a:cubicBezTo>
                  <a:pt x="807071" y="6677941"/>
                  <a:pt x="806142" y="6678318"/>
                  <a:pt x="805372" y="6679072"/>
                </a:cubicBezTo>
                <a:cubicBezTo>
                  <a:pt x="804601" y="6679827"/>
                  <a:pt x="804216" y="6680773"/>
                  <a:pt x="804216" y="6681911"/>
                </a:cubicBezTo>
                <a:cubicBezTo>
                  <a:pt x="804216" y="6683056"/>
                  <a:pt x="804601" y="6683996"/>
                  <a:pt x="805372" y="6684736"/>
                </a:cubicBezTo>
                <a:cubicBezTo>
                  <a:pt x="806142" y="6685477"/>
                  <a:pt x="807071" y="6685847"/>
                  <a:pt x="808165" y="6685847"/>
                </a:cubicBezTo>
                <a:cubicBezTo>
                  <a:pt x="809280" y="6685847"/>
                  <a:pt x="810229" y="6685463"/>
                  <a:pt x="811014" y="6684695"/>
                </a:cubicBezTo>
                <a:cubicBezTo>
                  <a:pt x="811798" y="6683927"/>
                  <a:pt x="812190" y="6683002"/>
                  <a:pt x="812190" y="6681911"/>
                </a:cubicBezTo>
                <a:cubicBezTo>
                  <a:pt x="812190" y="6680773"/>
                  <a:pt x="811798" y="6679827"/>
                  <a:pt x="811014" y="6679072"/>
                </a:cubicBezTo>
                <a:cubicBezTo>
                  <a:pt x="810229" y="6678318"/>
                  <a:pt x="809287" y="6677941"/>
                  <a:pt x="808165" y="6677941"/>
                </a:cubicBezTo>
                <a:close/>
                <a:moveTo>
                  <a:pt x="585360" y="6677941"/>
                </a:moveTo>
                <a:cubicBezTo>
                  <a:pt x="584266" y="6677941"/>
                  <a:pt x="583337" y="6678318"/>
                  <a:pt x="582566" y="6679072"/>
                </a:cubicBezTo>
                <a:cubicBezTo>
                  <a:pt x="581796" y="6679827"/>
                  <a:pt x="581411" y="6680773"/>
                  <a:pt x="581411" y="6681911"/>
                </a:cubicBezTo>
                <a:cubicBezTo>
                  <a:pt x="581411" y="6683056"/>
                  <a:pt x="581796" y="6683996"/>
                  <a:pt x="582566" y="6684736"/>
                </a:cubicBezTo>
                <a:cubicBezTo>
                  <a:pt x="583337" y="6685477"/>
                  <a:pt x="584266" y="6685847"/>
                  <a:pt x="585360" y="6685847"/>
                </a:cubicBezTo>
                <a:cubicBezTo>
                  <a:pt x="586475" y="6685847"/>
                  <a:pt x="587424" y="6685463"/>
                  <a:pt x="588209" y="6684695"/>
                </a:cubicBezTo>
                <a:cubicBezTo>
                  <a:pt x="588993" y="6683927"/>
                  <a:pt x="589385" y="6683002"/>
                  <a:pt x="589385" y="6681911"/>
                </a:cubicBezTo>
                <a:cubicBezTo>
                  <a:pt x="589385" y="6680773"/>
                  <a:pt x="588993" y="6679827"/>
                  <a:pt x="588209" y="6679072"/>
                </a:cubicBezTo>
                <a:cubicBezTo>
                  <a:pt x="587424" y="6678318"/>
                  <a:pt x="586482" y="6677941"/>
                  <a:pt x="585360" y="6677941"/>
                </a:cubicBezTo>
                <a:close/>
                <a:moveTo>
                  <a:pt x="492169" y="6677941"/>
                </a:moveTo>
                <a:cubicBezTo>
                  <a:pt x="491076" y="6677941"/>
                  <a:pt x="490146" y="6678318"/>
                  <a:pt x="489376" y="6679072"/>
                </a:cubicBezTo>
                <a:cubicBezTo>
                  <a:pt x="488605" y="6679827"/>
                  <a:pt x="488220" y="6680773"/>
                  <a:pt x="488220" y="6681911"/>
                </a:cubicBezTo>
                <a:cubicBezTo>
                  <a:pt x="488220" y="6683056"/>
                  <a:pt x="488605" y="6683996"/>
                  <a:pt x="489376" y="6684736"/>
                </a:cubicBezTo>
                <a:cubicBezTo>
                  <a:pt x="490146" y="6685477"/>
                  <a:pt x="491076" y="6685847"/>
                  <a:pt x="492169" y="6685847"/>
                </a:cubicBezTo>
                <a:cubicBezTo>
                  <a:pt x="493284" y="6685847"/>
                  <a:pt x="494233" y="6685463"/>
                  <a:pt x="495018" y="6684695"/>
                </a:cubicBezTo>
                <a:cubicBezTo>
                  <a:pt x="495803" y="6683927"/>
                  <a:pt x="496194" y="6683002"/>
                  <a:pt x="496194" y="6681911"/>
                </a:cubicBezTo>
                <a:cubicBezTo>
                  <a:pt x="496194" y="6680773"/>
                  <a:pt x="495803" y="6679827"/>
                  <a:pt x="495018" y="6679072"/>
                </a:cubicBezTo>
                <a:cubicBezTo>
                  <a:pt x="494233" y="6678318"/>
                  <a:pt x="493291" y="6677941"/>
                  <a:pt x="492169" y="6677941"/>
                </a:cubicBezTo>
                <a:close/>
                <a:moveTo>
                  <a:pt x="328732" y="6677941"/>
                </a:moveTo>
                <a:cubicBezTo>
                  <a:pt x="327638" y="6677941"/>
                  <a:pt x="326709" y="6678318"/>
                  <a:pt x="325939" y="6679072"/>
                </a:cubicBezTo>
                <a:cubicBezTo>
                  <a:pt x="325168" y="6679827"/>
                  <a:pt x="324783" y="6680773"/>
                  <a:pt x="324783" y="6681911"/>
                </a:cubicBezTo>
                <a:cubicBezTo>
                  <a:pt x="324783" y="6683056"/>
                  <a:pt x="325168" y="6683996"/>
                  <a:pt x="325939" y="6684736"/>
                </a:cubicBezTo>
                <a:cubicBezTo>
                  <a:pt x="326709" y="6685477"/>
                  <a:pt x="327638" y="6685847"/>
                  <a:pt x="328732" y="6685847"/>
                </a:cubicBezTo>
                <a:cubicBezTo>
                  <a:pt x="329847" y="6685847"/>
                  <a:pt x="330796" y="6685463"/>
                  <a:pt x="331581" y="6684695"/>
                </a:cubicBezTo>
                <a:cubicBezTo>
                  <a:pt x="332365" y="6683927"/>
                  <a:pt x="332757" y="6683002"/>
                  <a:pt x="332757" y="6681911"/>
                </a:cubicBezTo>
                <a:cubicBezTo>
                  <a:pt x="332757" y="6680773"/>
                  <a:pt x="332365" y="6679827"/>
                  <a:pt x="331581" y="6679072"/>
                </a:cubicBezTo>
                <a:cubicBezTo>
                  <a:pt x="330796" y="6678318"/>
                  <a:pt x="329854" y="6677941"/>
                  <a:pt x="328732" y="6677941"/>
                </a:cubicBezTo>
                <a:close/>
                <a:moveTo>
                  <a:pt x="659877" y="6677235"/>
                </a:moveTo>
                <a:lnTo>
                  <a:pt x="659877" y="6733525"/>
                </a:lnTo>
                <a:lnTo>
                  <a:pt x="665986" y="6733525"/>
                </a:lnTo>
                <a:lnTo>
                  <a:pt x="665986" y="6677235"/>
                </a:lnTo>
                <a:close/>
                <a:moveTo>
                  <a:pt x="539429" y="6677235"/>
                </a:moveTo>
                <a:lnTo>
                  <a:pt x="539429" y="6733525"/>
                </a:lnTo>
                <a:lnTo>
                  <a:pt x="545538" y="6733525"/>
                </a:lnTo>
                <a:lnTo>
                  <a:pt x="545538" y="6711987"/>
                </a:lnTo>
                <a:cubicBezTo>
                  <a:pt x="545538" y="6708401"/>
                  <a:pt x="546557" y="6705459"/>
                  <a:pt x="548593" y="6703169"/>
                </a:cubicBezTo>
                <a:cubicBezTo>
                  <a:pt x="550629" y="6700878"/>
                  <a:pt x="553141" y="6699733"/>
                  <a:pt x="556120" y="6699733"/>
                </a:cubicBezTo>
                <a:cubicBezTo>
                  <a:pt x="562030" y="6699733"/>
                  <a:pt x="564988" y="6703697"/>
                  <a:pt x="564988" y="6711617"/>
                </a:cubicBezTo>
                <a:lnTo>
                  <a:pt x="564988" y="6733525"/>
                </a:lnTo>
                <a:lnTo>
                  <a:pt x="571098" y="6733525"/>
                </a:lnTo>
                <a:lnTo>
                  <a:pt x="571105" y="6733525"/>
                </a:lnTo>
                <a:lnTo>
                  <a:pt x="571105" y="6710094"/>
                </a:lnTo>
                <a:cubicBezTo>
                  <a:pt x="571105" y="6699774"/>
                  <a:pt x="566805" y="6694611"/>
                  <a:pt x="558212" y="6694611"/>
                </a:cubicBezTo>
                <a:cubicBezTo>
                  <a:pt x="552797" y="6694611"/>
                  <a:pt x="548620" y="6697018"/>
                  <a:pt x="545690" y="6701818"/>
                </a:cubicBezTo>
                <a:lnTo>
                  <a:pt x="545538" y="6701818"/>
                </a:lnTo>
                <a:lnTo>
                  <a:pt x="545538" y="6677235"/>
                </a:lnTo>
                <a:close/>
                <a:moveTo>
                  <a:pt x="444716" y="6677235"/>
                </a:moveTo>
                <a:lnTo>
                  <a:pt x="444716" y="6733525"/>
                </a:lnTo>
                <a:lnTo>
                  <a:pt x="450826" y="6733525"/>
                </a:lnTo>
                <a:lnTo>
                  <a:pt x="450826" y="6728033"/>
                </a:lnTo>
                <a:lnTo>
                  <a:pt x="450977" y="6728033"/>
                </a:lnTo>
                <a:cubicBezTo>
                  <a:pt x="453564" y="6732291"/>
                  <a:pt x="457375" y="6734416"/>
                  <a:pt x="462412" y="6734416"/>
                </a:cubicBezTo>
                <a:cubicBezTo>
                  <a:pt x="467799" y="6734416"/>
                  <a:pt x="472050" y="6732497"/>
                  <a:pt x="475154" y="6728677"/>
                </a:cubicBezTo>
                <a:cubicBezTo>
                  <a:pt x="478257" y="6724858"/>
                  <a:pt x="479811" y="6719763"/>
                  <a:pt x="479811" y="6713399"/>
                </a:cubicBezTo>
                <a:cubicBezTo>
                  <a:pt x="479811" y="6707687"/>
                  <a:pt x="478422" y="6703127"/>
                  <a:pt x="475656" y="6699719"/>
                </a:cubicBezTo>
                <a:cubicBezTo>
                  <a:pt x="472890" y="6696311"/>
                  <a:pt x="469058" y="6694611"/>
                  <a:pt x="464166" y="6694611"/>
                </a:cubicBezTo>
                <a:cubicBezTo>
                  <a:pt x="458380" y="6694611"/>
                  <a:pt x="453984" y="6697141"/>
                  <a:pt x="450977" y="6702188"/>
                </a:cubicBezTo>
                <a:lnTo>
                  <a:pt x="450826" y="6702188"/>
                </a:lnTo>
                <a:lnTo>
                  <a:pt x="450826" y="6677235"/>
                </a:lnTo>
                <a:close/>
                <a:moveTo>
                  <a:pt x="0" y="0"/>
                </a:moveTo>
                <a:lnTo>
                  <a:pt x="9143996" y="0"/>
                </a:lnTo>
                <a:lnTo>
                  <a:pt x="9143996" y="6857997"/>
                </a:lnTo>
                <a:lnTo>
                  <a:pt x="8670127" y="6857997"/>
                </a:lnTo>
                <a:lnTo>
                  <a:pt x="8637896" y="6857997"/>
                </a:lnTo>
                <a:lnTo>
                  <a:pt x="8569598" y="6857997"/>
                </a:lnTo>
                <a:lnTo>
                  <a:pt x="8569598" y="6587997"/>
                </a:lnTo>
                <a:lnTo>
                  <a:pt x="8558798" y="6587997"/>
                </a:lnTo>
                <a:lnTo>
                  <a:pt x="8558798" y="6857997"/>
                </a:lnTo>
                <a:lnTo>
                  <a:pt x="8549996" y="6857997"/>
                </a:lnTo>
                <a:lnTo>
                  <a:pt x="8470896" y="6857997"/>
                </a:lnTo>
                <a:lnTo>
                  <a:pt x="8351040" y="6857997"/>
                </a:lnTo>
                <a:lnTo>
                  <a:pt x="0" y="6857997"/>
                </a:lnTo>
                <a:close/>
              </a:path>
            </a:pathLst>
          </a:custGeom>
        </p:spPr>
        <p:txBody>
          <a:bodyPr wrap="square">
            <a:noAutofit/>
          </a:bodyPr>
          <a:lstStyle/>
          <a:p>
            <a:endParaRPr kumimoji="1" lang="ja-JP" altLang="en-US"/>
          </a:p>
        </p:txBody>
      </p:sp>
      <p:sp>
        <p:nvSpPr>
          <p:cNvPr id="13" name="スライド番号区切り線　0.1pt回し">
            <a:extLst>
              <a:ext uri="{FF2B5EF4-FFF2-40B4-BE49-F238E27FC236}">
                <a16:creationId xmlns:a16="http://schemas.microsoft.com/office/drawing/2014/main" id="{10A49DF5-DF55-44F8-B6D4-BDA9284B61BD}"/>
              </a:ext>
            </a:extLst>
          </p:cNvPr>
          <p:cNvSpPr/>
          <p:nvPr userDrawn="1"/>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23" name="セクション名">
            <a:extLst>
              <a:ext uri="{FF2B5EF4-FFF2-40B4-BE49-F238E27FC236}">
                <a16:creationId xmlns:a16="http://schemas.microsoft.com/office/drawing/2014/main" id="{1CD71CE5-C640-45C3-B19E-C52897ECAC63}"/>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000000"/>
                </a:solidFill>
                <a:latin typeface="+mj-lt"/>
                <a:ea typeface="+mj-ea"/>
              </a:defRPr>
            </a:lvl1pPr>
          </a:lstStyle>
          <a:p>
            <a:pPr lvl="0"/>
            <a:r>
              <a:rPr kumimoji="1" lang="ja-JP" altLang="en-US"/>
              <a:t>セクション名</a:t>
            </a:r>
          </a:p>
        </p:txBody>
      </p:sp>
      <p:grpSp>
        <p:nvGrpSpPr>
          <p:cNvPr id="51" name="コピーライト　0.1pt回し">
            <a:extLst>
              <a:ext uri="{FF2B5EF4-FFF2-40B4-BE49-F238E27FC236}">
                <a16:creationId xmlns:a16="http://schemas.microsoft.com/office/drawing/2014/main" id="{0E6D1E32-A2AB-45A8-8DD7-078CD7B69AD7}"/>
              </a:ext>
            </a:extLst>
          </p:cNvPr>
          <p:cNvGrpSpPr/>
          <p:nvPr userDrawn="1"/>
        </p:nvGrpSpPr>
        <p:grpSpPr>
          <a:xfrm>
            <a:off x="188192" y="6677238"/>
            <a:ext cx="1083600" cy="73714"/>
            <a:chOff x="190499" y="6731818"/>
            <a:chExt cx="1079979" cy="73714"/>
          </a:xfrm>
          <a:solidFill>
            <a:srgbClr val="000000"/>
          </a:solidFill>
        </p:grpSpPr>
        <p:grpSp>
          <p:nvGrpSpPr>
            <p:cNvPr id="52" name="グラフィックス 64">
              <a:extLst>
                <a:ext uri="{FF2B5EF4-FFF2-40B4-BE49-F238E27FC236}">
                  <a16:creationId xmlns:a16="http://schemas.microsoft.com/office/drawing/2014/main" id="{14742C0B-5771-49CE-84C7-4B61FE3C1A7F}"/>
                </a:ext>
              </a:extLst>
            </p:cNvPr>
            <p:cNvGrpSpPr/>
            <p:nvPr/>
          </p:nvGrpSpPr>
          <p:grpSpPr>
            <a:xfrm>
              <a:off x="190499" y="6731818"/>
              <a:ext cx="399853" cy="57517"/>
              <a:chOff x="190499" y="6731818"/>
              <a:chExt cx="399853" cy="57517"/>
            </a:xfrm>
            <a:grpFill/>
          </p:grpSpPr>
          <p:sp>
            <p:nvSpPr>
              <p:cNvPr id="74" name="フリーフォーム: 図形 73">
                <a:extLst>
                  <a:ext uri="{FF2B5EF4-FFF2-40B4-BE49-F238E27FC236}">
                    <a16:creationId xmlns:a16="http://schemas.microsoft.com/office/drawing/2014/main" id="{5783F206-BA51-4930-9D0D-E627A6111E3A}"/>
                  </a:ext>
                </a:extLst>
              </p:cNvPr>
              <p:cNvSpPr/>
              <p:nvPr/>
            </p:nvSpPr>
            <p:spPr>
              <a:xfrm>
                <a:off x="190499" y="6733635"/>
                <a:ext cx="55666" cy="55700"/>
              </a:xfrm>
              <a:custGeom>
                <a:avLst/>
                <a:gdLst>
                  <a:gd name="connsiteX0" fmla="*/ 27847 w 55666"/>
                  <a:gd name="connsiteY0" fmla="*/ 55700 h 55700"/>
                  <a:gd name="connsiteX1" fmla="*/ 8146 w 55666"/>
                  <a:gd name="connsiteY1" fmla="*/ 47547 h 55700"/>
                  <a:gd name="connsiteX2" fmla="*/ 0 w 55666"/>
                  <a:gd name="connsiteY2" fmla="*/ 27854 h 55700"/>
                  <a:gd name="connsiteX3" fmla="*/ 8153 w 55666"/>
                  <a:gd name="connsiteY3" fmla="*/ 8153 h 55700"/>
                  <a:gd name="connsiteX4" fmla="*/ 27854 w 55666"/>
                  <a:gd name="connsiteY4" fmla="*/ 0 h 55700"/>
                  <a:gd name="connsiteX5" fmla="*/ 47513 w 55666"/>
                  <a:gd name="connsiteY5" fmla="*/ 8153 h 55700"/>
                  <a:gd name="connsiteX6" fmla="*/ 55666 w 55666"/>
                  <a:gd name="connsiteY6" fmla="*/ 27854 h 55700"/>
                  <a:gd name="connsiteX7" fmla="*/ 47513 w 55666"/>
                  <a:gd name="connsiteY7" fmla="*/ 47554 h 55700"/>
                  <a:gd name="connsiteX8" fmla="*/ 27847 w 55666"/>
                  <a:gd name="connsiteY8" fmla="*/ 55700 h 55700"/>
                  <a:gd name="connsiteX9" fmla="*/ 27847 w 55666"/>
                  <a:gd name="connsiteY9" fmla="*/ 3271 h 55700"/>
                  <a:gd name="connsiteX10" fmla="*/ 10471 w 55666"/>
                  <a:gd name="connsiteY10" fmla="*/ 10478 h 55700"/>
                  <a:gd name="connsiteX11" fmla="*/ 3271 w 55666"/>
                  <a:gd name="connsiteY11" fmla="*/ 27854 h 55700"/>
                  <a:gd name="connsiteX12" fmla="*/ 10471 w 55666"/>
                  <a:gd name="connsiteY12" fmla="*/ 45216 h 55700"/>
                  <a:gd name="connsiteX13" fmla="*/ 27847 w 55666"/>
                  <a:gd name="connsiteY13" fmla="*/ 52402 h 55700"/>
                  <a:gd name="connsiteX14" fmla="*/ 45202 w 55666"/>
                  <a:gd name="connsiteY14" fmla="*/ 45216 h 55700"/>
                  <a:gd name="connsiteX15" fmla="*/ 52389 w 55666"/>
                  <a:gd name="connsiteY15" fmla="*/ 27854 h 55700"/>
                  <a:gd name="connsiteX16" fmla="*/ 45202 w 55666"/>
                  <a:gd name="connsiteY16" fmla="*/ 10478 h 55700"/>
                  <a:gd name="connsiteX17" fmla="*/ 27847 w 55666"/>
                  <a:gd name="connsiteY17" fmla="*/ 3271 h 55700"/>
                  <a:gd name="connsiteX18" fmla="*/ 37913 w 55666"/>
                  <a:gd name="connsiteY18" fmla="*/ 42260 h 55700"/>
                  <a:gd name="connsiteX19" fmla="*/ 28704 w 55666"/>
                  <a:gd name="connsiteY19" fmla="*/ 44825 h 55700"/>
                  <a:gd name="connsiteX20" fmla="*/ 16745 w 55666"/>
                  <a:gd name="connsiteY20" fmla="*/ 40183 h 55700"/>
                  <a:gd name="connsiteX21" fmla="*/ 11918 w 55666"/>
                  <a:gd name="connsiteY21" fmla="*/ 28560 h 55700"/>
                  <a:gd name="connsiteX22" fmla="*/ 16855 w 55666"/>
                  <a:gd name="connsiteY22" fmla="*/ 15641 h 55700"/>
                  <a:gd name="connsiteX23" fmla="*/ 29705 w 55666"/>
                  <a:gd name="connsiteY23" fmla="*/ 10814 h 55700"/>
                  <a:gd name="connsiteX24" fmla="*/ 37762 w 55666"/>
                  <a:gd name="connsiteY24" fmla="*/ 12782 h 55700"/>
                  <a:gd name="connsiteX25" fmla="*/ 37762 w 55666"/>
                  <a:gd name="connsiteY25" fmla="*/ 18343 h 55700"/>
                  <a:gd name="connsiteX26" fmla="*/ 29259 w 55666"/>
                  <a:gd name="connsiteY26" fmla="*/ 15669 h 55700"/>
                  <a:gd name="connsiteX27" fmla="*/ 20626 w 55666"/>
                  <a:gd name="connsiteY27" fmla="*/ 19008 h 55700"/>
                  <a:gd name="connsiteX28" fmla="*/ 17232 w 55666"/>
                  <a:gd name="connsiteY28" fmla="*/ 27991 h 55700"/>
                  <a:gd name="connsiteX29" fmla="*/ 20702 w 55666"/>
                  <a:gd name="connsiteY29" fmla="*/ 36788 h 55700"/>
                  <a:gd name="connsiteX30" fmla="*/ 29520 w 55666"/>
                  <a:gd name="connsiteY30" fmla="*/ 40094 h 55700"/>
                  <a:gd name="connsiteX31" fmla="*/ 37913 w 55666"/>
                  <a:gd name="connsiteY31" fmla="*/ 37200 h 55700"/>
                  <a:gd name="connsiteX32" fmla="*/ 37913 w 55666"/>
                  <a:gd name="connsiteY32" fmla="*/ 42260 h 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666" h="55700">
                    <a:moveTo>
                      <a:pt x="27847" y="55700"/>
                    </a:moveTo>
                    <a:cubicBezTo>
                      <a:pt x="20146" y="55700"/>
                      <a:pt x="13584" y="52985"/>
                      <a:pt x="8146" y="47547"/>
                    </a:cubicBezTo>
                    <a:cubicBezTo>
                      <a:pt x="2715" y="42116"/>
                      <a:pt x="0" y="35547"/>
                      <a:pt x="0" y="27854"/>
                    </a:cubicBezTo>
                    <a:cubicBezTo>
                      <a:pt x="0" y="20153"/>
                      <a:pt x="2715" y="13591"/>
                      <a:pt x="8153" y="8153"/>
                    </a:cubicBezTo>
                    <a:cubicBezTo>
                      <a:pt x="13584" y="2722"/>
                      <a:pt x="20153" y="0"/>
                      <a:pt x="27854" y="0"/>
                    </a:cubicBezTo>
                    <a:cubicBezTo>
                      <a:pt x="35527" y="0"/>
                      <a:pt x="42082" y="2715"/>
                      <a:pt x="47513" y="8153"/>
                    </a:cubicBezTo>
                    <a:cubicBezTo>
                      <a:pt x="52944" y="13591"/>
                      <a:pt x="55666" y="20153"/>
                      <a:pt x="55666" y="27854"/>
                    </a:cubicBezTo>
                    <a:cubicBezTo>
                      <a:pt x="55666" y="35554"/>
                      <a:pt x="52951" y="42116"/>
                      <a:pt x="47513" y="47554"/>
                    </a:cubicBezTo>
                    <a:cubicBezTo>
                      <a:pt x="42075" y="52985"/>
                      <a:pt x="35520" y="55700"/>
                      <a:pt x="27847" y="55700"/>
                    </a:cubicBezTo>
                    <a:close/>
                    <a:moveTo>
                      <a:pt x="27847" y="3271"/>
                    </a:moveTo>
                    <a:cubicBezTo>
                      <a:pt x="21065" y="3271"/>
                      <a:pt x="15271" y="5671"/>
                      <a:pt x="10471" y="10478"/>
                    </a:cubicBezTo>
                    <a:cubicBezTo>
                      <a:pt x="5671" y="15285"/>
                      <a:pt x="3271" y="21072"/>
                      <a:pt x="3271" y="27854"/>
                    </a:cubicBezTo>
                    <a:cubicBezTo>
                      <a:pt x="3271" y="34635"/>
                      <a:pt x="5671" y="40423"/>
                      <a:pt x="10471" y="45216"/>
                    </a:cubicBezTo>
                    <a:cubicBezTo>
                      <a:pt x="15271" y="50009"/>
                      <a:pt x="21065" y="52402"/>
                      <a:pt x="27847" y="52402"/>
                    </a:cubicBezTo>
                    <a:cubicBezTo>
                      <a:pt x="34629" y="52402"/>
                      <a:pt x="40416" y="50009"/>
                      <a:pt x="45202" y="45216"/>
                    </a:cubicBezTo>
                    <a:cubicBezTo>
                      <a:pt x="49989" y="40430"/>
                      <a:pt x="52389" y="34642"/>
                      <a:pt x="52389" y="27854"/>
                    </a:cubicBezTo>
                    <a:cubicBezTo>
                      <a:pt x="52389" y="21072"/>
                      <a:pt x="49995" y="15278"/>
                      <a:pt x="45202" y="10478"/>
                    </a:cubicBezTo>
                    <a:cubicBezTo>
                      <a:pt x="40416" y="5671"/>
                      <a:pt x="34629" y="3271"/>
                      <a:pt x="27847" y="3271"/>
                    </a:cubicBezTo>
                    <a:close/>
                    <a:moveTo>
                      <a:pt x="37913" y="42260"/>
                    </a:moveTo>
                    <a:cubicBezTo>
                      <a:pt x="35314" y="43968"/>
                      <a:pt x="32242" y="44825"/>
                      <a:pt x="28704" y="44825"/>
                    </a:cubicBezTo>
                    <a:cubicBezTo>
                      <a:pt x="23952" y="44825"/>
                      <a:pt x="19968" y="43275"/>
                      <a:pt x="16745" y="40183"/>
                    </a:cubicBezTo>
                    <a:cubicBezTo>
                      <a:pt x="13522" y="37090"/>
                      <a:pt x="11918" y="33209"/>
                      <a:pt x="11918" y="28560"/>
                    </a:cubicBezTo>
                    <a:cubicBezTo>
                      <a:pt x="11918" y="23163"/>
                      <a:pt x="13563" y="18857"/>
                      <a:pt x="16855" y="15641"/>
                    </a:cubicBezTo>
                    <a:cubicBezTo>
                      <a:pt x="20146" y="12425"/>
                      <a:pt x="24432" y="10814"/>
                      <a:pt x="29705" y="10814"/>
                    </a:cubicBezTo>
                    <a:cubicBezTo>
                      <a:pt x="32702" y="10814"/>
                      <a:pt x="35390" y="11472"/>
                      <a:pt x="37762" y="12782"/>
                    </a:cubicBezTo>
                    <a:lnTo>
                      <a:pt x="37762" y="18343"/>
                    </a:lnTo>
                    <a:cubicBezTo>
                      <a:pt x="35630" y="16560"/>
                      <a:pt x="32798" y="15669"/>
                      <a:pt x="29259" y="15669"/>
                    </a:cubicBezTo>
                    <a:cubicBezTo>
                      <a:pt x="25769" y="15669"/>
                      <a:pt x="22889" y="16786"/>
                      <a:pt x="20626" y="19008"/>
                    </a:cubicBezTo>
                    <a:cubicBezTo>
                      <a:pt x="18363" y="21236"/>
                      <a:pt x="17232" y="24233"/>
                      <a:pt x="17232" y="27991"/>
                    </a:cubicBezTo>
                    <a:cubicBezTo>
                      <a:pt x="17232" y="31652"/>
                      <a:pt x="18391" y="34587"/>
                      <a:pt x="20702" y="36788"/>
                    </a:cubicBezTo>
                    <a:cubicBezTo>
                      <a:pt x="23013" y="38990"/>
                      <a:pt x="25954" y="40094"/>
                      <a:pt x="29520" y="40094"/>
                    </a:cubicBezTo>
                    <a:cubicBezTo>
                      <a:pt x="32791" y="40094"/>
                      <a:pt x="35582" y="39127"/>
                      <a:pt x="37913" y="37200"/>
                    </a:cubicBezTo>
                    <a:lnTo>
                      <a:pt x="37913" y="42260"/>
                    </a:lnTo>
                    <a:close/>
                  </a:path>
                </a:pathLst>
              </a:custGeom>
              <a:grpFill/>
              <a:ln w="1270" cap="flat">
                <a:solidFill>
                  <a:srgbClr val="000000"/>
                </a:solid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CF078112-6464-456B-94BA-E9161641D07E}"/>
                  </a:ext>
                </a:extLst>
              </p:cNvPr>
              <p:cNvSpPr/>
              <p:nvPr/>
            </p:nvSpPr>
            <p:spPr>
              <a:xfrm>
                <a:off x="259831" y="6734862"/>
                <a:ext cx="54288" cy="53245"/>
              </a:xfrm>
              <a:custGeom>
                <a:avLst/>
                <a:gdLst>
                  <a:gd name="connsiteX0" fmla="*/ 54288 w 54288"/>
                  <a:gd name="connsiteY0" fmla="*/ 53246 h 53245"/>
                  <a:gd name="connsiteX1" fmla="*/ 48089 w 54288"/>
                  <a:gd name="connsiteY1" fmla="*/ 53246 h 53245"/>
                  <a:gd name="connsiteX2" fmla="*/ 48089 w 54288"/>
                  <a:gd name="connsiteY2" fmla="*/ 17527 h 53245"/>
                  <a:gd name="connsiteX3" fmla="*/ 48610 w 54288"/>
                  <a:gd name="connsiteY3" fmla="*/ 7166 h 53245"/>
                  <a:gd name="connsiteX4" fmla="*/ 48459 w 54288"/>
                  <a:gd name="connsiteY4" fmla="*/ 7166 h 53245"/>
                  <a:gd name="connsiteX5" fmla="*/ 46862 w 54288"/>
                  <a:gd name="connsiteY5" fmla="*/ 12329 h 53245"/>
                  <a:gd name="connsiteX6" fmla="*/ 28670 w 54288"/>
                  <a:gd name="connsiteY6" fmla="*/ 53246 h 53245"/>
                  <a:gd name="connsiteX7" fmla="*/ 25625 w 54288"/>
                  <a:gd name="connsiteY7" fmla="*/ 53246 h 53245"/>
                  <a:gd name="connsiteX8" fmla="*/ 7467 w 54288"/>
                  <a:gd name="connsiteY8" fmla="*/ 12624 h 53245"/>
                  <a:gd name="connsiteX9" fmla="*/ 5870 w 54288"/>
                  <a:gd name="connsiteY9" fmla="*/ 7166 h 53245"/>
                  <a:gd name="connsiteX10" fmla="*/ 5719 w 54288"/>
                  <a:gd name="connsiteY10" fmla="*/ 7166 h 53245"/>
                  <a:gd name="connsiteX11" fmla="*/ 6014 w 54288"/>
                  <a:gd name="connsiteY11" fmla="*/ 17602 h 53245"/>
                  <a:gd name="connsiteX12" fmla="*/ 6014 w 54288"/>
                  <a:gd name="connsiteY12" fmla="*/ 53246 h 53245"/>
                  <a:gd name="connsiteX13" fmla="*/ 0 w 54288"/>
                  <a:gd name="connsiteY13" fmla="*/ 53246 h 53245"/>
                  <a:gd name="connsiteX14" fmla="*/ 0 w 54288"/>
                  <a:gd name="connsiteY14" fmla="*/ 0 h 53245"/>
                  <a:gd name="connsiteX15" fmla="*/ 8242 w 54288"/>
                  <a:gd name="connsiteY15" fmla="*/ 0 h 53245"/>
                  <a:gd name="connsiteX16" fmla="*/ 24583 w 54288"/>
                  <a:gd name="connsiteY16" fmla="*/ 37131 h 53245"/>
                  <a:gd name="connsiteX17" fmla="*/ 27031 w 54288"/>
                  <a:gd name="connsiteY17" fmla="*/ 43515 h 53245"/>
                  <a:gd name="connsiteX18" fmla="*/ 27257 w 54288"/>
                  <a:gd name="connsiteY18" fmla="*/ 43515 h 53245"/>
                  <a:gd name="connsiteX19" fmla="*/ 29822 w 54288"/>
                  <a:gd name="connsiteY19" fmla="*/ 36980 h 53245"/>
                  <a:gd name="connsiteX20" fmla="*/ 46491 w 54288"/>
                  <a:gd name="connsiteY20" fmla="*/ 0 h 53245"/>
                  <a:gd name="connsiteX21" fmla="*/ 54288 w 54288"/>
                  <a:gd name="connsiteY21" fmla="*/ 0 h 53245"/>
                  <a:gd name="connsiteX22" fmla="*/ 54288 w 54288"/>
                  <a:gd name="connsiteY2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88" h="53245">
                    <a:moveTo>
                      <a:pt x="54288" y="53246"/>
                    </a:moveTo>
                    <a:lnTo>
                      <a:pt x="48089" y="53246"/>
                    </a:lnTo>
                    <a:lnTo>
                      <a:pt x="48089" y="17527"/>
                    </a:lnTo>
                    <a:cubicBezTo>
                      <a:pt x="48089" y="14702"/>
                      <a:pt x="48261" y="11253"/>
                      <a:pt x="48610" y="7166"/>
                    </a:cubicBezTo>
                    <a:lnTo>
                      <a:pt x="48459" y="7166"/>
                    </a:lnTo>
                    <a:cubicBezTo>
                      <a:pt x="47863" y="9566"/>
                      <a:pt x="47335" y="11287"/>
                      <a:pt x="46862" y="12329"/>
                    </a:cubicBezTo>
                    <a:lnTo>
                      <a:pt x="28670" y="53246"/>
                    </a:lnTo>
                    <a:lnTo>
                      <a:pt x="25625" y="53246"/>
                    </a:lnTo>
                    <a:lnTo>
                      <a:pt x="7467" y="12624"/>
                    </a:lnTo>
                    <a:cubicBezTo>
                      <a:pt x="6946" y="11438"/>
                      <a:pt x="6418" y="9621"/>
                      <a:pt x="5870" y="7166"/>
                    </a:cubicBezTo>
                    <a:lnTo>
                      <a:pt x="5719" y="7166"/>
                    </a:lnTo>
                    <a:cubicBezTo>
                      <a:pt x="5918" y="9291"/>
                      <a:pt x="6014" y="12775"/>
                      <a:pt x="6014" y="17602"/>
                    </a:cubicBezTo>
                    <a:lnTo>
                      <a:pt x="6014" y="53246"/>
                    </a:lnTo>
                    <a:lnTo>
                      <a:pt x="0" y="53246"/>
                    </a:lnTo>
                    <a:lnTo>
                      <a:pt x="0" y="0"/>
                    </a:lnTo>
                    <a:lnTo>
                      <a:pt x="8242" y="0"/>
                    </a:lnTo>
                    <a:lnTo>
                      <a:pt x="24583" y="37131"/>
                    </a:lnTo>
                    <a:cubicBezTo>
                      <a:pt x="25845" y="39977"/>
                      <a:pt x="26661" y="42110"/>
                      <a:pt x="27031" y="43515"/>
                    </a:cubicBezTo>
                    <a:lnTo>
                      <a:pt x="27257" y="43515"/>
                    </a:lnTo>
                    <a:cubicBezTo>
                      <a:pt x="28320" y="40594"/>
                      <a:pt x="29177" y="38414"/>
                      <a:pt x="29822" y="36980"/>
                    </a:cubicBezTo>
                    <a:lnTo>
                      <a:pt x="46491" y="0"/>
                    </a:lnTo>
                    <a:lnTo>
                      <a:pt x="54288" y="0"/>
                    </a:lnTo>
                    <a:lnTo>
                      <a:pt x="54288" y="53246"/>
                    </a:lnTo>
                    <a:close/>
                  </a:path>
                </a:pathLst>
              </a:custGeom>
              <a:grpFill/>
              <a:ln w="1270" cap="flat">
                <a:solidFill>
                  <a:srgbClr val="000000"/>
                </a:solid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1DFA4B1E-BC41-40FD-8574-7C5A3BD6B6F1}"/>
                  </a:ext>
                </a:extLst>
              </p:cNvPr>
              <p:cNvSpPr/>
              <p:nvPr/>
            </p:nvSpPr>
            <p:spPr>
              <a:xfrm>
                <a:off x="326633"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2955A22A-8E3B-4A40-929D-A86388E3684E}"/>
                  </a:ext>
                </a:extLst>
              </p:cNvPr>
              <p:cNvSpPr/>
              <p:nvPr/>
            </p:nvSpPr>
            <p:spPr>
              <a:xfrm>
                <a:off x="341143"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9D7E3409-00D7-44DF-BC01-17B1529C3DCA}"/>
                  </a:ext>
                </a:extLst>
              </p:cNvPr>
              <p:cNvSpPr/>
              <p:nvPr/>
            </p:nvSpPr>
            <p:spPr>
              <a:xfrm>
                <a:off x="369257"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66"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7D5C71AD-C95F-4B04-9798-F2CADE137528}"/>
                  </a:ext>
                </a:extLst>
              </p:cNvPr>
              <p:cNvSpPr/>
              <p:nvPr/>
            </p:nvSpPr>
            <p:spPr>
              <a:xfrm>
                <a:off x="402700" y="6750016"/>
                <a:ext cx="31570" cy="38914"/>
              </a:xfrm>
              <a:custGeom>
                <a:avLst/>
                <a:gdLst>
                  <a:gd name="connsiteX0" fmla="*/ 31563 w 31570"/>
                  <a:gd name="connsiteY0" fmla="*/ 38023 h 38914"/>
                  <a:gd name="connsiteX1" fmla="*/ 25474 w 31570"/>
                  <a:gd name="connsiteY1" fmla="*/ 38023 h 38914"/>
                  <a:gd name="connsiteX2" fmla="*/ 25474 w 31570"/>
                  <a:gd name="connsiteY2" fmla="*/ 32009 h 38914"/>
                  <a:gd name="connsiteX3" fmla="*/ 25323 w 31570"/>
                  <a:gd name="connsiteY3" fmla="*/ 32009 h 38914"/>
                  <a:gd name="connsiteX4" fmla="*/ 13591 w 31570"/>
                  <a:gd name="connsiteY4" fmla="*/ 38914 h 38914"/>
                  <a:gd name="connsiteX5" fmla="*/ 0 w 31570"/>
                  <a:gd name="connsiteY5" fmla="*/ 22724 h 38914"/>
                  <a:gd name="connsiteX6" fmla="*/ 0 w 31570"/>
                  <a:gd name="connsiteY6" fmla="*/ 0 h 38914"/>
                  <a:gd name="connsiteX7" fmla="*/ 6055 w 31570"/>
                  <a:gd name="connsiteY7" fmla="*/ 0 h 38914"/>
                  <a:gd name="connsiteX8" fmla="*/ 6055 w 31570"/>
                  <a:gd name="connsiteY8" fmla="*/ 21758 h 38914"/>
                  <a:gd name="connsiteX9" fmla="*/ 15264 w 31570"/>
                  <a:gd name="connsiteY9" fmla="*/ 33785 h 38914"/>
                  <a:gd name="connsiteX10" fmla="*/ 22601 w 31570"/>
                  <a:gd name="connsiteY10" fmla="*/ 30500 h 38914"/>
                  <a:gd name="connsiteX11" fmla="*/ 25481 w 31570"/>
                  <a:gd name="connsiteY11" fmla="*/ 21902 h 38914"/>
                  <a:gd name="connsiteX12" fmla="*/ 25481 w 31570"/>
                  <a:gd name="connsiteY12" fmla="*/ 0 h 38914"/>
                  <a:gd name="connsiteX13" fmla="*/ 31570 w 31570"/>
                  <a:gd name="connsiteY13" fmla="*/ 0 h 38914"/>
                  <a:gd name="connsiteX14" fmla="*/ 31570 w 31570"/>
                  <a:gd name="connsiteY14" fmla="*/ 38023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38914">
                    <a:moveTo>
                      <a:pt x="31563" y="38023"/>
                    </a:moveTo>
                    <a:lnTo>
                      <a:pt x="25474" y="38023"/>
                    </a:lnTo>
                    <a:lnTo>
                      <a:pt x="25474" y="32009"/>
                    </a:lnTo>
                    <a:lnTo>
                      <a:pt x="25323" y="32009"/>
                    </a:lnTo>
                    <a:cubicBezTo>
                      <a:pt x="22800" y="36617"/>
                      <a:pt x="18885" y="38914"/>
                      <a:pt x="13591" y="38914"/>
                    </a:cubicBezTo>
                    <a:cubicBezTo>
                      <a:pt x="4533" y="38914"/>
                      <a:pt x="0" y="33518"/>
                      <a:pt x="0" y="22724"/>
                    </a:cubicBezTo>
                    <a:lnTo>
                      <a:pt x="0" y="0"/>
                    </a:lnTo>
                    <a:lnTo>
                      <a:pt x="6055" y="0"/>
                    </a:lnTo>
                    <a:lnTo>
                      <a:pt x="6055" y="21758"/>
                    </a:lnTo>
                    <a:cubicBezTo>
                      <a:pt x="6055" y="29780"/>
                      <a:pt x="9127" y="33785"/>
                      <a:pt x="15264" y="33785"/>
                    </a:cubicBezTo>
                    <a:cubicBezTo>
                      <a:pt x="18233" y="33785"/>
                      <a:pt x="20681" y="32688"/>
                      <a:pt x="22601" y="30500"/>
                    </a:cubicBezTo>
                    <a:cubicBezTo>
                      <a:pt x="24521" y="28313"/>
                      <a:pt x="25481" y="25447"/>
                      <a:pt x="25481" y="21902"/>
                    </a:cubicBezTo>
                    <a:lnTo>
                      <a:pt x="25481" y="0"/>
                    </a:lnTo>
                    <a:lnTo>
                      <a:pt x="31570" y="0"/>
                    </a:lnTo>
                    <a:lnTo>
                      <a:pt x="31570" y="38023"/>
                    </a:lnTo>
                    <a:close/>
                  </a:path>
                </a:pathLst>
              </a:custGeom>
              <a:grpFill/>
              <a:ln w="1270" cap="flat">
                <a:solidFill>
                  <a:srgbClr val="000000"/>
                </a:solid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3CB887CF-7386-4F95-BE29-6A91DA9EC62F}"/>
                  </a:ext>
                </a:extLst>
              </p:cNvPr>
              <p:cNvSpPr/>
              <p:nvPr/>
            </p:nvSpPr>
            <p:spPr>
              <a:xfrm>
                <a:off x="446167" y="6731818"/>
                <a:ext cx="34978" cy="57181"/>
              </a:xfrm>
              <a:custGeom>
                <a:avLst/>
                <a:gdLst>
                  <a:gd name="connsiteX0" fmla="*/ 6240 w 34978"/>
                  <a:gd name="connsiteY0" fmla="*/ 50798 h 57181"/>
                  <a:gd name="connsiteX1" fmla="*/ 6089 w 34978"/>
                  <a:gd name="connsiteY1" fmla="*/ 50798 h 57181"/>
                  <a:gd name="connsiteX2" fmla="*/ 6089 w 34978"/>
                  <a:gd name="connsiteY2" fmla="*/ 56290 h 57181"/>
                  <a:gd name="connsiteX3" fmla="*/ 0 w 34978"/>
                  <a:gd name="connsiteY3" fmla="*/ 56290 h 57181"/>
                  <a:gd name="connsiteX4" fmla="*/ 0 w 34978"/>
                  <a:gd name="connsiteY4" fmla="*/ 0 h 57181"/>
                  <a:gd name="connsiteX5" fmla="*/ 6089 w 34978"/>
                  <a:gd name="connsiteY5" fmla="*/ 0 h 57181"/>
                  <a:gd name="connsiteX6" fmla="*/ 6089 w 34978"/>
                  <a:gd name="connsiteY6" fmla="*/ 24953 h 57181"/>
                  <a:gd name="connsiteX7" fmla="*/ 6240 w 34978"/>
                  <a:gd name="connsiteY7" fmla="*/ 24953 h 57181"/>
                  <a:gd name="connsiteX8" fmla="*/ 19385 w 34978"/>
                  <a:gd name="connsiteY8" fmla="*/ 17376 h 57181"/>
                  <a:gd name="connsiteX9" fmla="*/ 30837 w 34978"/>
                  <a:gd name="connsiteY9" fmla="*/ 22484 h 57181"/>
                  <a:gd name="connsiteX10" fmla="*/ 34978 w 34978"/>
                  <a:gd name="connsiteY10" fmla="*/ 36164 h 57181"/>
                  <a:gd name="connsiteX11" fmla="*/ 30336 w 34978"/>
                  <a:gd name="connsiteY11" fmla="*/ 51442 h 57181"/>
                  <a:gd name="connsiteX12" fmla="*/ 17637 w 34978"/>
                  <a:gd name="connsiteY12" fmla="*/ 57181 h 57181"/>
                  <a:gd name="connsiteX13" fmla="*/ 6240 w 34978"/>
                  <a:gd name="connsiteY13" fmla="*/ 50798 h 57181"/>
                  <a:gd name="connsiteX14" fmla="*/ 6096 w 34978"/>
                  <a:gd name="connsiteY14" fmla="*/ 35458 h 57181"/>
                  <a:gd name="connsiteX15" fmla="*/ 6096 w 34978"/>
                  <a:gd name="connsiteY15" fmla="*/ 40766 h 57181"/>
                  <a:gd name="connsiteX16" fmla="*/ 9161 w 34978"/>
                  <a:gd name="connsiteY16" fmla="*/ 48768 h 57181"/>
                  <a:gd name="connsiteX17" fmla="*/ 16937 w 34978"/>
                  <a:gd name="connsiteY17" fmla="*/ 52052 h 57181"/>
                  <a:gd name="connsiteX18" fmla="*/ 25605 w 34978"/>
                  <a:gd name="connsiteY18" fmla="*/ 47822 h 57181"/>
                  <a:gd name="connsiteX19" fmla="*/ 28745 w 34978"/>
                  <a:gd name="connsiteY19" fmla="*/ 36048 h 57181"/>
                  <a:gd name="connsiteX20" fmla="*/ 25810 w 34978"/>
                  <a:gd name="connsiteY20" fmla="*/ 26098 h 57181"/>
                  <a:gd name="connsiteX21" fmla="*/ 17863 w 34978"/>
                  <a:gd name="connsiteY21" fmla="*/ 22498 h 57181"/>
                  <a:gd name="connsiteX22" fmla="*/ 9326 w 34978"/>
                  <a:gd name="connsiteY22" fmla="*/ 26194 h 57181"/>
                  <a:gd name="connsiteX23" fmla="*/ 6096 w 34978"/>
                  <a:gd name="connsiteY23" fmla="*/ 35458 h 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7181">
                    <a:moveTo>
                      <a:pt x="6240" y="50798"/>
                    </a:moveTo>
                    <a:lnTo>
                      <a:pt x="6089" y="50798"/>
                    </a:lnTo>
                    <a:lnTo>
                      <a:pt x="6089" y="56290"/>
                    </a:lnTo>
                    <a:lnTo>
                      <a:pt x="0" y="56290"/>
                    </a:lnTo>
                    <a:lnTo>
                      <a:pt x="0" y="0"/>
                    </a:lnTo>
                    <a:lnTo>
                      <a:pt x="6089" y="0"/>
                    </a:lnTo>
                    <a:lnTo>
                      <a:pt x="6089" y="24953"/>
                    </a:lnTo>
                    <a:lnTo>
                      <a:pt x="6240" y="24953"/>
                    </a:lnTo>
                    <a:cubicBezTo>
                      <a:pt x="9237" y="19906"/>
                      <a:pt x="13618" y="17376"/>
                      <a:pt x="19385" y="17376"/>
                    </a:cubicBezTo>
                    <a:cubicBezTo>
                      <a:pt x="24261" y="17376"/>
                      <a:pt x="28080" y="19076"/>
                      <a:pt x="30837" y="22484"/>
                    </a:cubicBezTo>
                    <a:cubicBezTo>
                      <a:pt x="33593" y="25892"/>
                      <a:pt x="34978" y="30452"/>
                      <a:pt x="34978" y="36164"/>
                    </a:cubicBezTo>
                    <a:cubicBezTo>
                      <a:pt x="34978" y="42528"/>
                      <a:pt x="33429" y="47623"/>
                      <a:pt x="30336" y="51442"/>
                    </a:cubicBezTo>
                    <a:cubicBezTo>
                      <a:pt x="27243" y="55262"/>
                      <a:pt x="23006" y="57181"/>
                      <a:pt x="17637" y="57181"/>
                    </a:cubicBezTo>
                    <a:cubicBezTo>
                      <a:pt x="12617" y="57181"/>
                      <a:pt x="8818" y="55056"/>
                      <a:pt x="6240" y="50798"/>
                    </a:cubicBezTo>
                    <a:close/>
                    <a:moveTo>
                      <a:pt x="6096" y="35458"/>
                    </a:moveTo>
                    <a:lnTo>
                      <a:pt x="6096" y="40766"/>
                    </a:lnTo>
                    <a:cubicBezTo>
                      <a:pt x="6096" y="43906"/>
                      <a:pt x="7118" y="46580"/>
                      <a:pt x="9161" y="48768"/>
                    </a:cubicBezTo>
                    <a:cubicBezTo>
                      <a:pt x="11205" y="50962"/>
                      <a:pt x="13797" y="52052"/>
                      <a:pt x="16937" y="52052"/>
                    </a:cubicBezTo>
                    <a:cubicBezTo>
                      <a:pt x="20626" y="52052"/>
                      <a:pt x="23513" y="50640"/>
                      <a:pt x="25605" y="47822"/>
                    </a:cubicBezTo>
                    <a:cubicBezTo>
                      <a:pt x="27696" y="44996"/>
                      <a:pt x="28745" y="41074"/>
                      <a:pt x="28745" y="36048"/>
                    </a:cubicBezTo>
                    <a:cubicBezTo>
                      <a:pt x="28745" y="31817"/>
                      <a:pt x="27765" y="28498"/>
                      <a:pt x="25810" y="26098"/>
                    </a:cubicBezTo>
                    <a:cubicBezTo>
                      <a:pt x="23856" y="23698"/>
                      <a:pt x="21202" y="22498"/>
                      <a:pt x="17863" y="22498"/>
                    </a:cubicBezTo>
                    <a:cubicBezTo>
                      <a:pt x="14325" y="22498"/>
                      <a:pt x="11479" y="23732"/>
                      <a:pt x="9326" y="26194"/>
                    </a:cubicBezTo>
                    <a:cubicBezTo>
                      <a:pt x="7173" y="28663"/>
                      <a:pt x="6096" y="31748"/>
                      <a:pt x="6096" y="35458"/>
                    </a:cubicBezTo>
                    <a:close/>
                  </a:path>
                </a:pathLst>
              </a:custGeom>
              <a:grpFill/>
              <a:ln w="1270" cap="flat">
                <a:solidFill>
                  <a:srgbClr val="000000"/>
                </a:solid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96CD95D8-4A0A-458D-9804-EF17C366A0A4}"/>
                  </a:ext>
                </a:extLst>
              </p:cNvPr>
              <p:cNvSpPr/>
              <p:nvPr/>
            </p:nvSpPr>
            <p:spPr>
              <a:xfrm>
                <a:off x="48952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638BD8D2-A46C-4735-8F5D-521E725A6910}"/>
                  </a:ext>
                </a:extLst>
              </p:cNvPr>
              <p:cNvSpPr/>
              <p:nvPr/>
            </p:nvSpPr>
            <p:spPr>
              <a:xfrm>
                <a:off x="506304"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73"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15279069-C12A-4FF6-B5C9-20013180DA2D}"/>
                  </a:ext>
                </a:extLst>
              </p:cNvPr>
              <p:cNvSpPr/>
              <p:nvPr/>
            </p:nvSpPr>
            <p:spPr>
              <a:xfrm>
                <a:off x="540563" y="6731818"/>
                <a:ext cx="31570" cy="56290"/>
              </a:xfrm>
              <a:custGeom>
                <a:avLst/>
                <a:gdLst>
                  <a:gd name="connsiteX0" fmla="*/ 31563 w 31570"/>
                  <a:gd name="connsiteY0" fmla="*/ 56290 h 56290"/>
                  <a:gd name="connsiteX1" fmla="*/ 25474 w 31570"/>
                  <a:gd name="connsiteY1" fmla="*/ 56290 h 56290"/>
                  <a:gd name="connsiteX2" fmla="*/ 25474 w 31570"/>
                  <a:gd name="connsiteY2" fmla="*/ 34382 h 56290"/>
                  <a:gd name="connsiteX3" fmla="*/ 16635 w 31570"/>
                  <a:gd name="connsiteY3" fmla="*/ 22498 h 56290"/>
                  <a:gd name="connsiteX4" fmla="*/ 9134 w 31570"/>
                  <a:gd name="connsiteY4" fmla="*/ 25934 h 56290"/>
                  <a:gd name="connsiteX5" fmla="*/ 6089 w 31570"/>
                  <a:gd name="connsiteY5" fmla="*/ 34752 h 56290"/>
                  <a:gd name="connsiteX6" fmla="*/ 6089 w 31570"/>
                  <a:gd name="connsiteY6" fmla="*/ 56290 h 56290"/>
                  <a:gd name="connsiteX7" fmla="*/ 0 w 31570"/>
                  <a:gd name="connsiteY7" fmla="*/ 56290 h 56290"/>
                  <a:gd name="connsiteX8" fmla="*/ 0 w 31570"/>
                  <a:gd name="connsiteY8" fmla="*/ 0 h 56290"/>
                  <a:gd name="connsiteX9" fmla="*/ 6089 w 31570"/>
                  <a:gd name="connsiteY9" fmla="*/ 0 h 56290"/>
                  <a:gd name="connsiteX10" fmla="*/ 6089 w 31570"/>
                  <a:gd name="connsiteY10" fmla="*/ 24583 h 56290"/>
                  <a:gd name="connsiteX11" fmla="*/ 6240 w 31570"/>
                  <a:gd name="connsiteY11" fmla="*/ 24583 h 56290"/>
                  <a:gd name="connsiteX12" fmla="*/ 18720 w 31570"/>
                  <a:gd name="connsiteY12" fmla="*/ 17376 h 56290"/>
                  <a:gd name="connsiteX13" fmla="*/ 31570 w 31570"/>
                  <a:gd name="connsiteY13" fmla="*/ 32859 h 56290"/>
                  <a:gd name="connsiteX14" fmla="*/ 31570 w 31570"/>
                  <a:gd name="connsiteY14" fmla="*/ 56290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56290">
                    <a:moveTo>
                      <a:pt x="31563" y="56290"/>
                    </a:moveTo>
                    <a:lnTo>
                      <a:pt x="25474" y="56290"/>
                    </a:lnTo>
                    <a:lnTo>
                      <a:pt x="25474" y="34382"/>
                    </a:lnTo>
                    <a:cubicBezTo>
                      <a:pt x="25474" y="26462"/>
                      <a:pt x="22526" y="22498"/>
                      <a:pt x="16635" y="22498"/>
                    </a:cubicBezTo>
                    <a:cubicBezTo>
                      <a:pt x="13666" y="22498"/>
                      <a:pt x="11163" y="23643"/>
                      <a:pt x="9134" y="25934"/>
                    </a:cubicBezTo>
                    <a:cubicBezTo>
                      <a:pt x="7104" y="28224"/>
                      <a:pt x="6089" y="31166"/>
                      <a:pt x="6089" y="34752"/>
                    </a:cubicBezTo>
                    <a:lnTo>
                      <a:pt x="6089" y="56290"/>
                    </a:lnTo>
                    <a:lnTo>
                      <a:pt x="0" y="56290"/>
                    </a:lnTo>
                    <a:lnTo>
                      <a:pt x="0" y="0"/>
                    </a:lnTo>
                    <a:lnTo>
                      <a:pt x="6089" y="0"/>
                    </a:lnTo>
                    <a:lnTo>
                      <a:pt x="6089" y="24583"/>
                    </a:lnTo>
                    <a:lnTo>
                      <a:pt x="6240" y="24583"/>
                    </a:lnTo>
                    <a:cubicBezTo>
                      <a:pt x="9161" y="19783"/>
                      <a:pt x="13323" y="17376"/>
                      <a:pt x="18720" y="17376"/>
                    </a:cubicBezTo>
                    <a:cubicBezTo>
                      <a:pt x="27285" y="17376"/>
                      <a:pt x="31570" y="22539"/>
                      <a:pt x="31570" y="32859"/>
                    </a:cubicBezTo>
                    <a:lnTo>
                      <a:pt x="31570" y="56290"/>
                    </a:lnTo>
                    <a:close/>
                  </a:path>
                </a:pathLst>
              </a:custGeom>
              <a:grpFill/>
              <a:ln w="1270" cap="flat">
                <a:solidFill>
                  <a:srgbClr val="000000"/>
                </a:solid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EBF72D1A-10D9-49A8-A83E-03963BBCEB64}"/>
                  </a:ext>
                </a:extLst>
              </p:cNvPr>
              <p:cNvSpPr/>
              <p:nvPr/>
            </p:nvSpPr>
            <p:spPr>
              <a:xfrm>
                <a:off x="58240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grpSp>
        <p:grpSp>
          <p:nvGrpSpPr>
            <p:cNvPr id="53" name="グラフィックス 64">
              <a:extLst>
                <a:ext uri="{FF2B5EF4-FFF2-40B4-BE49-F238E27FC236}">
                  <a16:creationId xmlns:a16="http://schemas.microsoft.com/office/drawing/2014/main" id="{4E96A107-BD8F-4C4A-8816-AD51766B22C4}"/>
                </a:ext>
              </a:extLst>
            </p:cNvPr>
            <p:cNvGrpSpPr/>
            <p:nvPr/>
          </p:nvGrpSpPr>
          <p:grpSpPr>
            <a:xfrm>
              <a:off x="623342" y="6731818"/>
              <a:ext cx="226196" cy="57126"/>
              <a:chOff x="623342" y="6731818"/>
              <a:chExt cx="226196" cy="57126"/>
            </a:xfrm>
            <a:grpFill/>
          </p:grpSpPr>
          <p:sp>
            <p:nvSpPr>
              <p:cNvPr id="66" name="フリーフォーム: 図形 65">
                <a:extLst>
                  <a:ext uri="{FF2B5EF4-FFF2-40B4-BE49-F238E27FC236}">
                    <a16:creationId xmlns:a16="http://schemas.microsoft.com/office/drawing/2014/main" id="{58D8751F-EC82-462E-8455-09ABBAD8395D}"/>
                  </a:ext>
                </a:extLst>
              </p:cNvPr>
              <p:cNvSpPr/>
              <p:nvPr/>
            </p:nvSpPr>
            <p:spPr>
              <a:xfrm>
                <a:off x="623342" y="6734862"/>
                <a:ext cx="28224" cy="53245"/>
              </a:xfrm>
              <a:custGeom>
                <a:avLst/>
                <a:gdLst>
                  <a:gd name="connsiteX0" fmla="*/ 28217 w 28224"/>
                  <a:gd name="connsiteY0" fmla="*/ 53246 h 53245"/>
                  <a:gd name="connsiteX1" fmla="*/ 0 w 28224"/>
                  <a:gd name="connsiteY1" fmla="*/ 53246 h 53245"/>
                  <a:gd name="connsiteX2" fmla="*/ 0 w 28224"/>
                  <a:gd name="connsiteY2" fmla="*/ 0 h 53245"/>
                  <a:gd name="connsiteX3" fmla="*/ 27031 w 28224"/>
                  <a:gd name="connsiteY3" fmla="*/ 0 h 53245"/>
                  <a:gd name="connsiteX4" fmla="*/ 27031 w 28224"/>
                  <a:gd name="connsiteY4" fmla="*/ 5643 h 53245"/>
                  <a:gd name="connsiteX5" fmla="*/ 6240 w 28224"/>
                  <a:gd name="connsiteY5" fmla="*/ 5643 h 53245"/>
                  <a:gd name="connsiteX6" fmla="*/ 6240 w 28224"/>
                  <a:gd name="connsiteY6" fmla="*/ 23355 h 53245"/>
                  <a:gd name="connsiteX7" fmla="*/ 25474 w 28224"/>
                  <a:gd name="connsiteY7" fmla="*/ 23355 h 53245"/>
                  <a:gd name="connsiteX8" fmla="*/ 25474 w 28224"/>
                  <a:gd name="connsiteY8" fmla="*/ 28964 h 53245"/>
                  <a:gd name="connsiteX9" fmla="*/ 6240 w 28224"/>
                  <a:gd name="connsiteY9" fmla="*/ 28964 h 53245"/>
                  <a:gd name="connsiteX10" fmla="*/ 6240 w 28224"/>
                  <a:gd name="connsiteY10" fmla="*/ 47602 h 53245"/>
                  <a:gd name="connsiteX11" fmla="*/ 28224 w 28224"/>
                  <a:gd name="connsiteY11" fmla="*/ 47602 h 53245"/>
                  <a:gd name="connsiteX12" fmla="*/ 28224 w 28224"/>
                  <a:gd name="connsiteY1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4" h="53245">
                    <a:moveTo>
                      <a:pt x="28217" y="53246"/>
                    </a:moveTo>
                    <a:lnTo>
                      <a:pt x="0" y="53246"/>
                    </a:lnTo>
                    <a:lnTo>
                      <a:pt x="0" y="0"/>
                    </a:lnTo>
                    <a:lnTo>
                      <a:pt x="27031" y="0"/>
                    </a:lnTo>
                    <a:lnTo>
                      <a:pt x="27031" y="5643"/>
                    </a:lnTo>
                    <a:lnTo>
                      <a:pt x="6240" y="5643"/>
                    </a:lnTo>
                    <a:lnTo>
                      <a:pt x="6240" y="23355"/>
                    </a:lnTo>
                    <a:lnTo>
                      <a:pt x="25474" y="23355"/>
                    </a:lnTo>
                    <a:lnTo>
                      <a:pt x="25474" y="28964"/>
                    </a:lnTo>
                    <a:lnTo>
                      <a:pt x="6240" y="28964"/>
                    </a:lnTo>
                    <a:lnTo>
                      <a:pt x="6240" y="47602"/>
                    </a:lnTo>
                    <a:lnTo>
                      <a:pt x="28224" y="47602"/>
                    </a:lnTo>
                    <a:lnTo>
                      <a:pt x="28224" y="53246"/>
                    </a:lnTo>
                    <a:close/>
                  </a:path>
                </a:pathLst>
              </a:custGeom>
              <a:grpFill/>
              <a:ln w="1270" cap="flat">
                <a:solidFill>
                  <a:srgbClr val="000000"/>
                </a:solid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3D01CD37-438C-4B1F-8236-39BF6EAC5298}"/>
                  </a:ext>
                </a:extLst>
              </p:cNvPr>
              <p:cNvSpPr/>
              <p:nvPr/>
            </p:nvSpPr>
            <p:spPr>
              <a:xfrm>
                <a:off x="660610" y="6731818"/>
                <a:ext cx="6089" cy="56290"/>
              </a:xfrm>
              <a:custGeom>
                <a:avLst/>
                <a:gdLst>
                  <a:gd name="connsiteX0" fmla="*/ 6089 w 6089"/>
                  <a:gd name="connsiteY0" fmla="*/ 56290 h 56290"/>
                  <a:gd name="connsiteX1" fmla="*/ 0 w 6089"/>
                  <a:gd name="connsiteY1" fmla="*/ 56290 h 56290"/>
                  <a:gd name="connsiteX2" fmla="*/ 0 w 6089"/>
                  <a:gd name="connsiteY2" fmla="*/ 0 h 56290"/>
                  <a:gd name="connsiteX3" fmla="*/ 6089 w 6089"/>
                  <a:gd name="connsiteY3" fmla="*/ 0 h 56290"/>
                  <a:gd name="connsiteX4" fmla="*/ 6089 w 6089"/>
                  <a:gd name="connsiteY4" fmla="*/ 56290 h 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 h="56290">
                    <a:moveTo>
                      <a:pt x="6089" y="56290"/>
                    </a:moveTo>
                    <a:lnTo>
                      <a:pt x="0" y="56290"/>
                    </a:lnTo>
                    <a:lnTo>
                      <a:pt x="0" y="0"/>
                    </a:lnTo>
                    <a:lnTo>
                      <a:pt x="6089" y="0"/>
                    </a:lnTo>
                    <a:lnTo>
                      <a:pt x="6089" y="56290"/>
                    </a:lnTo>
                    <a:close/>
                  </a:path>
                </a:pathLst>
              </a:custGeom>
              <a:grpFill/>
              <a:ln w="1270" cap="flat">
                <a:solidFill>
                  <a:srgbClr val="000000"/>
                </a:solid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0DCB0159-5932-44B5-B62F-1A10E2178C2B}"/>
                  </a:ext>
                </a:extLst>
              </p:cNvPr>
              <p:cNvSpPr/>
              <p:nvPr/>
            </p:nvSpPr>
            <p:spPr>
              <a:xfrm>
                <a:off x="676272" y="6749145"/>
                <a:ext cx="33161" cy="39798"/>
              </a:xfrm>
              <a:custGeom>
                <a:avLst/>
                <a:gdLst>
                  <a:gd name="connsiteX0" fmla="*/ 33161 w 33161"/>
                  <a:gd name="connsiteY0" fmla="*/ 21408 h 39798"/>
                  <a:gd name="connsiteX1" fmla="*/ 6315 w 33161"/>
                  <a:gd name="connsiteY1" fmla="*/ 21408 h 39798"/>
                  <a:gd name="connsiteX2" fmla="*/ 9730 w 33161"/>
                  <a:gd name="connsiteY2" fmla="*/ 31214 h 39798"/>
                  <a:gd name="connsiteX3" fmla="*/ 18713 w 33161"/>
                  <a:gd name="connsiteY3" fmla="*/ 34670 h 39798"/>
                  <a:gd name="connsiteX4" fmla="*/ 30521 w 33161"/>
                  <a:gd name="connsiteY4" fmla="*/ 30439 h 39798"/>
                  <a:gd name="connsiteX5" fmla="*/ 30521 w 33161"/>
                  <a:gd name="connsiteY5" fmla="*/ 36158 h 39798"/>
                  <a:gd name="connsiteX6" fmla="*/ 17266 w 33161"/>
                  <a:gd name="connsiteY6" fmla="*/ 39799 h 39798"/>
                  <a:gd name="connsiteX7" fmla="*/ 4601 w 33161"/>
                  <a:gd name="connsiteY7" fmla="*/ 34622 h 39798"/>
                  <a:gd name="connsiteX8" fmla="*/ 0 w 33161"/>
                  <a:gd name="connsiteY8" fmla="*/ 20050 h 39798"/>
                  <a:gd name="connsiteX9" fmla="*/ 5033 w 33161"/>
                  <a:gd name="connsiteY9" fmla="*/ 5589 h 39798"/>
                  <a:gd name="connsiteX10" fmla="*/ 17527 w 33161"/>
                  <a:gd name="connsiteY10" fmla="*/ 0 h 39798"/>
                  <a:gd name="connsiteX11" fmla="*/ 29074 w 33161"/>
                  <a:gd name="connsiteY11" fmla="*/ 4827 h 39798"/>
                  <a:gd name="connsiteX12" fmla="*/ 33161 w 33161"/>
                  <a:gd name="connsiteY12" fmla="*/ 18233 h 39798"/>
                  <a:gd name="connsiteX13" fmla="*/ 33161 w 33161"/>
                  <a:gd name="connsiteY13" fmla="*/ 21408 h 39798"/>
                  <a:gd name="connsiteX14" fmla="*/ 26921 w 33161"/>
                  <a:gd name="connsiteY14" fmla="*/ 16245 h 39798"/>
                  <a:gd name="connsiteX15" fmla="*/ 24377 w 33161"/>
                  <a:gd name="connsiteY15" fmla="*/ 8037 h 39798"/>
                  <a:gd name="connsiteX16" fmla="*/ 17417 w 33161"/>
                  <a:gd name="connsiteY16" fmla="*/ 5102 h 39798"/>
                  <a:gd name="connsiteX17" fmla="*/ 10101 w 33161"/>
                  <a:gd name="connsiteY17" fmla="*/ 8187 h 39798"/>
                  <a:gd name="connsiteX18" fmla="*/ 6391 w 33161"/>
                  <a:gd name="connsiteY18" fmla="*/ 16245 h 39798"/>
                  <a:gd name="connsiteX19" fmla="*/ 26921 w 33161"/>
                  <a:gd name="connsiteY19" fmla="*/ 16245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61" h="39798">
                    <a:moveTo>
                      <a:pt x="33161" y="21408"/>
                    </a:moveTo>
                    <a:lnTo>
                      <a:pt x="6315" y="21408"/>
                    </a:lnTo>
                    <a:cubicBezTo>
                      <a:pt x="6411" y="25639"/>
                      <a:pt x="7550" y="28910"/>
                      <a:pt x="9730" y="31214"/>
                    </a:cubicBezTo>
                    <a:cubicBezTo>
                      <a:pt x="11911" y="33518"/>
                      <a:pt x="14907" y="34670"/>
                      <a:pt x="18713" y="34670"/>
                    </a:cubicBezTo>
                    <a:cubicBezTo>
                      <a:pt x="22992" y="34670"/>
                      <a:pt x="26928" y="33257"/>
                      <a:pt x="30521" y="30439"/>
                    </a:cubicBezTo>
                    <a:lnTo>
                      <a:pt x="30521" y="36158"/>
                    </a:lnTo>
                    <a:cubicBezTo>
                      <a:pt x="27182" y="38585"/>
                      <a:pt x="22759" y="39799"/>
                      <a:pt x="17266" y="39799"/>
                    </a:cubicBezTo>
                    <a:cubicBezTo>
                      <a:pt x="11897" y="39799"/>
                      <a:pt x="7673" y="38071"/>
                      <a:pt x="4601" y="34622"/>
                    </a:cubicBezTo>
                    <a:cubicBezTo>
                      <a:pt x="1529" y="31172"/>
                      <a:pt x="0" y="26311"/>
                      <a:pt x="0" y="20050"/>
                    </a:cubicBezTo>
                    <a:cubicBezTo>
                      <a:pt x="0" y="14133"/>
                      <a:pt x="1680" y="9312"/>
                      <a:pt x="5033" y="5589"/>
                    </a:cubicBezTo>
                    <a:cubicBezTo>
                      <a:pt x="8386" y="1865"/>
                      <a:pt x="12555" y="0"/>
                      <a:pt x="17527" y="0"/>
                    </a:cubicBezTo>
                    <a:cubicBezTo>
                      <a:pt x="22498" y="0"/>
                      <a:pt x="26352" y="1611"/>
                      <a:pt x="29074" y="4827"/>
                    </a:cubicBezTo>
                    <a:cubicBezTo>
                      <a:pt x="31797" y="8043"/>
                      <a:pt x="33161" y="12514"/>
                      <a:pt x="33161" y="18233"/>
                    </a:cubicBezTo>
                    <a:lnTo>
                      <a:pt x="33161" y="21408"/>
                    </a:lnTo>
                    <a:close/>
                    <a:moveTo>
                      <a:pt x="26921" y="16245"/>
                    </a:moveTo>
                    <a:cubicBezTo>
                      <a:pt x="26894" y="12727"/>
                      <a:pt x="26050" y="9991"/>
                      <a:pt x="24377" y="8037"/>
                    </a:cubicBezTo>
                    <a:cubicBezTo>
                      <a:pt x="22704" y="6082"/>
                      <a:pt x="20386" y="5102"/>
                      <a:pt x="17417" y="5102"/>
                    </a:cubicBezTo>
                    <a:cubicBezTo>
                      <a:pt x="14544" y="5102"/>
                      <a:pt x="12110" y="6130"/>
                      <a:pt x="10101" y="8187"/>
                    </a:cubicBezTo>
                    <a:cubicBezTo>
                      <a:pt x="8091" y="10245"/>
                      <a:pt x="6857" y="12926"/>
                      <a:pt x="6391" y="16245"/>
                    </a:cubicBezTo>
                    <a:lnTo>
                      <a:pt x="26921" y="16245"/>
                    </a:lnTo>
                    <a:close/>
                  </a:path>
                </a:pathLst>
              </a:custGeom>
              <a:grpFill/>
              <a:ln w="1270" cap="flat">
                <a:solidFill>
                  <a:srgbClr val="000000"/>
                </a:solid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9474A2E2-C8C2-47D4-8184-FBA78D0061F8}"/>
                  </a:ext>
                </a:extLst>
              </p:cNvPr>
              <p:cNvSpPr/>
              <p:nvPr/>
            </p:nvSpPr>
            <p:spPr>
              <a:xfrm>
                <a:off x="715893" y="6749132"/>
                <a:ext cx="28594" cy="39805"/>
              </a:xfrm>
              <a:custGeom>
                <a:avLst/>
                <a:gdLst>
                  <a:gd name="connsiteX0" fmla="*/ 28512 w 28594"/>
                  <a:gd name="connsiteY0" fmla="*/ 37166 h 39805"/>
                  <a:gd name="connsiteX1" fmla="*/ 18117 w 28594"/>
                  <a:gd name="connsiteY1" fmla="*/ 39806 h 39805"/>
                  <a:gd name="connsiteX2" fmla="*/ 4992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2" y="37166"/>
                    </a:moveTo>
                    <a:cubicBezTo>
                      <a:pt x="25591" y="38921"/>
                      <a:pt x="22128" y="39806"/>
                      <a:pt x="18117" y="39806"/>
                    </a:cubicBezTo>
                    <a:cubicBezTo>
                      <a:pt x="12693" y="39806"/>
                      <a:pt x="8318" y="38043"/>
                      <a:pt x="4992" y="34512"/>
                    </a:cubicBezTo>
                    <a:cubicBezTo>
                      <a:pt x="1666" y="30980"/>
                      <a:pt x="0" y="26414"/>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540FB844-4A65-4A43-9D10-2AEF2B407B1D}"/>
                  </a:ext>
                </a:extLst>
              </p:cNvPr>
              <p:cNvSpPr/>
              <p:nvPr/>
            </p:nvSpPr>
            <p:spPr>
              <a:xfrm>
                <a:off x="748958"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52DD30E9-028F-4541-82BD-A9ECC06553A0}"/>
                  </a:ext>
                </a:extLst>
              </p:cNvPr>
              <p:cNvSpPr/>
              <p:nvPr/>
            </p:nvSpPr>
            <p:spPr>
              <a:xfrm>
                <a:off x="779383"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36A01FC3-43CF-4A57-894B-A975A471F21C}"/>
                  </a:ext>
                </a:extLst>
              </p:cNvPr>
              <p:cNvSpPr/>
              <p:nvPr/>
            </p:nvSpPr>
            <p:spPr>
              <a:xfrm>
                <a:off x="804467"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D29059AB-3CE0-46E6-9AA3-E543BA781CEA}"/>
                  </a:ext>
                </a:extLst>
              </p:cNvPr>
              <p:cNvSpPr/>
              <p:nvPr/>
            </p:nvSpPr>
            <p:spPr>
              <a:xfrm>
                <a:off x="820944" y="6749132"/>
                <a:ext cx="28594" cy="39805"/>
              </a:xfrm>
              <a:custGeom>
                <a:avLst/>
                <a:gdLst>
                  <a:gd name="connsiteX0" fmla="*/ 28519 w 28594"/>
                  <a:gd name="connsiteY0" fmla="*/ 37166 h 39805"/>
                  <a:gd name="connsiteX1" fmla="*/ 18123 w 28594"/>
                  <a:gd name="connsiteY1" fmla="*/ 39806 h 39805"/>
                  <a:gd name="connsiteX2" fmla="*/ 4999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9" y="37166"/>
                    </a:moveTo>
                    <a:cubicBezTo>
                      <a:pt x="25598" y="38921"/>
                      <a:pt x="22135" y="39806"/>
                      <a:pt x="18123" y="39806"/>
                    </a:cubicBezTo>
                    <a:cubicBezTo>
                      <a:pt x="12699" y="39806"/>
                      <a:pt x="8325" y="38043"/>
                      <a:pt x="4999" y="34512"/>
                    </a:cubicBezTo>
                    <a:cubicBezTo>
                      <a:pt x="1673" y="30980"/>
                      <a:pt x="0" y="26407"/>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grpSp>
        <p:grpSp>
          <p:nvGrpSpPr>
            <p:cNvPr id="54" name="グラフィックス 64">
              <a:extLst>
                <a:ext uri="{FF2B5EF4-FFF2-40B4-BE49-F238E27FC236}">
                  <a16:creationId xmlns:a16="http://schemas.microsoft.com/office/drawing/2014/main" id="{26A484DB-4C69-4B0E-85AE-55C4A7770D75}"/>
                </a:ext>
              </a:extLst>
            </p:cNvPr>
            <p:cNvGrpSpPr/>
            <p:nvPr/>
          </p:nvGrpSpPr>
          <p:grpSpPr>
            <a:xfrm>
              <a:off x="878469" y="6732524"/>
              <a:ext cx="392009" cy="73007"/>
              <a:chOff x="878469" y="6732524"/>
              <a:chExt cx="392009" cy="73007"/>
            </a:xfrm>
            <a:grpFill/>
          </p:grpSpPr>
          <p:sp>
            <p:nvSpPr>
              <p:cNvPr id="55" name="フリーフォーム: 図形 54">
                <a:extLst>
                  <a:ext uri="{FF2B5EF4-FFF2-40B4-BE49-F238E27FC236}">
                    <a16:creationId xmlns:a16="http://schemas.microsoft.com/office/drawing/2014/main" id="{EC415F61-0CCC-4CC3-B1BF-2F2601741BB2}"/>
                  </a:ext>
                </a:extLst>
              </p:cNvPr>
              <p:cNvSpPr/>
              <p:nvPr/>
            </p:nvSpPr>
            <p:spPr>
              <a:xfrm>
                <a:off x="878469" y="6733964"/>
                <a:ext cx="39730" cy="55035"/>
              </a:xfrm>
              <a:custGeom>
                <a:avLst/>
                <a:gdLst>
                  <a:gd name="connsiteX0" fmla="*/ 39723 w 39730"/>
                  <a:gd name="connsiteY0" fmla="*/ 51915 h 55035"/>
                  <a:gd name="connsiteX1" fmla="*/ 25022 w 39730"/>
                  <a:gd name="connsiteY1" fmla="*/ 55035 h 55035"/>
                  <a:gd name="connsiteX2" fmla="*/ 6830 w 39730"/>
                  <a:gd name="connsiteY2" fmla="*/ 47719 h 55035"/>
                  <a:gd name="connsiteX3" fmla="*/ 0 w 39730"/>
                  <a:gd name="connsiteY3" fmla="*/ 28519 h 55035"/>
                  <a:gd name="connsiteX4" fmla="*/ 7687 w 39730"/>
                  <a:gd name="connsiteY4" fmla="*/ 7872 h 55035"/>
                  <a:gd name="connsiteX5" fmla="*/ 27182 w 39730"/>
                  <a:gd name="connsiteY5" fmla="*/ 0 h 55035"/>
                  <a:gd name="connsiteX6" fmla="*/ 39730 w 39730"/>
                  <a:gd name="connsiteY6" fmla="*/ 2194 h 55035"/>
                  <a:gd name="connsiteX7" fmla="*/ 39730 w 39730"/>
                  <a:gd name="connsiteY7" fmla="*/ 8839 h 55035"/>
                  <a:gd name="connsiteX8" fmla="*/ 27106 w 39730"/>
                  <a:gd name="connsiteY8" fmla="*/ 5643 h 55035"/>
                  <a:gd name="connsiteX9" fmla="*/ 12233 w 39730"/>
                  <a:gd name="connsiteY9" fmla="*/ 11767 h 55035"/>
                  <a:gd name="connsiteX10" fmla="*/ 6535 w 39730"/>
                  <a:gd name="connsiteY10" fmla="*/ 28142 h 55035"/>
                  <a:gd name="connsiteX11" fmla="*/ 11863 w 39730"/>
                  <a:gd name="connsiteY11" fmla="*/ 43646 h 55035"/>
                  <a:gd name="connsiteX12" fmla="*/ 25845 w 39730"/>
                  <a:gd name="connsiteY12" fmla="*/ 49419 h 55035"/>
                  <a:gd name="connsiteX13" fmla="*/ 39730 w 39730"/>
                  <a:gd name="connsiteY13" fmla="*/ 45854 h 55035"/>
                  <a:gd name="connsiteX14" fmla="*/ 39730 w 39730"/>
                  <a:gd name="connsiteY14" fmla="*/ 51915 h 5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30" h="55035">
                    <a:moveTo>
                      <a:pt x="39723" y="51915"/>
                    </a:moveTo>
                    <a:cubicBezTo>
                      <a:pt x="35787" y="53993"/>
                      <a:pt x="30885" y="55035"/>
                      <a:pt x="25022" y="55035"/>
                    </a:cubicBezTo>
                    <a:cubicBezTo>
                      <a:pt x="17445" y="55035"/>
                      <a:pt x="11383" y="52601"/>
                      <a:pt x="6830" y="47719"/>
                    </a:cubicBezTo>
                    <a:cubicBezTo>
                      <a:pt x="2277" y="42836"/>
                      <a:pt x="0" y="36446"/>
                      <a:pt x="0" y="28519"/>
                    </a:cubicBezTo>
                    <a:cubicBezTo>
                      <a:pt x="0" y="20002"/>
                      <a:pt x="2565" y="13125"/>
                      <a:pt x="7687" y="7872"/>
                    </a:cubicBezTo>
                    <a:cubicBezTo>
                      <a:pt x="12809" y="2619"/>
                      <a:pt x="19310" y="0"/>
                      <a:pt x="27182" y="0"/>
                    </a:cubicBezTo>
                    <a:cubicBezTo>
                      <a:pt x="32229" y="0"/>
                      <a:pt x="36418" y="734"/>
                      <a:pt x="39730" y="2194"/>
                    </a:cubicBezTo>
                    <a:lnTo>
                      <a:pt x="39730" y="8839"/>
                    </a:lnTo>
                    <a:cubicBezTo>
                      <a:pt x="35918" y="6713"/>
                      <a:pt x="31707" y="5643"/>
                      <a:pt x="27106" y="5643"/>
                    </a:cubicBezTo>
                    <a:cubicBezTo>
                      <a:pt x="20990" y="5643"/>
                      <a:pt x="16032" y="7687"/>
                      <a:pt x="12233" y="11767"/>
                    </a:cubicBezTo>
                    <a:cubicBezTo>
                      <a:pt x="8434" y="15854"/>
                      <a:pt x="6535" y="21312"/>
                      <a:pt x="6535" y="28142"/>
                    </a:cubicBezTo>
                    <a:cubicBezTo>
                      <a:pt x="6535" y="34628"/>
                      <a:pt x="8311" y="39799"/>
                      <a:pt x="11863" y="43646"/>
                    </a:cubicBezTo>
                    <a:cubicBezTo>
                      <a:pt x="15415" y="47492"/>
                      <a:pt x="20078" y="49419"/>
                      <a:pt x="25845" y="49419"/>
                    </a:cubicBezTo>
                    <a:cubicBezTo>
                      <a:pt x="31193" y="49419"/>
                      <a:pt x="35822" y="48233"/>
                      <a:pt x="39730" y="45854"/>
                    </a:cubicBezTo>
                    <a:lnTo>
                      <a:pt x="39730" y="51915"/>
                    </a:lnTo>
                    <a:close/>
                  </a:path>
                </a:pathLst>
              </a:custGeom>
              <a:grpFill/>
              <a:ln w="1270" cap="flat">
                <a:solidFill>
                  <a:srgbClr val="000000"/>
                </a:solid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BCC46301-948F-48E3-83A3-CC5DA179BEB2}"/>
                  </a:ext>
                </a:extLst>
              </p:cNvPr>
              <p:cNvSpPr/>
              <p:nvPr/>
            </p:nvSpPr>
            <p:spPr>
              <a:xfrm>
                <a:off x="925619"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43832AEC-2C19-433C-AD2D-B7C416B0C27B}"/>
                  </a:ext>
                </a:extLst>
              </p:cNvPr>
              <p:cNvSpPr/>
              <p:nvPr/>
            </p:nvSpPr>
            <p:spPr>
              <a:xfrm>
                <a:off x="972398"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1117001A-5FD2-45F6-81CD-F6FDE4594EDC}"/>
                  </a:ext>
                </a:extLst>
              </p:cNvPr>
              <p:cNvSpPr/>
              <p:nvPr/>
            </p:nvSpPr>
            <p:spPr>
              <a:xfrm>
                <a:off x="998290" y="6749125"/>
                <a:ext cx="34978" cy="56406"/>
              </a:xfrm>
              <a:custGeom>
                <a:avLst/>
                <a:gdLst>
                  <a:gd name="connsiteX0" fmla="*/ 6240 w 34978"/>
                  <a:gd name="connsiteY0" fmla="*/ 33422 h 56406"/>
                  <a:gd name="connsiteX1" fmla="*/ 6089 w 34978"/>
                  <a:gd name="connsiteY1" fmla="*/ 33422 h 56406"/>
                  <a:gd name="connsiteX2" fmla="*/ 6089 w 34978"/>
                  <a:gd name="connsiteY2" fmla="*/ 56407 h 56406"/>
                  <a:gd name="connsiteX3" fmla="*/ 0 w 34978"/>
                  <a:gd name="connsiteY3" fmla="*/ 56407 h 56406"/>
                  <a:gd name="connsiteX4" fmla="*/ 0 w 34978"/>
                  <a:gd name="connsiteY4" fmla="*/ 891 h 56406"/>
                  <a:gd name="connsiteX5" fmla="*/ 6089 w 34978"/>
                  <a:gd name="connsiteY5" fmla="*/ 891 h 56406"/>
                  <a:gd name="connsiteX6" fmla="*/ 6089 w 34978"/>
                  <a:gd name="connsiteY6" fmla="*/ 7577 h 56406"/>
                  <a:gd name="connsiteX7" fmla="*/ 6240 w 34978"/>
                  <a:gd name="connsiteY7" fmla="*/ 7577 h 56406"/>
                  <a:gd name="connsiteX8" fmla="*/ 19385 w 34978"/>
                  <a:gd name="connsiteY8" fmla="*/ 0 h 56406"/>
                  <a:gd name="connsiteX9" fmla="*/ 30857 w 34978"/>
                  <a:gd name="connsiteY9" fmla="*/ 5109 h 56406"/>
                  <a:gd name="connsiteX10" fmla="*/ 34978 w 34978"/>
                  <a:gd name="connsiteY10" fmla="*/ 18789 h 56406"/>
                  <a:gd name="connsiteX11" fmla="*/ 30336 w 34978"/>
                  <a:gd name="connsiteY11" fmla="*/ 34066 h 56406"/>
                  <a:gd name="connsiteX12" fmla="*/ 17637 w 34978"/>
                  <a:gd name="connsiteY12" fmla="*/ 39806 h 56406"/>
                  <a:gd name="connsiteX13" fmla="*/ 6240 w 34978"/>
                  <a:gd name="connsiteY13" fmla="*/ 33422 h 56406"/>
                  <a:gd name="connsiteX14" fmla="*/ 6096 w 34978"/>
                  <a:gd name="connsiteY14" fmla="*/ 18082 h 56406"/>
                  <a:gd name="connsiteX15" fmla="*/ 6096 w 34978"/>
                  <a:gd name="connsiteY15" fmla="*/ 23390 h 56406"/>
                  <a:gd name="connsiteX16" fmla="*/ 9161 w 34978"/>
                  <a:gd name="connsiteY16" fmla="*/ 31392 h 56406"/>
                  <a:gd name="connsiteX17" fmla="*/ 16937 w 34978"/>
                  <a:gd name="connsiteY17" fmla="*/ 34676 h 56406"/>
                  <a:gd name="connsiteX18" fmla="*/ 25605 w 34978"/>
                  <a:gd name="connsiteY18" fmla="*/ 30446 h 56406"/>
                  <a:gd name="connsiteX19" fmla="*/ 28745 w 34978"/>
                  <a:gd name="connsiteY19" fmla="*/ 18672 h 56406"/>
                  <a:gd name="connsiteX20" fmla="*/ 25810 w 34978"/>
                  <a:gd name="connsiteY20" fmla="*/ 8722 h 56406"/>
                  <a:gd name="connsiteX21" fmla="*/ 17863 w 34978"/>
                  <a:gd name="connsiteY21" fmla="*/ 5122 h 56406"/>
                  <a:gd name="connsiteX22" fmla="*/ 9326 w 34978"/>
                  <a:gd name="connsiteY22" fmla="*/ 8818 h 56406"/>
                  <a:gd name="connsiteX23" fmla="*/ 6096 w 34978"/>
                  <a:gd name="connsiteY23" fmla="*/ 18082 h 5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6406">
                    <a:moveTo>
                      <a:pt x="6240" y="33422"/>
                    </a:moveTo>
                    <a:lnTo>
                      <a:pt x="6089" y="33422"/>
                    </a:lnTo>
                    <a:lnTo>
                      <a:pt x="6089" y="56407"/>
                    </a:lnTo>
                    <a:lnTo>
                      <a:pt x="0" y="56407"/>
                    </a:lnTo>
                    <a:lnTo>
                      <a:pt x="0" y="891"/>
                    </a:lnTo>
                    <a:lnTo>
                      <a:pt x="6089" y="891"/>
                    </a:lnTo>
                    <a:lnTo>
                      <a:pt x="6089" y="7577"/>
                    </a:lnTo>
                    <a:lnTo>
                      <a:pt x="6240" y="7577"/>
                    </a:lnTo>
                    <a:cubicBezTo>
                      <a:pt x="9237" y="2530"/>
                      <a:pt x="13618" y="0"/>
                      <a:pt x="19385" y="0"/>
                    </a:cubicBezTo>
                    <a:cubicBezTo>
                      <a:pt x="24288" y="0"/>
                      <a:pt x="28107" y="1701"/>
                      <a:pt x="30857" y="5109"/>
                    </a:cubicBezTo>
                    <a:cubicBezTo>
                      <a:pt x="33607" y="8510"/>
                      <a:pt x="34978" y="13077"/>
                      <a:pt x="34978" y="18789"/>
                    </a:cubicBezTo>
                    <a:cubicBezTo>
                      <a:pt x="34978" y="25152"/>
                      <a:pt x="33429" y="30247"/>
                      <a:pt x="30336" y="34066"/>
                    </a:cubicBezTo>
                    <a:cubicBezTo>
                      <a:pt x="27243" y="37886"/>
                      <a:pt x="23006" y="39806"/>
                      <a:pt x="17637" y="39806"/>
                    </a:cubicBezTo>
                    <a:cubicBezTo>
                      <a:pt x="12713" y="39806"/>
                      <a:pt x="8914" y="37680"/>
                      <a:pt x="6240" y="33422"/>
                    </a:cubicBezTo>
                    <a:close/>
                    <a:moveTo>
                      <a:pt x="6096" y="18082"/>
                    </a:moveTo>
                    <a:lnTo>
                      <a:pt x="6096" y="23390"/>
                    </a:lnTo>
                    <a:cubicBezTo>
                      <a:pt x="6096" y="26530"/>
                      <a:pt x="7118" y="29204"/>
                      <a:pt x="9161" y="31392"/>
                    </a:cubicBezTo>
                    <a:cubicBezTo>
                      <a:pt x="11205" y="33586"/>
                      <a:pt x="13797" y="34676"/>
                      <a:pt x="16937" y="34676"/>
                    </a:cubicBezTo>
                    <a:cubicBezTo>
                      <a:pt x="20626" y="34676"/>
                      <a:pt x="23513" y="33264"/>
                      <a:pt x="25605" y="30446"/>
                    </a:cubicBezTo>
                    <a:cubicBezTo>
                      <a:pt x="27696" y="27627"/>
                      <a:pt x="28745" y="23698"/>
                      <a:pt x="28745" y="18672"/>
                    </a:cubicBezTo>
                    <a:cubicBezTo>
                      <a:pt x="28745" y="14441"/>
                      <a:pt x="27765" y="11122"/>
                      <a:pt x="25810" y="8722"/>
                    </a:cubicBezTo>
                    <a:cubicBezTo>
                      <a:pt x="23856" y="6322"/>
                      <a:pt x="21202" y="5122"/>
                      <a:pt x="17863" y="5122"/>
                    </a:cubicBezTo>
                    <a:cubicBezTo>
                      <a:pt x="14325" y="5122"/>
                      <a:pt x="11479" y="6357"/>
                      <a:pt x="9326" y="8818"/>
                    </a:cubicBezTo>
                    <a:cubicBezTo>
                      <a:pt x="7173" y="11287"/>
                      <a:pt x="6096" y="14373"/>
                      <a:pt x="6096" y="18082"/>
                    </a:cubicBezTo>
                    <a:close/>
                  </a:path>
                </a:pathLst>
              </a:custGeom>
              <a:grpFill/>
              <a:ln w="1270" cap="flat">
                <a:solidFill>
                  <a:srgbClr val="000000"/>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449F760C-7035-4719-B812-20B8D72D9C0D}"/>
                  </a:ext>
                </a:extLst>
              </p:cNvPr>
              <p:cNvSpPr/>
              <p:nvPr/>
            </p:nvSpPr>
            <p:spPr>
              <a:xfrm>
                <a:off x="1039865"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4479AE1F-669B-4E37-9704-A841986A755A}"/>
                  </a:ext>
                </a:extLst>
              </p:cNvPr>
              <p:cNvSpPr/>
              <p:nvPr/>
            </p:nvSpPr>
            <p:spPr>
              <a:xfrm>
                <a:off x="1086645"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DC6E6EF1-0A23-4017-A6D4-303C1FF2993B}"/>
                  </a:ext>
                </a:extLst>
              </p:cNvPr>
              <p:cNvSpPr/>
              <p:nvPr/>
            </p:nvSpPr>
            <p:spPr>
              <a:xfrm>
                <a:off x="1109719" y="6749118"/>
                <a:ext cx="30041" cy="39812"/>
              </a:xfrm>
              <a:custGeom>
                <a:avLst/>
                <a:gdLst>
                  <a:gd name="connsiteX0" fmla="*/ 30041 w 30041"/>
                  <a:gd name="connsiteY0" fmla="*/ 38921 h 39812"/>
                  <a:gd name="connsiteX1" fmla="*/ 23952 w 30041"/>
                  <a:gd name="connsiteY1" fmla="*/ 38921 h 39812"/>
                  <a:gd name="connsiteX2" fmla="*/ 23952 w 30041"/>
                  <a:gd name="connsiteY2" fmla="*/ 32983 h 39812"/>
                  <a:gd name="connsiteX3" fmla="*/ 23801 w 30041"/>
                  <a:gd name="connsiteY3" fmla="*/ 32983 h 39812"/>
                  <a:gd name="connsiteX4" fmla="*/ 12103 w 30041"/>
                  <a:gd name="connsiteY4" fmla="*/ 39812 h 39812"/>
                  <a:gd name="connsiteX5" fmla="*/ 3209 w 30041"/>
                  <a:gd name="connsiteY5" fmla="*/ 36802 h 39812"/>
                  <a:gd name="connsiteX6" fmla="*/ 0 w 30041"/>
                  <a:gd name="connsiteY6" fmla="*/ 28820 h 39812"/>
                  <a:gd name="connsiteX7" fmla="*/ 12549 w 30041"/>
                  <a:gd name="connsiteY7" fmla="*/ 16416 h 39812"/>
                  <a:gd name="connsiteX8" fmla="*/ 23945 w 30041"/>
                  <a:gd name="connsiteY8" fmla="*/ 14818 h 39812"/>
                  <a:gd name="connsiteX9" fmla="*/ 16107 w 30041"/>
                  <a:gd name="connsiteY9" fmla="*/ 5129 h 39812"/>
                  <a:gd name="connsiteX10" fmla="*/ 3703 w 30041"/>
                  <a:gd name="connsiteY10" fmla="*/ 9806 h 39812"/>
                  <a:gd name="connsiteX11" fmla="*/ 3703 w 30041"/>
                  <a:gd name="connsiteY11" fmla="*/ 3566 h 39812"/>
                  <a:gd name="connsiteX12" fmla="*/ 16622 w 30041"/>
                  <a:gd name="connsiteY12" fmla="*/ 0 h 39812"/>
                  <a:gd name="connsiteX13" fmla="*/ 30027 w 30041"/>
                  <a:gd name="connsiteY13" fmla="*/ 14187 h 39812"/>
                  <a:gd name="connsiteX14" fmla="*/ 30027 w 30041"/>
                  <a:gd name="connsiteY14" fmla="*/ 38921 h 39812"/>
                  <a:gd name="connsiteX15" fmla="*/ 23952 w 30041"/>
                  <a:gd name="connsiteY15" fmla="*/ 19687 h 39812"/>
                  <a:gd name="connsiteX16" fmla="*/ 14777 w 30041"/>
                  <a:gd name="connsiteY16" fmla="*/ 20948 h 39812"/>
                  <a:gd name="connsiteX17" fmla="*/ 8393 w 30041"/>
                  <a:gd name="connsiteY17" fmla="*/ 23047 h 39812"/>
                  <a:gd name="connsiteX18" fmla="*/ 6240 w 30041"/>
                  <a:gd name="connsiteY18" fmla="*/ 28375 h 39812"/>
                  <a:gd name="connsiteX19" fmla="*/ 8229 w 30041"/>
                  <a:gd name="connsiteY19" fmla="*/ 32921 h 39812"/>
                  <a:gd name="connsiteX20" fmla="*/ 13522 w 30041"/>
                  <a:gd name="connsiteY20" fmla="*/ 34683 h 39812"/>
                  <a:gd name="connsiteX21" fmla="*/ 21003 w 30041"/>
                  <a:gd name="connsiteY21" fmla="*/ 31508 h 39812"/>
                  <a:gd name="connsiteX22" fmla="*/ 23952 w 30041"/>
                  <a:gd name="connsiteY22" fmla="*/ 23472 h 39812"/>
                  <a:gd name="connsiteX23" fmla="*/ 23952 w 30041"/>
                  <a:gd name="connsiteY23" fmla="*/ 19687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41" h="39812">
                    <a:moveTo>
                      <a:pt x="30041" y="38921"/>
                    </a:moveTo>
                    <a:lnTo>
                      <a:pt x="23952" y="38921"/>
                    </a:lnTo>
                    <a:lnTo>
                      <a:pt x="23952" y="32983"/>
                    </a:lnTo>
                    <a:lnTo>
                      <a:pt x="23801" y="32983"/>
                    </a:lnTo>
                    <a:cubicBezTo>
                      <a:pt x="21154" y="37536"/>
                      <a:pt x="17253" y="39812"/>
                      <a:pt x="12103" y="39812"/>
                    </a:cubicBezTo>
                    <a:cubicBezTo>
                      <a:pt x="8318" y="39812"/>
                      <a:pt x="5349" y="38811"/>
                      <a:pt x="3209" y="36802"/>
                    </a:cubicBezTo>
                    <a:cubicBezTo>
                      <a:pt x="1070" y="34793"/>
                      <a:pt x="0" y="32132"/>
                      <a:pt x="0" y="28820"/>
                    </a:cubicBezTo>
                    <a:cubicBezTo>
                      <a:pt x="0" y="21716"/>
                      <a:pt x="4183" y="17582"/>
                      <a:pt x="12549" y="16416"/>
                    </a:cubicBezTo>
                    <a:lnTo>
                      <a:pt x="23945" y="14818"/>
                    </a:lnTo>
                    <a:cubicBezTo>
                      <a:pt x="23945" y="8359"/>
                      <a:pt x="21333" y="5129"/>
                      <a:pt x="16107" y="5129"/>
                    </a:cubicBezTo>
                    <a:cubicBezTo>
                      <a:pt x="11527" y="5129"/>
                      <a:pt x="7392" y="6693"/>
                      <a:pt x="3703" y="9806"/>
                    </a:cubicBezTo>
                    <a:lnTo>
                      <a:pt x="3703" y="3566"/>
                    </a:lnTo>
                    <a:cubicBezTo>
                      <a:pt x="7440" y="1186"/>
                      <a:pt x="11746" y="0"/>
                      <a:pt x="16622" y="0"/>
                    </a:cubicBezTo>
                    <a:cubicBezTo>
                      <a:pt x="25557" y="0"/>
                      <a:pt x="30027" y="4731"/>
                      <a:pt x="30027" y="14187"/>
                    </a:cubicBezTo>
                    <a:lnTo>
                      <a:pt x="30027" y="38921"/>
                    </a:lnTo>
                    <a:close/>
                    <a:moveTo>
                      <a:pt x="23952" y="19687"/>
                    </a:moveTo>
                    <a:lnTo>
                      <a:pt x="14777" y="20948"/>
                    </a:lnTo>
                    <a:cubicBezTo>
                      <a:pt x="11952" y="21346"/>
                      <a:pt x="9826" y="22046"/>
                      <a:pt x="8393" y="23047"/>
                    </a:cubicBezTo>
                    <a:cubicBezTo>
                      <a:pt x="6960" y="24048"/>
                      <a:pt x="6240" y="25824"/>
                      <a:pt x="6240" y="28375"/>
                    </a:cubicBezTo>
                    <a:cubicBezTo>
                      <a:pt x="6240" y="30233"/>
                      <a:pt x="6905" y="31748"/>
                      <a:pt x="8229" y="32921"/>
                    </a:cubicBezTo>
                    <a:cubicBezTo>
                      <a:pt x="9552" y="34100"/>
                      <a:pt x="11314" y="34683"/>
                      <a:pt x="13522" y="34683"/>
                    </a:cubicBezTo>
                    <a:cubicBezTo>
                      <a:pt x="16539" y="34683"/>
                      <a:pt x="19035" y="33627"/>
                      <a:pt x="21003" y="31508"/>
                    </a:cubicBezTo>
                    <a:cubicBezTo>
                      <a:pt x="22971" y="29390"/>
                      <a:pt x="23952" y="26715"/>
                      <a:pt x="23952" y="23472"/>
                    </a:cubicBezTo>
                    <a:lnTo>
                      <a:pt x="23952" y="19687"/>
                    </a:lnTo>
                    <a:close/>
                  </a:path>
                </a:pathLst>
              </a:custGeom>
              <a:grpFill/>
              <a:ln w="1270" cap="flat">
                <a:solidFill>
                  <a:srgbClr val="000000"/>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8F02F0F3-6E90-4650-8431-5C0B12840593}"/>
                  </a:ext>
                </a:extLst>
              </p:cNvPr>
              <p:cNvSpPr/>
              <p:nvPr/>
            </p:nvSpPr>
            <p:spPr>
              <a:xfrm>
                <a:off x="1146055"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64FCE5EF-8708-43F3-9FD7-6F164777616D}"/>
                  </a:ext>
                </a:extLst>
              </p:cNvPr>
              <p:cNvSpPr/>
              <p:nvPr/>
            </p:nvSpPr>
            <p:spPr>
              <a:xfrm>
                <a:off x="1175650"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54"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8A0F5005-F0A5-48F5-83E8-9C0ED4532B4D}"/>
                  </a:ext>
                </a:extLst>
              </p:cNvPr>
              <p:cNvSpPr/>
              <p:nvPr/>
            </p:nvSpPr>
            <p:spPr>
              <a:xfrm>
                <a:off x="1192128"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0619F9B3-11A6-4B19-8F23-3ED4D503D81C}"/>
                  </a:ext>
                </a:extLst>
              </p:cNvPr>
              <p:cNvSpPr/>
              <p:nvPr/>
            </p:nvSpPr>
            <p:spPr>
              <a:xfrm>
                <a:off x="1238908" y="6749125"/>
                <a:ext cx="31570" cy="38914"/>
              </a:xfrm>
              <a:custGeom>
                <a:avLst/>
                <a:gdLst>
                  <a:gd name="connsiteX0" fmla="*/ 31563 w 31570"/>
                  <a:gd name="connsiteY0" fmla="*/ 38914 h 38914"/>
                  <a:gd name="connsiteX1" fmla="*/ 25474 w 31570"/>
                  <a:gd name="connsiteY1" fmla="*/ 38914 h 38914"/>
                  <a:gd name="connsiteX2" fmla="*/ 25474 w 31570"/>
                  <a:gd name="connsiteY2" fmla="*/ 17232 h 38914"/>
                  <a:gd name="connsiteX3" fmla="*/ 16635 w 31570"/>
                  <a:gd name="connsiteY3" fmla="*/ 5129 h 38914"/>
                  <a:gd name="connsiteX4" fmla="*/ 9079 w 31570"/>
                  <a:gd name="connsiteY4" fmla="*/ 8565 h 38914"/>
                  <a:gd name="connsiteX5" fmla="*/ 6089 w 31570"/>
                  <a:gd name="connsiteY5" fmla="*/ 17232 h 38914"/>
                  <a:gd name="connsiteX6" fmla="*/ 6089 w 31570"/>
                  <a:gd name="connsiteY6" fmla="*/ 38914 h 38914"/>
                  <a:gd name="connsiteX7" fmla="*/ 0 w 31570"/>
                  <a:gd name="connsiteY7" fmla="*/ 38914 h 38914"/>
                  <a:gd name="connsiteX8" fmla="*/ 0 w 31570"/>
                  <a:gd name="connsiteY8" fmla="*/ 891 h 38914"/>
                  <a:gd name="connsiteX9" fmla="*/ 6089 w 31570"/>
                  <a:gd name="connsiteY9" fmla="*/ 891 h 38914"/>
                  <a:gd name="connsiteX10" fmla="*/ 6089 w 31570"/>
                  <a:gd name="connsiteY10" fmla="*/ 7207 h 38914"/>
                  <a:gd name="connsiteX11" fmla="*/ 6240 w 31570"/>
                  <a:gd name="connsiteY11" fmla="*/ 7207 h 38914"/>
                  <a:gd name="connsiteX12" fmla="*/ 18720 w 31570"/>
                  <a:gd name="connsiteY12" fmla="*/ 0 h 38914"/>
                  <a:gd name="connsiteX13" fmla="*/ 28265 w 31570"/>
                  <a:gd name="connsiteY13" fmla="*/ 4032 h 38914"/>
                  <a:gd name="connsiteX14" fmla="*/ 31570 w 31570"/>
                  <a:gd name="connsiteY14" fmla="*/ 15675 h 38914"/>
                  <a:gd name="connsiteX15" fmla="*/ 31570 w 31570"/>
                  <a:gd name="connsiteY15" fmla="*/ 38914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70" h="38914">
                    <a:moveTo>
                      <a:pt x="31563" y="38914"/>
                    </a:moveTo>
                    <a:lnTo>
                      <a:pt x="25474" y="38914"/>
                    </a:lnTo>
                    <a:lnTo>
                      <a:pt x="25474" y="17232"/>
                    </a:lnTo>
                    <a:cubicBezTo>
                      <a:pt x="25474" y="9161"/>
                      <a:pt x="22526" y="5129"/>
                      <a:pt x="16635" y="5129"/>
                    </a:cubicBezTo>
                    <a:cubicBezTo>
                      <a:pt x="13591" y="5129"/>
                      <a:pt x="11074" y="6274"/>
                      <a:pt x="9079" y="8565"/>
                    </a:cubicBezTo>
                    <a:cubicBezTo>
                      <a:pt x="7083" y="10855"/>
                      <a:pt x="6089" y="13742"/>
                      <a:pt x="6089" y="17232"/>
                    </a:cubicBezTo>
                    <a:lnTo>
                      <a:pt x="6089" y="38914"/>
                    </a:lnTo>
                    <a:lnTo>
                      <a:pt x="0" y="38914"/>
                    </a:lnTo>
                    <a:lnTo>
                      <a:pt x="0" y="891"/>
                    </a:lnTo>
                    <a:lnTo>
                      <a:pt x="6089" y="891"/>
                    </a:lnTo>
                    <a:lnTo>
                      <a:pt x="6089" y="7207"/>
                    </a:lnTo>
                    <a:lnTo>
                      <a:pt x="6240" y="7207"/>
                    </a:lnTo>
                    <a:cubicBezTo>
                      <a:pt x="9113" y="2407"/>
                      <a:pt x="13269" y="0"/>
                      <a:pt x="18720" y="0"/>
                    </a:cubicBezTo>
                    <a:cubicBezTo>
                      <a:pt x="22875" y="0"/>
                      <a:pt x="26057" y="1344"/>
                      <a:pt x="28265" y="4032"/>
                    </a:cubicBezTo>
                    <a:cubicBezTo>
                      <a:pt x="30473" y="6720"/>
                      <a:pt x="31570" y="10601"/>
                      <a:pt x="31570" y="15675"/>
                    </a:cubicBezTo>
                    <a:lnTo>
                      <a:pt x="31570" y="38914"/>
                    </a:lnTo>
                    <a:close/>
                  </a:path>
                </a:pathLst>
              </a:custGeom>
              <a:grpFill/>
              <a:ln w="1270" cap="flat">
                <a:solidFill>
                  <a:srgbClr val="000000"/>
                </a:solidFill>
                <a:prstDash val="solid"/>
                <a:miter/>
              </a:ln>
            </p:spPr>
            <p:txBody>
              <a:bodyPr rtlCol="0" anchor="ctr"/>
              <a:lstStyle/>
              <a:p>
                <a:endParaRPr lang="ja-JP" altLang="en-US"/>
              </a:p>
            </p:txBody>
          </p:sp>
        </p:grpSp>
      </p:grpSp>
      <p:sp>
        <p:nvSpPr>
          <p:cNvPr id="2" name="日付プレースホルダー 1">
            <a:extLst>
              <a:ext uri="{FF2B5EF4-FFF2-40B4-BE49-F238E27FC236}">
                <a16:creationId xmlns:a16="http://schemas.microsoft.com/office/drawing/2014/main" id="{C8097814-2781-4CD6-9D16-9A5EC733BB1D}"/>
              </a:ext>
            </a:extLst>
          </p:cNvPr>
          <p:cNvSpPr>
            <a:spLocks noGrp="1"/>
          </p:cNvSpPr>
          <p:nvPr>
            <p:ph type="dt" sz="half" idx="16"/>
          </p:nvPr>
        </p:nvSpPr>
        <p:spPr/>
        <p:txBody>
          <a:bodyPr/>
          <a:lstStyle>
            <a:lvl1pPr>
              <a:defRPr>
                <a:solidFill>
                  <a:srgbClr val="000000"/>
                </a:solidFill>
              </a:defRPr>
            </a:lvl1pPr>
          </a:lstStyle>
          <a:p>
            <a:endParaRPr lang="ja-JP" altLang="en-US" sz="500" dirty="0"/>
          </a:p>
        </p:txBody>
      </p:sp>
      <p:sp>
        <p:nvSpPr>
          <p:cNvPr id="3" name="フッター プレースホルダー 2">
            <a:extLst>
              <a:ext uri="{FF2B5EF4-FFF2-40B4-BE49-F238E27FC236}">
                <a16:creationId xmlns:a16="http://schemas.microsoft.com/office/drawing/2014/main" id="{C981F597-59AF-466E-8660-9FD46CA8D63E}"/>
              </a:ext>
            </a:extLst>
          </p:cNvPr>
          <p:cNvSpPr>
            <a:spLocks noGrp="1"/>
          </p:cNvSpPr>
          <p:nvPr>
            <p:ph type="ftr" sz="quarter" idx="17"/>
          </p:nvPr>
        </p:nvSpPr>
        <p:spPr/>
        <p:txBody>
          <a:bodyPr/>
          <a:lstStyle>
            <a:lvl1pPr>
              <a:defRPr>
                <a:solidFill>
                  <a:srgbClr val="000000"/>
                </a:solidFill>
              </a:defRPr>
            </a:lvl1pPr>
          </a:lstStyle>
          <a:p>
            <a:endParaRPr lang="ja-JP" altLang="en-US" dirty="0"/>
          </a:p>
        </p:txBody>
      </p:sp>
      <p:sp>
        <p:nvSpPr>
          <p:cNvPr id="4" name="スライド番号プレースホルダー 3">
            <a:extLst>
              <a:ext uri="{FF2B5EF4-FFF2-40B4-BE49-F238E27FC236}">
                <a16:creationId xmlns:a16="http://schemas.microsoft.com/office/drawing/2014/main" id="{BAC40CF8-4853-4861-859E-A0D84EADAB20}"/>
              </a:ext>
            </a:extLst>
          </p:cNvPr>
          <p:cNvSpPr>
            <a:spLocks noGrp="1"/>
          </p:cNvSpPr>
          <p:nvPr>
            <p:ph type="sldNum" sz="quarter" idx="18"/>
          </p:nvPr>
        </p:nvSpPr>
        <p:spPr/>
        <p:txBody>
          <a:bodyPr/>
          <a:lstStyle>
            <a:lvl1pPr>
              <a:defRPr>
                <a:solidFill>
                  <a:srgbClr val="000000"/>
                </a:solidFill>
              </a:defRPr>
            </a:lvl1pPr>
          </a:lstStyle>
          <a:p>
            <a:fld id="{8E309D18-5CEC-4165-B971-DC4DA761F26D}" type="slidenum">
              <a:rPr lang="ja-JP" altLang="en-US" smtClean="0"/>
              <a:pPr/>
              <a:t>‹#›</a:t>
            </a:fld>
            <a:endParaRPr lang="ja-JP" altLang="en-US"/>
          </a:p>
        </p:txBody>
      </p:sp>
    </p:spTree>
    <p:extLst>
      <p:ext uri="{BB962C8B-B14F-4D97-AF65-F5344CB8AC3E}">
        <p14:creationId xmlns:p14="http://schemas.microsoft.com/office/powerpoint/2010/main" val="129026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4" name="スライド番号">
            <a:extLst>
              <a:ext uri="{FF2B5EF4-FFF2-40B4-BE49-F238E27FC236}">
                <a16:creationId xmlns:a16="http://schemas.microsoft.com/office/drawing/2014/main" id="{7BA4835A-BED6-40BA-B9D4-CD4164C5B089}"/>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8E309D18-5CEC-4165-B971-DC4DA761F26D}" type="slidenum">
              <a:rPr lang="ja-JP" altLang="en-US" smtClean="0"/>
              <a:pPr/>
              <a:t>‹#›</a:t>
            </a:fld>
            <a:endParaRPr lang="ja-JP" altLang="en-US"/>
          </a:p>
        </p:txBody>
      </p:sp>
      <p:sp>
        <p:nvSpPr>
          <p:cNvPr id="25" name="セクション名">
            <a:extLst>
              <a:ext uri="{FF2B5EF4-FFF2-40B4-BE49-F238E27FC236}">
                <a16:creationId xmlns:a16="http://schemas.microsoft.com/office/drawing/2014/main" id="{9CB7BC2D-1C6F-42C2-9A0B-46D9218B09EE}"/>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666666"/>
                </a:solidFill>
                <a:latin typeface="+mj-lt"/>
                <a:ea typeface="+mj-ea"/>
              </a:defRPr>
            </a:lvl1pPr>
          </a:lstStyle>
          <a:p>
            <a:pPr lvl="0"/>
            <a:r>
              <a:rPr kumimoji="1" lang="ja-JP" altLang="en-US"/>
              <a:t>セクション名</a:t>
            </a:r>
          </a:p>
        </p:txBody>
      </p:sp>
      <p:sp>
        <p:nvSpPr>
          <p:cNvPr id="26" name="フッター">
            <a:extLst>
              <a:ext uri="{FF2B5EF4-FFF2-40B4-BE49-F238E27FC236}">
                <a16:creationId xmlns:a16="http://schemas.microsoft.com/office/drawing/2014/main" id="{2F4B27A6-D6C8-49E6-A781-98D76571C258}"/>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lang="ja-JP" altLang="en-US"/>
          </a:p>
        </p:txBody>
      </p:sp>
      <p:sp>
        <p:nvSpPr>
          <p:cNvPr id="27" name="日付">
            <a:extLst>
              <a:ext uri="{FF2B5EF4-FFF2-40B4-BE49-F238E27FC236}">
                <a16:creationId xmlns:a16="http://schemas.microsoft.com/office/drawing/2014/main" id="{C6A21407-EBDC-4B38-B062-76D27CA48216}"/>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endParaRPr lang="ja-JP" altLang="en-US" sz="500" dirty="0"/>
          </a:p>
        </p:txBody>
      </p:sp>
      <p:sp>
        <p:nvSpPr>
          <p:cNvPr id="4" name="文章2"/>
          <p:cNvSpPr>
            <a:spLocks noGrp="1"/>
          </p:cNvSpPr>
          <p:nvPr>
            <p:ph sz="half" idx="2"/>
          </p:nvPr>
        </p:nvSpPr>
        <p:spPr>
          <a:xfrm>
            <a:off x="4785173" y="1056386"/>
            <a:ext cx="3927185" cy="54336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文章1"/>
          <p:cNvSpPr>
            <a:spLocks noGrp="1"/>
          </p:cNvSpPr>
          <p:nvPr>
            <p:ph sz="half" idx="1"/>
          </p:nvPr>
        </p:nvSpPr>
        <p:spPr>
          <a:xfrm>
            <a:off x="431642" y="1056386"/>
            <a:ext cx="3927185" cy="54336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ページタイトル">
            <a:extLst>
              <a:ext uri="{FF2B5EF4-FFF2-40B4-BE49-F238E27FC236}">
                <a16:creationId xmlns:a16="http://schemas.microsoft.com/office/drawing/2014/main" id="{4EADCCA9-451D-4201-8B13-1624A250DB3A}"/>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14" name="セクション番号">
            <a:extLst>
              <a:ext uri="{FF2B5EF4-FFF2-40B4-BE49-F238E27FC236}">
                <a16:creationId xmlns:a16="http://schemas.microsoft.com/office/drawing/2014/main" id="{2517ACE3-BB28-4D3B-8C01-24E8DAF1EAAC}"/>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Tree>
    <p:extLst>
      <p:ext uri="{BB962C8B-B14F-4D97-AF65-F5344CB8AC3E}">
        <p14:creationId xmlns:p14="http://schemas.microsoft.com/office/powerpoint/2010/main" val="294092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17" name="スライド番号">
            <a:extLst>
              <a:ext uri="{FF2B5EF4-FFF2-40B4-BE49-F238E27FC236}">
                <a16:creationId xmlns:a16="http://schemas.microsoft.com/office/drawing/2014/main" id="{DDFBEAE7-AA23-4390-A274-7C53AFFFB366}"/>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8E309D18-5CEC-4165-B971-DC4DA761F26D}" type="slidenum">
              <a:rPr lang="ja-JP" altLang="en-US" smtClean="0"/>
              <a:pPr/>
              <a:t>‹#›</a:t>
            </a:fld>
            <a:endParaRPr lang="ja-JP" altLang="en-US"/>
          </a:p>
        </p:txBody>
      </p:sp>
      <p:sp>
        <p:nvSpPr>
          <p:cNvPr id="18" name="セクション名">
            <a:extLst>
              <a:ext uri="{FF2B5EF4-FFF2-40B4-BE49-F238E27FC236}">
                <a16:creationId xmlns:a16="http://schemas.microsoft.com/office/drawing/2014/main" id="{6AE6425A-433A-433F-B94B-695E155FAF78}"/>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666666"/>
                </a:solidFill>
                <a:latin typeface="+mj-lt"/>
                <a:ea typeface="+mj-ea"/>
              </a:defRPr>
            </a:lvl1pPr>
          </a:lstStyle>
          <a:p>
            <a:pPr lvl="0"/>
            <a:r>
              <a:rPr kumimoji="1" lang="ja-JP" altLang="en-US"/>
              <a:t>セクション名</a:t>
            </a:r>
          </a:p>
        </p:txBody>
      </p:sp>
      <p:sp>
        <p:nvSpPr>
          <p:cNvPr id="19" name="フッター">
            <a:extLst>
              <a:ext uri="{FF2B5EF4-FFF2-40B4-BE49-F238E27FC236}">
                <a16:creationId xmlns:a16="http://schemas.microsoft.com/office/drawing/2014/main" id="{B51858DA-9E03-4842-8F33-DB0488A9B998}"/>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lang="ja-JP" altLang="en-US"/>
          </a:p>
        </p:txBody>
      </p:sp>
      <p:sp>
        <p:nvSpPr>
          <p:cNvPr id="20" name="日付">
            <a:extLst>
              <a:ext uri="{FF2B5EF4-FFF2-40B4-BE49-F238E27FC236}">
                <a16:creationId xmlns:a16="http://schemas.microsoft.com/office/drawing/2014/main" id="{20C8DA1D-E1B6-4F84-96A5-9E14F8DAD6FE}"/>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endParaRPr lang="ja-JP" altLang="en-US" sz="500" dirty="0"/>
          </a:p>
        </p:txBody>
      </p:sp>
      <p:sp>
        <p:nvSpPr>
          <p:cNvPr id="10" name="ページタイトル">
            <a:extLst>
              <a:ext uri="{FF2B5EF4-FFF2-40B4-BE49-F238E27FC236}">
                <a16:creationId xmlns:a16="http://schemas.microsoft.com/office/drawing/2014/main" id="{D6E85215-16DD-44CF-B307-9821AB33E29C}"/>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11" name="セクション番号">
            <a:extLst>
              <a:ext uri="{FF2B5EF4-FFF2-40B4-BE49-F238E27FC236}">
                <a16:creationId xmlns:a16="http://schemas.microsoft.com/office/drawing/2014/main" id="{C49864A7-A1C0-418A-8CD6-4A99CA9AFDAE}"/>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Tree>
    <p:extLst>
      <p:ext uri="{BB962C8B-B14F-4D97-AF65-F5344CB8AC3E}">
        <p14:creationId xmlns:p14="http://schemas.microsoft.com/office/powerpoint/2010/main" val="253925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3" name="スライド番号">
            <a:extLst>
              <a:ext uri="{FF2B5EF4-FFF2-40B4-BE49-F238E27FC236}">
                <a16:creationId xmlns:a16="http://schemas.microsoft.com/office/drawing/2014/main" id="{B685573D-9CBD-4355-A528-7A8A197F249A}"/>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8E309D18-5CEC-4165-B971-DC4DA761F26D}" type="slidenum">
              <a:rPr lang="ja-JP" altLang="en-US" smtClean="0"/>
              <a:pPr/>
              <a:t>‹#›</a:t>
            </a:fld>
            <a:endParaRPr lang="ja-JP" altLang="en-US"/>
          </a:p>
        </p:txBody>
      </p:sp>
      <p:sp>
        <p:nvSpPr>
          <p:cNvPr id="14" name="セクション名">
            <a:extLst>
              <a:ext uri="{FF2B5EF4-FFF2-40B4-BE49-F238E27FC236}">
                <a16:creationId xmlns:a16="http://schemas.microsoft.com/office/drawing/2014/main" id="{DF2AB4AF-1009-4D44-A114-2309EF2C5577}"/>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800" b="0" spc="300">
                <a:solidFill>
                  <a:srgbClr val="666666"/>
                </a:solidFill>
                <a:latin typeface="+mj-lt"/>
                <a:ea typeface="+mj-ea"/>
              </a:defRPr>
            </a:lvl1pPr>
          </a:lstStyle>
          <a:p>
            <a:pPr lvl="0"/>
            <a:r>
              <a:rPr kumimoji="1" lang="ja-JP" altLang="en-US"/>
              <a:t>セクション名</a:t>
            </a:r>
          </a:p>
        </p:txBody>
      </p:sp>
      <p:sp>
        <p:nvSpPr>
          <p:cNvPr id="15" name="フッター">
            <a:extLst>
              <a:ext uri="{FF2B5EF4-FFF2-40B4-BE49-F238E27FC236}">
                <a16:creationId xmlns:a16="http://schemas.microsoft.com/office/drawing/2014/main" id="{5ED04B39-944E-47BC-89AE-78A0CCE1B9D5}"/>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lang="ja-JP" altLang="en-US"/>
          </a:p>
        </p:txBody>
      </p:sp>
      <p:sp>
        <p:nvSpPr>
          <p:cNvPr id="16" name="日付">
            <a:extLst>
              <a:ext uri="{FF2B5EF4-FFF2-40B4-BE49-F238E27FC236}">
                <a16:creationId xmlns:a16="http://schemas.microsoft.com/office/drawing/2014/main" id="{2B042898-B2BB-4F5F-AA4D-739E386EF11B}"/>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endParaRPr lang="ja-JP" altLang="en-US" sz="500" dirty="0"/>
          </a:p>
        </p:txBody>
      </p:sp>
      <p:sp>
        <p:nvSpPr>
          <p:cNvPr id="17" name="セクション番号">
            <a:extLst>
              <a:ext uri="{FF2B5EF4-FFF2-40B4-BE49-F238E27FC236}">
                <a16:creationId xmlns:a16="http://schemas.microsoft.com/office/drawing/2014/main" id="{A3644B56-D182-457B-940B-A615135FB351}"/>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240" b="1" spc="100" baseline="0">
                <a:solidFill>
                  <a:schemeClr val="tx1"/>
                </a:solidFill>
                <a:latin typeface="+mj-lt"/>
                <a:ea typeface="+mj-ea"/>
              </a:defRPr>
            </a:lvl1pPr>
          </a:lstStyle>
          <a:p>
            <a:pPr lvl="0"/>
            <a:r>
              <a:rPr kumimoji="1" lang="en-US" altLang="ja-JP"/>
              <a:t>#</a:t>
            </a:r>
            <a:endParaRPr kumimoji="1" lang="ja-JP" altLang="en-US"/>
          </a:p>
        </p:txBody>
      </p:sp>
    </p:spTree>
    <p:extLst>
      <p:ext uri="{BB962C8B-B14F-4D97-AF65-F5344CB8AC3E}">
        <p14:creationId xmlns:p14="http://schemas.microsoft.com/office/powerpoint/2010/main" val="6279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白紙 ヘッダ・フッタなし">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244629B-D094-43F8-B9FF-162FD4442C00}"/>
              </a:ext>
            </a:extLst>
          </p:cNvPr>
          <p:cNvSpPr>
            <a:spLocks noGrp="1"/>
          </p:cNvSpPr>
          <p:nvPr>
            <p:ph type="sldNum" sz="quarter" idx="12"/>
          </p:nvPr>
        </p:nvSpPr>
        <p:spPr/>
        <p:txBody>
          <a:bodyPr/>
          <a:lstStyle/>
          <a:p>
            <a:fld id="{8E309D18-5CEC-4165-B971-DC4DA761F26D}" type="slidenum">
              <a:rPr lang="ja-JP" altLang="en-US" smtClean="0"/>
              <a:pPr/>
              <a:t>‹#›</a:t>
            </a:fld>
            <a:endParaRPr lang="ja-JP" altLang="en-US"/>
          </a:p>
        </p:txBody>
      </p:sp>
      <p:sp>
        <p:nvSpPr>
          <p:cNvPr id="2" name="日付プレースホルダー 1">
            <a:extLst>
              <a:ext uri="{FF2B5EF4-FFF2-40B4-BE49-F238E27FC236}">
                <a16:creationId xmlns:a16="http://schemas.microsoft.com/office/drawing/2014/main" id="{FC2310D8-B0E7-45E5-A38E-CD7CC0EC4453}"/>
              </a:ext>
            </a:extLst>
          </p:cNvPr>
          <p:cNvSpPr>
            <a:spLocks noGrp="1"/>
          </p:cNvSpPr>
          <p:nvPr>
            <p:ph type="dt" sz="half" idx="13"/>
          </p:nvPr>
        </p:nvSpPr>
        <p:spPr/>
        <p:txBody>
          <a:bodyPr/>
          <a:lstStyle/>
          <a:p>
            <a:endParaRPr lang="ja-JP" altLang="en-US" sz="500" dirty="0"/>
          </a:p>
        </p:txBody>
      </p:sp>
      <p:sp>
        <p:nvSpPr>
          <p:cNvPr id="3" name="フッター プレースホルダー 2">
            <a:extLst>
              <a:ext uri="{FF2B5EF4-FFF2-40B4-BE49-F238E27FC236}">
                <a16:creationId xmlns:a16="http://schemas.microsoft.com/office/drawing/2014/main" id="{0EBC8705-7530-495B-84D3-0A5183608D62}"/>
              </a:ext>
            </a:extLst>
          </p:cNvPr>
          <p:cNvSpPr>
            <a:spLocks noGrp="1"/>
          </p:cNvSpPr>
          <p:nvPr>
            <p:ph type="ftr" sz="quarter" idx="14"/>
          </p:nvPr>
        </p:nvSpPr>
        <p:spPr/>
        <p:txBody>
          <a:bodyPr/>
          <a:lstStyle/>
          <a:p>
            <a:endParaRPr lang="ja-JP" altLang="en-US" dirty="0"/>
          </a:p>
        </p:txBody>
      </p:sp>
    </p:spTree>
    <p:extLst>
      <p:ext uri="{BB962C8B-B14F-4D97-AF65-F5344CB8AC3E}">
        <p14:creationId xmlns:p14="http://schemas.microsoft.com/office/powerpoint/2010/main" val="35732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画像あり">
    <p:spTree>
      <p:nvGrpSpPr>
        <p:cNvPr id="1" name=""/>
        <p:cNvGrpSpPr/>
        <p:nvPr/>
      </p:nvGrpSpPr>
      <p:grpSpPr>
        <a:xfrm>
          <a:off x="0" y="0"/>
          <a:ext cx="0" cy="0"/>
          <a:chOff x="0" y="0"/>
          <a:chExt cx="0" cy="0"/>
        </a:xfrm>
      </p:grpSpPr>
      <p:sp>
        <p:nvSpPr>
          <p:cNvPr id="304" name="図">
            <a:extLst>
              <a:ext uri="{FF2B5EF4-FFF2-40B4-BE49-F238E27FC236}">
                <a16:creationId xmlns:a16="http://schemas.microsoft.com/office/drawing/2014/main" id="{DFEE06B4-4786-4C77-9BE7-D0B46020B3EF}"/>
              </a:ext>
            </a:extLst>
          </p:cNvPr>
          <p:cNvSpPr>
            <a:spLocks noGrp="1"/>
          </p:cNvSpPr>
          <p:nvPr>
            <p:ph type="pic" sz="quarter" idx="12"/>
          </p:nvPr>
        </p:nvSpPr>
        <p:spPr>
          <a:xfrm>
            <a:off x="7" y="6"/>
            <a:ext cx="9143994" cy="6857995"/>
          </a:xfrm>
          <a:custGeom>
            <a:avLst/>
            <a:gdLst>
              <a:gd name="connsiteX0" fmla="*/ 1134524 w 9143994"/>
              <a:gd name="connsiteY0" fmla="*/ 6714220 h 6857995"/>
              <a:gd name="connsiteX1" fmla="*/ 1134524 w 9143994"/>
              <a:gd name="connsiteY1" fmla="*/ 6718005 h 6857995"/>
              <a:gd name="connsiteX2" fmla="*/ 1131565 w 9143994"/>
              <a:gd name="connsiteY2" fmla="*/ 6726041 h 6857995"/>
              <a:gd name="connsiteX3" fmla="*/ 1124059 w 9143994"/>
              <a:gd name="connsiteY3" fmla="*/ 6729216 h 6857995"/>
              <a:gd name="connsiteX4" fmla="*/ 1118749 w 9143994"/>
              <a:gd name="connsiteY4" fmla="*/ 6727454 h 6857995"/>
              <a:gd name="connsiteX5" fmla="*/ 1116753 w 9143994"/>
              <a:gd name="connsiteY5" fmla="*/ 6722908 h 6857995"/>
              <a:gd name="connsiteX6" fmla="*/ 1118913 w 9143994"/>
              <a:gd name="connsiteY6" fmla="*/ 6717580 h 6857995"/>
              <a:gd name="connsiteX7" fmla="*/ 1125319 w 9143994"/>
              <a:gd name="connsiteY7" fmla="*/ 6715481 h 6857995"/>
              <a:gd name="connsiteX8" fmla="*/ 462640 w 9143994"/>
              <a:gd name="connsiteY8" fmla="*/ 6699731 h 6857995"/>
              <a:gd name="connsiteX9" fmla="*/ 470613 w 9143994"/>
              <a:gd name="connsiteY9" fmla="*/ 6703331 h 6857995"/>
              <a:gd name="connsiteX10" fmla="*/ 473558 w 9143994"/>
              <a:gd name="connsiteY10" fmla="*/ 6713281 h 6857995"/>
              <a:gd name="connsiteX11" fmla="*/ 470408 w 9143994"/>
              <a:gd name="connsiteY11" fmla="*/ 6725055 h 6857995"/>
              <a:gd name="connsiteX12" fmla="*/ 461711 w 9143994"/>
              <a:gd name="connsiteY12" fmla="*/ 6729285 h 6857995"/>
              <a:gd name="connsiteX13" fmla="*/ 453909 w 9143994"/>
              <a:gd name="connsiteY13" fmla="*/ 6726001 h 6857995"/>
              <a:gd name="connsiteX14" fmla="*/ 450834 w 9143994"/>
              <a:gd name="connsiteY14" fmla="*/ 6717999 h 6857995"/>
              <a:gd name="connsiteX15" fmla="*/ 450834 w 9143994"/>
              <a:gd name="connsiteY15" fmla="*/ 6712691 h 6857995"/>
              <a:gd name="connsiteX16" fmla="*/ 454074 w 9143994"/>
              <a:gd name="connsiteY16" fmla="*/ 6703427 h 6857995"/>
              <a:gd name="connsiteX17" fmla="*/ 462640 w 9143994"/>
              <a:gd name="connsiteY17" fmla="*/ 6699731 h 6857995"/>
              <a:gd name="connsiteX18" fmla="*/ 1212179 w 9143994"/>
              <a:gd name="connsiteY18" fmla="*/ 6699669 h 6857995"/>
              <a:gd name="connsiteX19" fmla="*/ 1221288 w 9143994"/>
              <a:gd name="connsiteY19" fmla="*/ 6703523 h 6857995"/>
              <a:gd name="connsiteX20" fmla="*/ 1224473 w 9143994"/>
              <a:gd name="connsiteY20" fmla="*/ 6714515 h 6857995"/>
              <a:gd name="connsiteX21" fmla="*/ 1221288 w 9143994"/>
              <a:gd name="connsiteY21" fmla="*/ 6725397 h 6857995"/>
              <a:gd name="connsiteX22" fmla="*/ 1212179 w 9143994"/>
              <a:gd name="connsiteY22" fmla="*/ 6729223 h 6857995"/>
              <a:gd name="connsiteX23" fmla="*/ 1202905 w 9143994"/>
              <a:gd name="connsiteY23" fmla="*/ 6725322 h 6857995"/>
              <a:gd name="connsiteX24" fmla="*/ 1199437 w 9143994"/>
              <a:gd name="connsiteY24" fmla="*/ 6714666 h 6857995"/>
              <a:gd name="connsiteX25" fmla="*/ 1202864 w 9143994"/>
              <a:gd name="connsiteY25" fmla="*/ 6703660 h 6857995"/>
              <a:gd name="connsiteX26" fmla="*/ 1212179 w 9143994"/>
              <a:gd name="connsiteY26" fmla="*/ 6699669 h 6857995"/>
              <a:gd name="connsiteX27" fmla="*/ 1059406 w 9143994"/>
              <a:gd name="connsiteY27" fmla="*/ 6699669 h 6857995"/>
              <a:gd name="connsiteX28" fmla="*/ 1068516 w 9143994"/>
              <a:gd name="connsiteY28" fmla="*/ 6703523 h 6857995"/>
              <a:gd name="connsiteX29" fmla="*/ 1071701 w 9143994"/>
              <a:gd name="connsiteY29" fmla="*/ 6714515 h 6857995"/>
              <a:gd name="connsiteX30" fmla="*/ 1068516 w 9143994"/>
              <a:gd name="connsiteY30" fmla="*/ 6725397 h 6857995"/>
              <a:gd name="connsiteX31" fmla="*/ 1059406 w 9143994"/>
              <a:gd name="connsiteY31" fmla="*/ 6729223 h 6857995"/>
              <a:gd name="connsiteX32" fmla="*/ 1050133 w 9143994"/>
              <a:gd name="connsiteY32" fmla="*/ 6725322 h 6857995"/>
              <a:gd name="connsiteX33" fmla="*/ 1046664 w 9143994"/>
              <a:gd name="connsiteY33" fmla="*/ 6714666 h 6857995"/>
              <a:gd name="connsiteX34" fmla="*/ 1050091 w 9143994"/>
              <a:gd name="connsiteY34" fmla="*/ 6703660 h 6857995"/>
              <a:gd name="connsiteX35" fmla="*/ 1059406 w 9143994"/>
              <a:gd name="connsiteY35" fmla="*/ 6699669 h 6857995"/>
              <a:gd name="connsiteX36" fmla="*/ 944778 w 9143994"/>
              <a:gd name="connsiteY36" fmla="*/ 6699669 h 6857995"/>
              <a:gd name="connsiteX37" fmla="*/ 953887 w 9143994"/>
              <a:gd name="connsiteY37" fmla="*/ 6703523 h 6857995"/>
              <a:gd name="connsiteX38" fmla="*/ 957072 w 9143994"/>
              <a:gd name="connsiteY38" fmla="*/ 6714515 h 6857995"/>
              <a:gd name="connsiteX39" fmla="*/ 953887 w 9143994"/>
              <a:gd name="connsiteY39" fmla="*/ 6725397 h 6857995"/>
              <a:gd name="connsiteX40" fmla="*/ 944778 w 9143994"/>
              <a:gd name="connsiteY40" fmla="*/ 6729223 h 6857995"/>
              <a:gd name="connsiteX41" fmla="*/ 935504 w 9143994"/>
              <a:gd name="connsiteY41" fmla="*/ 6725322 h 6857995"/>
              <a:gd name="connsiteX42" fmla="*/ 932036 w 9143994"/>
              <a:gd name="connsiteY42" fmla="*/ 6714666 h 6857995"/>
              <a:gd name="connsiteX43" fmla="*/ 935463 w 9143994"/>
              <a:gd name="connsiteY43" fmla="*/ 6703660 h 6857995"/>
              <a:gd name="connsiteX44" fmla="*/ 944778 w 9143994"/>
              <a:gd name="connsiteY44" fmla="*/ 6699669 h 6857995"/>
              <a:gd name="connsiteX45" fmla="*/ 1016612 w 9143994"/>
              <a:gd name="connsiteY45" fmla="*/ 6699662 h 6857995"/>
              <a:gd name="connsiteX46" fmla="*/ 1024585 w 9143994"/>
              <a:gd name="connsiteY46" fmla="*/ 6703262 h 6857995"/>
              <a:gd name="connsiteX47" fmla="*/ 1027531 w 9143994"/>
              <a:gd name="connsiteY47" fmla="*/ 6713212 h 6857995"/>
              <a:gd name="connsiteX48" fmla="*/ 1024380 w 9143994"/>
              <a:gd name="connsiteY48" fmla="*/ 6724986 h 6857995"/>
              <a:gd name="connsiteX49" fmla="*/ 1015683 w 9143994"/>
              <a:gd name="connsiteY49" fmla="*/ 6729216 h 6857995"/>
              <a:gd name="connsiteX50" fmla="*/ 1007881 w 9143994"/>
              <a:gd name="connsiteY50" fmla="*/ 6725932 h 6857995"/>
              <a:gd name="connsiteX51" fmla="*/ 1004805 w 9143994"/>
              <a:gd name="connsiteY51" fmla="*/ 6717930 h 6857995"/>
              <a:gd name="connsiteX52" fmla="*/ 1004805 w 9143994"/>
              <a:gd name="connsiteY52" fmla="*/ 6712622 h 6857995"/>
              <a:gd name="connsiteX53" fmla="*/ 1008046 w 9143994"/>
              <a:gd name="connsiteY53" fmla="*/ 6703358 h 6857995"/>
              <a:gd name="connsiteX54" fmla="*/ 1016612 w 9143994"/>
              <a:gd name="connsiteY54" fmla="*/ 6699662 h 6857995"/>
              <a:gd name="connsiteX55" fmla="*/ 693067 w 9143994"/>
              <a:gd name="connsiteY55" fmla="*/ 6699662 h 6857995"/>
              <a:gd name="connsiteX56" fmla="*/ 700051 w 9143994"/>
              <a:gd name="connsiteY56" fmla="*/ 6702597 h 6857995"/>
              <a:gd name="connsiteX57" fmla="*/ 702603 w 9143994"/>
              <a:gd name="connsiteY57" fmla="*/ 6710805 h 6857995"/>
              <a:gd name="connsiteX58" fmla="*/ 682005 w 9143994"/>
              <a:gd name="connsiteY58" fmla="*/ 6710805 h 6857995"/>
              <a:gd name="connsiteX59" fmla="*/ 685727 w 9143994"/>
              <a:gd name="connsiteY59" fmla="*/ 6702747 h 6857995"/>
              <a:gd name="connsiteX60" fmla="*/ 693067 w 9143994"/>
              <a:gd name="connsiteY60" fmla="*/ 6699662 h 6857995"/>
              <a:gd name="connsiteX61" fmla="*/ 1177463 w 9143994"/>
              <a:gd name="connsiteY61" fmla="*/ 6695500 h 6857995"/>
              <a:gd name="connsiteX62" fmla="*/ 1177463 w 9143994"/>
              <a:gd name="connsiteY62" fmla="*/ 6733523 h 6857995"/>
              <a:gd name="connsiteX63" fmla="*/ 1183572 w 9143994"/>
              <a:gd name="connsiteY63" fmla="*/ 6733523 h 6857995"/>
              <a:gd name="connsiteX64" fmla="*/ 1183572 w 9143994"/>
              <a:gd name="connsiteY64" fmla="*/ 6695500 h 6857995"/>
              <a:gd name="connsiteX65" fmla="*/ 805034 w 9143994"/>
              <a:gd name="connsiteY65" fmla="*/ 6695500 h 6857995"/>
              <a:gd name="connsiteX66" fmla="*/ 805034 w 9143994"/>
              <a:gd name="connsiteY66" fmla="*/ 6733523 h 6857995"/>
              <a:gd name="connsiteX67" fmla="*/ 811144 w 9143994"/>
              <a:gd name="connsiteY67" fmla="*/ 6733523 h 6857995"/>
              <a:gd name="connsiteX68" fmla="*/ 811144 w 9143994"/>
              <a:gd name="connsiteY68" fmla="*/ 6695500 h 6857995"/>
              <a:gd name="connsiteX69" fmla="*/ 582230 w 9143994"/>
              <a:gd name="connsiteY69" fmla="*/ 6695500 h 6857995"/>
              <a:gd name="connsiteX70" fmla="*/ 582230 w 9143994"/>
              <a:gd name="connsiteY70" fmla="*/ 6733523 h 6857995"/>
              <a:gd name="connsiteX71" fmla="*/ 588340 w 9143994"/>
              <a:gd name="connsiteY71" fmla="*/ 6733523 h 6857995"/>
              <a:gd name="connsiteX72" fmla="*/ 588340 w 9143994"/>
              <a:gd name="connsiteY72" fmla="*/ 6695500 h 6857995"/>
              <a:gd name="connsiteX73" fmla="*/ 489040 w 9143994"/>
              <a:gd name="connsiteY73" fmla="*/ 6695500 h 6857995"/>
              <a:gd name="connsiteX74" fmla="*/ 489040 w 9143994"/>
              <a:gd name="connsiteY74" fmla="*/ 6733523 h 6857995"/>
              <a:gd name="connsiteX75" fmla="*/ 495149 w 9143994"/>
              <a:gd name="connsiteY75" fmla="*/ 6733523 h 6857995"/>
              <a:gd name="connsiteX76" fmla="*/ 495149 w 9143994"/>
              <a:gd name="connsiteY76" fmla="*/ 6695500 h 6857995"/>
              <a:gd name="connsiteX77" fmla="*/ 325602 w 9143994"/>
              <a:gd name="connsiteY77" fmla="*/ 6695500 h 6857995"/>
              <a:gd name="connsiteX78" fmla="*/ 325602 w 9143994"/>
              <a:gd name="connsiteY78" fmla="*/ 6733523 h 6857995"/>
              <a:gd name="connsiteX79" fmla="*/ 331712 w 9143994"/>
              <a:gd name="connsiteY79" fmla="*/ 6733523 h 6857995"/>
              <a:gd name="connsiteX80" fmla="*/ 331712 w 9143994"/>
              <a:gd name="connsiteY80" fmla="*/ 6695500 h 6857995"/>
              <a:gd name="connsiteX81" fmla="*/ 401105 w 9143994"/>
              <a:gd name="connsiteY81" fmla="*/ 6695431 h 6857995"/>
              <a:gd name="connsiteX82" fmla="*/ 401105 w 9143994"/>
              <a:gd name="connsiteY82" fmla="*/ 6718155 h 6857995"/>
              <a:gd name="connsiteX83" fmla="*/ 414742 w 9143994"/>
              <a:gd name="connsiteY83" fmla="*/ 6734345 h 6857995"/>
              <a:gd name="connsiteX84" fmla="*/ 426513 w 9143994"/>
              <a:gd name="connsiteY84" fmla="*/ 6727440 h 6857995"/>
              <a:gd name="connsiteX85" fmla="*/ 426665 w 9143994"/>
              <a:gd name="connsiteY85" fmla="*/ 6727440 h 6857995"/>
              <a:gd name="connsiteX86" fmla="*/ 426665 w 9143994"/>
              <a:gd name="connsiteY86" fmla="*/ 6733454 h 6857995"/>
              <a:gd name="connsiteX87" fmla="*/ 432774 w 9143994"/>
              <a:gd name="connsiteY87" fmla="*/ 6733454 h 6857995"/>
              <a:gd name="connsiteX88" fmla="*/ 432781 w 9143994"/>
              <a:gd name="connsiteY88" fmla="*/ 6733454 h 6857995"/>
              <a:gd name="connsiteX89" fmla="*/ 432781 w 9143994"/>
              <a:gd name="connsiteY89" fmla="*/ 6695431 h 6857995"/>
              <a:gd name="connsiteX90" fmla="*/ 426672 w 9143994"/>
              <a:gd name="connsiteY90" fmla="*/ 6695431 h 6857995"/>
              <a:gd name="connsiteX91" fmla="*/ 426672 w 9143994"/>
              <a:gd name="connsiteY91" fmla="*/ 6717333 h 6857995"/>
              <a:gd name="connsiteX92" fmla="*/ 423782 w 9143994"/>
              <a:gd name="connsiteY92" fmla="*/ 6725931 h 6857995"/>
              <a:gd name="connsiteX93" fmla="*/ 416421 w 9143994"/>
              <a:gd name="connsiteY93" fmla="*/ 6729216 h 6857995"/>
              <a:gd name="connsiteX94" fmla="*/ 407181 w 9143994"/>
              <a:gd name="connsiteY94" fmla="*/ 6717189 h 6857995"/>
              <a:gd name="connsiteX95" fmla="*/ 407181 w 9143994"/>
              <a:gd name="connsiteY95" fmla="*/ 6695431 h 6857995"/>
              <a:gd name="connsiteX96" fmla="*/ 1103585 w 9143994"/>
              <a:gd name="connsiteY96" fmla="*/ 6694835 h 6857995"/>
              <a:gd name="connsiteX97" fmla="*/ 1097585 w 9143994"/>
              <a:gd name="connsiteY97" fmla="*/ 6697084 h 6857995"/>
              <a:gd name="connsiteX98" fmla="*/ 1093602 w 9143994"/>
              <a:gd name="connsiteY98" fmla="*/ 6703338 h 6857995"/>
              <a:gd name="connsiteX99" fmla="*/ 1093450 w 9143994"/>
              <a:gd name="connsiteY99" fmla="*/ 6703338 h 6857995"/>
              <a:gd name="connsiteX100" fmla="*/ 1093450 w 9143994"/>
              <a:gd name="connsiteY100" fmla="*/ 6695500 h 6857995"/>
              <a:gd name="connsiteX101" fmla="*/ 1087341 w 9143994"/>
              <a:gd name="connsiteY101" fmla="*/ 6695500 h 6857995"/>
              <a:gd name="connsiteX102" fmla="*/ 1087341 w 9143994"/>
              <a:gd name="connsiteY102" fmla="*/ 6733523 h 6857995"/>
              <a:gd name="connsiteX103" fmla="*/ 1093450 w 9143994"/>
              <a:gd name="connsiteY103" fmla="*/ 6733523 h 6857995"/>
              <a:gd name="connsiteX104" fmla="*/ 1093450 w 9143994"/>
              <a:gd name="connsiteY104" fmla="*/ 6714138 h 6857995"/>
              <a:gd name="connsiteX105" fmla="*/ 1096079 w 9143994"/>
              <a:gd name="connsiteY105" fmla="*/ 6704113 h 6857995"/>
              <a:gd name="connsiteX106" fmla="*/ 1102615 w 9143994"/>
              <a:gd name="connsiteY106" fmla="*/ 6700437 h 6857995"/>
              <a:gd name="connsiteX107" fmla="*/ 1107231 w 9143994"/>
              <a:gd name="connsiteY107" fmla="*/ 6701665 h 6857995"/>
              <a:gd name="connsiteX108" fmla="*/ 1107239 w 9143994"/>
              <a:gd name="connsiteY108" fmla="*/ 6701665 h 6857995"/>
              <a:gd name="connsiteX109" fmla="*/ 1107239 w 9143994"/>
              <a:gd name="connsiteY109" fmla="*/ 6695356 h 6857995"/>
              <a:gd name="connsiteX110" fmla="*/ 1103585 w 9143994"/>
              <a:gd name="connsiteY110" fmla="*/ 6694835 h 6857995"/>
              <a:gd name="connsiteX111" fmla="*/ 988955 w 9143994"/>
              <a:gd name="connsiteY111" fmla="*/ 6694835 h 6857995"/>
              <a:gd name="connsiteX112" fmla="*/ 982954 w 9143994"/>
              <a:gd name="connsiteY112" fmla="*/ 6697084 h 6857995"/>
              <a:gd name="connsiteX113" fmla="*/ 978971 w 9143994"/>
              <a:gd name="connsiteY113" fmla="*/ 6703338 h 6857995"/>
              <a:gd name="connsiteX114" fmla="*/ 978820 w 9143994"/>
              <a:gd name="connsiteY114" fmla="*/ 6703338 h 6857995"/>
              <a:gd name="connsiteX115" fmla="*/ 978820 w 9143994"/>
              <a:gd name="connsiteY115" fmla="*/ 6695500 h 6857995"/>
              <a:gd name="connsiteX116" fmla="*/ 972710 w 9143994"/>
              <a:gd name="connsiteY116" fmla="*/ 6695500 h 6857995"/>
              <a:gd name="connsiteX117" fmla="*/ 972710 w 9143994"/>
              <a:gd name="connsiteY117" fmla="*/ 6733523 h 6857995"/>
              <a:gd name="connsiteX118" fmla="*/ 978820 w 9143994"/>
              <a:gd name="connsiteY118" fmla="*/ 6733523 h 6857995"/>
              <a:gd name="connsiteX119" fmla="*/ 978820 w 9143994"/>
              <a:gd name="connsiteY119" fmla="*/ 6714138 h 6857995"/>
              <a:gd name="connsiteX120" fmla="*/ 981448 w 9143994"/>
              <a:gd name="connsiteY120" fmla="*/ 6704113 h 6857995"/>
              <a:gd name="connsiteX121" fmla="*/ 987984 w 9143994"/>
              <a:gd name="connsiteY121" fmla="*/ 6700437 h 6857995"/>
              <a:gd name="connsiteX122" fmla="*/ 992600 w 9143994"/>
              <a:gd name="connsiteY122" fmla="*/ 6701665 h 6857995"/>
              <a:gd name="connsiteX123" fmla="*/ 992608 w 9143994"/>
              <a:gd name="connsiteY123" fmla="*/ 6701665 h 6857995"/>
              <a:gd name="connsiteX124" fmla="*/ 992608 w 9143994"/>
              <a:gd name="connsiteY124" fmla="*/ 6695356 h 6857995"/>
              <a:gd name="connsiteX125" fmla="*/ 988955 w 9143994"/>
              <a:gd name="connsiteY125" fmla="*/ 6694835 h 6857995"/>
              <a:gd name="connsiteX126" fmla="*/ 795293 w 9143994"/>
              <a:gd name="connsiteY126" fmla="*/ 6694835 h 6857995"/>
              <a:gd name="connsiteX127" fmla="*/ 789293 w 9143994"/>
              <a:gd name="connsiteY127" fmla="*/ 6697084 h 6857995"/>
              <a:gd name="connsiteX128" fmla="*/ 785309 w 9143994"/>
              <a:gd name="connsiteY128" fmla="*/ 6703338 h 6857995"/>
              <a:gd name="connsiteX129" fmla="*/ 785158 w 9143994"/>
              <a:gd name="connsiteY129" fmla="*/ 6703338 h 6857995"/>
              <a:gd name="connsiteX130" fmla="*/ 785158 w 9143994"/>
              <a:gd name="connsiteY130" fmla="*/ 6695500 h 6857995"/>
              <a:gd name="connsiteX131" fmla="*/ 779049 w 9143994"/>
              <a:gd name="connsiteY131" fmla="*/ 6695500 h 6857995"/>
              <a:gd name="connsiteX132" fmla="*/ 779049 w 9143994"/>
              <a:gd name="connsiteY132" fmla="*/ 6733523 h 6857995"/>
              <a:gd name="connsiteX133" fmla="*/ 785158 w 9143994"/>
              <a:gd name="connsiteY133" fmla="*/ 6733523 h 6857995"/>
              <a:gd name="connsiteX134" fmla="*/ 785158 w 9143994"/>
              <a:gd name="connsiteY134" fmla="*/ 6714138 h 6857995"/>
              <a:gd name="connsiteX135" fmla="*/ 787786 w 9143994"/>
              <a:gd name="connsiteY135" fmla="*/ 6704113 h 6857995"/>
              <a:gd name="connsiteX136" fmla="*/ 794323 w 9143994"/>
              <a:gd name="connsiteY136" fmla="*/ 6700437 h 6857995"/>
              <a:gd name="connsiteX137" fmla="*/ 798939 w 9143994"/>
              <a:gd name="connsiteY137" fmla="*/ 6701665 h 6857995"/>
              <a:gd name="connsiteX138" fmla="*/ 798946 w 9143994"/>
              <a:gd name="connsiteY138" fmla="*/ 6701665 h 6857995"/>
              <a:gd name="connsiteX139" fmla="*/ 798946 w 9143994"/>
              <a:gd name="connsiteY139" fmla="*/ 6695356 h 6857995"/>
              <a:gd name="connsiteX140" fmla="*/ 795293 w 9143994"/>
              <a:gd name="connsiteY140" fmla="*/ 6694835 h 6857995"/>
              <a:gd name="connsiteX141" fmla="*/ 693178 w 9143994"/>
              <a:gd name="connsiteY141" fmla="*/ 6694560 h 6857995"/>
              <a:gd name="connsiteX142" fmla="*/ 680642 w 9143994"/>
              <a:gd name="connsiteY142" fmla="*/ 6700149 h 6857995"/>
              <a:gd name="connsiteX143" fmla="*/ 675592 w 9143994"/>
              <a:gd name="connsiteY143" fmla="*/ 6714610 h 6857995"/>
              <a:gd name="connsiteX144" fmla="*/ 680209 w 9143994"/>
              <a:gd name="connsiteY144" fmla="*/ 6729182 h 6857995"/>
              <a:gd name="connsiteX145" fmla="*/ 692916 w 9143994"/>
              <a:gd name="connsiteY145" fmla="*/ 6734359 h 6857995"/>
              <a:gd name="connsiteX146" fmla="*/ 706215 w 9143994"/>
              <a:gd name="connsiteY146" fmla="*/ 6730718 h 6857995"/>
              <a:gd name="connsiteX147" fmla="*/ 706215 w 9143994"/>
              <a:gd name="connsiteY147" fmla="*/ 6724999 h 6857995"/>
              <a:gd name="connsiteX148" fmla="*/ 694368 w 9143994"/>
              <a:gd name="connsiteY148" fmla="*/ 6729230 h 6857995"/>
              <a:gd name="connsiteX149" fmla="*/ 685355 w 9143994"/>
              <a:gd name="connsiteY149" fmla="*/ 6725774 h 6857995"/>
              <a:gd name="connsiteX150" fmla="*/ 681928 w 9143994"/>
              <a:gd name="connsiteY150" fmla="*/ 6715968 h 6857995"/>
              <a:gd name="connsiteX151" fmla="*/ 708864 w 9143994"/>
              <a:gd name="connsiteY151" fmla="*/ 6715968 h 6857995"/>
              <a:gd name="connsiteX152" fmla="*/ 708864 w 9143994"/>
              <a:gd name="connsiteY152" fmla="*/ 6712793 h 6857995"/>
              <a:gd name="connsiteX153" fmla="*/ 704764 w 9143994"/>
              <a:gd name="connsiteY153" fmla="*/ 6699387 h 6857995"/>
              <a:gd name="connsiteX154" fmla="*/ 693178 w 9143994"/>
              <a:gd name="connsiteY154" fmla="*/ 6694560 h 6857995"/>
              <a:gd name="connsiteX155" fmla="*/ 1212619 w 9143994"/>
              <a:gd name="connsiteY155" fmla="*/ 6694547 h 6857995"/>
              <a:gd name="connsiteX156" fmla="*/ 1198426 w 9143994"/>
              <a:gd name="connsiteY156" fmla="*/ 6699930 h 6857995"/>
              <a:gd name="connsiteX157" fmla="*/ 1193176 w 9143994"/>
              <a:gd name="connsiteY157" fmla="*/ 6714892 h 6857995"/>
              <a:gd name="connsiteX158" fmla="*/ 1198226 w 9143994"/>
              <a:gd name="connsiteY158" fmla="*/ 6729018 h 6857995"/>
              <a:gd name="connsiteX159" fmla="*/ 1211733 w 9143994"/>
              <a:gd name="connsiteY159" fmla="*/ 6734346 h 6857995"/>
              <a:gd name="connsiteX160" fmla="*/ 1225567 w 9143994"/>
              <a:gd name="connsiteY160" fmla="*/ 6728874 h 6857995"/>
              <a:gd name="connsiteX161" fmla="*/ 1230729 w 9143994"/>
              <a:gd name="connsiteY161" fmla="*/ 6714302 h 6857995"/>
              <a:gd name="connsiteX162" fmla="*/ 1225939 w 9143994"/>
              <a:gd name="connsiteY162" fmla="*/ 6699786 h 6857995"/>
              <a:gd name="connsiteX163" fmla="*/ 1212619 w 9143994"/>
              <a:gd name="connsiteY163" fmla="*/ 6694547 h 6857995"/>
              <a:gd name="connsiteX164" fmla="*/ 1059848 w 9143994"/>
              <a:gd name="connsiteY164" fmla="*/ 6694547 h 6857995"/>
              <a:gd name="connsiteX165" fmla="*/ 1045652 w 9143994"/>
              <a:gd name="connsiteY165" fmla="*/ 6699930 h 6857995"/>
              <a:gd name="connsiteX166" fmla="*/ 1040403 w 9143994"/>
              <a:gd name="connsiteY166" fmla="*/ 6714892 h 6857995"/>
              <a:gd name="connsiteX167" fmla="*/ 1045454 w 9143994"/>
              <a:gd name="connsiteY167" fmla="*/ 6729018 h 6857995"/>
              <a:gd name="connsiteX168" fmla="*/ 1058960 w 9143994"/>
              <a:gd name="connsiteY168" fmla="*/ 6734346 h 6857995"/>
              <a:gd name="connsiteX169" fmla="*/ 1072795 w 9143994"/>
              <a:gd name="connsiteY169" fmla="*/ 6728874 h 6857995"/>
              <a:gd name="connsiteX170" fmla="*/ 1077955 w 9143994"/>
              <a:gd name="connsiteY170" fmla="*/ 6714302 h 6857995"/>
              <a:gd name="connsiteX171" fmla="*/ 1073168 w 9143994"/>
              <a:gd name="connsiteY171" fmla="*/ 6699786 h 6857995"/>
              <a:gd name="connsiteX172" fmla="*/ 1059848 w 9143994"/>
              <a:gd name="connsiteY172" fmla="*/ 6694547 h 6857995"/>
              <a:gd name="connsiteX173" fmla="*/ 945218 w 9143994"/>
              <a:gd name="connsiteY173" fmla="*/ 6694547 h 6857995"/>
              <a:gd name="connsiteX174" fmla="*/ 931025 w 9143994"/>
              <a:gd name="connsiteY174" fmla="*/ 6699930 h 6857995"/>
              <a:gd name="connsiteX175" fmla="*/ 925774 w 9143994"/>
              <a:gd name="connsiteY175" fmla="*/ 6714892 h 6857995"/>
              <a:gd name="connsiteX176" fmla="*/ 930825 w 9143994"/>
              <a:gd name="connsiteY176" fmla="*/ 6729018 h 6857995"/>
              <a:gd name="connsiteX177" fmla="*/ 944330 w 9143994"/>
              <a:gd name="connsiteY177" fmla="*/ 6734346 h 6857995"/>
              <a:gd name="connsiteX178" fmla="*/ 958166 w 9143994"/>
              <a:gd name="connsiteY178" fmla="*/ 6728874 h 6857995"/>
              <a:gd name="connsiteX179" fmla="*/ 963326 w 9143994"/>
              <a:gd name="connsiteY179" fmla="*/ 6714302 h 6857995"/>
              <a:gd name="connsiteX180" fmla="*/ 958538 w 9143994"/>
              <a:gd name="connsiteY180" fmla="*/ 6699786 h 6857995"/>
              <a:gd name="connsiteX181" fmla="*/ 945218 w 9143994"/>
              <a:gd name="connsiteY181" fmla="*/ 6694547 h 6857995"/>
              <a:gd name="connsiteX182" fmla="*/ 840570 w 9143994"/>
              <a:gd name="connsiteY182" fmla="*/ 6694547 h 6857995"/>
              <a:gd name="connsiteX183" fmla="*/ 826150 w 9143994"/>
              <a:gd name="connsiteY183" fmla="*/ 6700245 h 6857995"/>
              <a:gd name="connsiteX184" fmla="*/ 820748 w 9143994"/>
              <a:gd name="connsiteY184" fmla="*/ 6715338 h 6857995"/>
              <a:gd name="connsiteX185" fmla="*/ 825764 w 9143994"/>
              <a:gd name="connsiteY185" fmla="*/ 6729059 h 6857995"/>
              <a:gd name="connsiteX186" fmla="*/ 838931 w 9143994"/>
              <a:gd name="connsiteY186" fmla="*/ 6734353 h 6857995"/>
              <a:gd name="connsiteX187" fmla="*/ 849363 w 9143994"/>
              <a:gd name="connsiteY187" fmla="*/ 6731713 h 6857995"/>
              <a:gd name="connsiteX188" fmla="*/ 849377 w 9143994"/>
              <a:gd name="connsiteY188" fmla="*/ 6731713 h 6857995"/>
              <a:gd name="connsiteX189" fmla="*/ 849377 w 9143994"/>
              <a:gd name="connsiteY189" fmla="*/ 6725925 h 6857995"/>
              <a:gd name="connsiteX190" fmla="*/ 839986 w 9143994"/>
              <a:gd name="connsiteY190" fmla="*/ 6729230 h 6857995"/>
              <a:gd name="connsiteX191" fmla="*/ 830538 w 9143994"/>
              <a:gd name="connsiteY191" fmla="*/ 6725370 h 6857995"/>
              <a:gd name="connsiteX192" fmla="*/ 827017 w 9143994"/>
              <a:gd name="connsiteY192" fmla="*/ 6714823 h 6857995"/>
              <a:gd name="connsiteX193" fmla="*/ 830759 w 9143994"/>
              <a:gd name="connsiteY193" fmla="*/ 6703852 h 6857995"/>
              <a:gd name="connsiteX194" fmla="*/ 840349 w 9143994"/>
              <a:gd name="connsiteY194" fmla="*/ 6699676 h 6857995"/>
              <a:gd name="connsiteX195" fmla="*/ 849439 w 9143994"/>
              <a:gd name="connsiteY195" fmla="*/ 6702645 h 6857995"/>
              <a:gd name="connsiteX196" fmla="*/ 849439 w 9143994"/>
              <a:gd name="connsiteY196" fmla="*/ 6696405 h 6857995"/>
              <a:gd name="connsiteX197" fmla="*/ 840570 w 9143994"/>
              <a:gd name="connsiteY197" fmla="*/ 6694547 h 6857995"/>
              <a:gd name="connsiteX198" fmla="*/ 735167 w 9143994"/>
              <a:gd name="connsiteY198" fmla="*/ 6694547 h 6857995"/>
              <a:gd name="connsiteX199" fmla="*/ 720747 w 9143994"/>
              <a:gd name="connsiteY199" fmla="*/ 6700245 h 6857995"/>
              <a:gd name="connsiteX200" fmla="*/ 715346 w 9143994"/>
              <a:gd name="connsiteY200" fmla="*/ 6715338 h 6857995"/>
              <a:gd name="connsiteX201" fmla="*/ 720355 w 9143994"/>
              <a:gd name="connsiteY201" fmla="*/ 6729059 h 6857995"/>
              <a:gd name="connsiteX202" fmla="*/ 733524 w 9143994"/>
              <a:gd name="connsiteY202" fmla="*/ 6734353 h 6857995"/>
              <a:gd name="connsiteX203" fmla="*/ 743954 w 9143994"/>
              <a:gd name="connsiteY203" fmla="*/ 6731713 h 6857995"/>
              <a:gd name="connsiteX204" fmla="*/ 743975 w 9143994"/>
              <a:gd name="connsiteY204" fmla="*/ 6731713 h 6857995"/>
              <a:gd name="connsiteX205" fmla="*/ 743975 w 9143994"/>
              <a:gd name="connsiteY205" fmla="*/ 6725925 h 6857995"/>
              <a:gd name="connsiteX206" fmla="*/ 734583 w 9143994"/>
              <a:gd name="connsiteY206" fmla="*/ 6729230 h 6857995"/>
              <a:gd name="connsiteX207" fmla="*/ 725137 w 9143994"/>
              <a:gd name="connsiteY207" fmla="*/ 6725370 h 6857995"/>
              <a:gd name="connsiteX208" fmla="*/ 721614 w 9143994"/>
              <a:gd name="connsiteY208" fmla="*/ 6714823 h 6857995"/>
              <a:gd name="connsiteX209" fmla="*/ 725357 w 9143994"/>
              <a:gd name="connsiteY209" fmla="*/ 6703852 h 6857995"/>
              <a:gd name="connsiteX210" fmla="*/ 734948 w 9143994"/>
              <a:gd name="connsiteY210" fmla="*/ 6699676 h 6857995"/>
              <a:gd name="connsiteX211" fmla="*/ 744036 w 9143994"/>
              <a:gd name="connsiteY211" fmla="*/ 6702645 h 6857995"/>
              <a:gd name="connsiteX212" fmla="*/ 744036 w 9143994"/>
              <a:gd name="connsiteY212" fmla="*/ 6696405 h 6857995"/>
              <a:gd name="connsiteX213" fmla="*/ 735167 w 9143994"/>
              <a:gd name="connsiteY213" fmla="*/ 6694547 h 6857995"/>
              <a:gd name="connsiteX214" fmla="*/ 1258897 w 9143994"/>
              <a:gd name="connsiteY214" fmla="*/ 6694540 h 6857995"/>
              <a:gd name="connsiteX215" fmla="*/ 1246374 w 9143994"/>
              <a:gd name="connsiteY215" fmla="*/ 6701747 h 6857995"/>
              <a:gd name="connsiteX216" fmla="*/ 1246223 w 9143994"/>
              <a:gd name="connsiteY216" fmla="*/ 6701747 h 6857995"/>
              <a:gd name="connsiteX217" fmla="*/ 1246223 w 9143994"/>
              <a:gd name="connsiteY217" fmla="*/ 6695431 h 6857995"/>
              <a:gd name="connsiteX218" fmla="*/ 1240113 w 9143994"/>
              <a:gd name="connsiteY218" fmla="*/ 6695431 h 6857995"/>
              <a:gd name="connsiteX219" fmla="*/ 1240113 w 9143994"/>
              <a:gd name="connsiteY219" fmla="*/ 6733454 h 6857995"/>
              <a:gd name="connsiteX220" fmla="*/ 1246223 w 9143994"/>
              <a:gd name="connsiteY220" fmla="*/ 6733454 h 6857995"/>
              <a:gd name="connsiteX221" fmla="*/ 1246223 w 9143994"/>
              <a:gd name="connsiteY221" fmla="*/ 6711772 h 6857995"/>
              <a:gd name="connsiteX222" fmla="*/ 1249224 w 9143994"/>
              <a:gd name="connsiteY222" fmla="*/ 6703105 h 6857995"/>
              <a:gd name="connsiteX223" fmla="*/ 1256804 w 9143994"/>
              <a:gd name="connsiteY223" fmla="*/ 6699669 h 6857995"/>
              <a:gd name="connsiteX224" fmla="*/ 1265674 w 9143994"/>
              <a:gd name="connsiteY224" fmla="*/ 6711772 h 6857995"/>
              <a:gd name="connsiteX225" fmla="*/ 1265674 w 9143994"/>
              <a:gd name="connsiteY225" fmla="*/ 6733454 h 6857995"/>
              <a:gd name="connsiteX226" fmla="*/ 1271783 w 9143994"/>
              <a:gd name="connsiteY226" fmla="*/ 6733454 h 6857995"/>
              <a:gd name="connsiteX227" fmla="*/ 1271789 w 9143994"/>
              <a:gd name="connsiteY227" fmla="*/ 6733454 h 6857995"/>
              <a:gd name="connsiteX228" fmla="*/ 1271789 w 9143994"/>
              <a:gd name="connsiteY228" fmla="*/ 6710215 h 6857995"/>
              <a:gd name="connsiteX229" fmla="*/ 1268474 w 9143994"/>
              <a:gd name="connsiteY229" fmla="*/ 6698572 h 6857995"/>
              <a:gd name="connsiteX230" fmla="*/ 1258897 w 9143994"/>
              <a:gd name="connsiteY230" fmla="*/ 6694540 h 6857995"/>
              <a:gd name="connsiteX231" fmla="*/ 1018139 w 9143994"/>
              <a:gd name="connsiteY231" fmla="*/ 6694540 h 6857995"/>
              <a:gd name="connsiteX232" fmla="*/ 1004950 w 9143994"/>
              <a:gd name="connsiteY232" fmla="*/ 6702117 h 6857995"/>
              <a:gd name="connsiteX233" fmla="*/ 1004799 w 9143994"/>
              <a:gd name="connsiteY233" fmla="*/ 6702117 h 6857995"/>
              <a:gd name="connsiteX234" fmla="*/ 1004799 w 9143994"/>
              <a:gd name="connsiteY234" fmla="*/ 6695431 h 6857995"/>
              <a:gd name="connsiteX235" fmla="*/ 998689 w 9143994"/>
              <a:gd name="connsiteY235" fmla="*/ 6695431 h 6857995"/>
              <a:gd name="connsiteX236" fmla="*/ 998689 w 9143994"/>
              <a:gd name="connsiteY236" fmla="*/ 6750947 h 6857995"/>
              <a:gd name="connsiteX237" fmla="*/ 1004799 w 9143994"/>
              <a:gd name="connsiteY237" fmla="*/ 6750947 h 6857995"/>
              <a:gd name="connsiteX238" fmla="*/ 1004799 w 9143994"/>
              <a:gd name="connsiteY238" fmla="*/ 6727962 h 6857995"/>
              <a:gd name="connsiteX239" fmla="*/ 1004950 w 9143994"/>
              <a:gd name="connsiteY239" fmla="*/ 6727962 h 6857995"/>
              <a:gd name="connsiteX240" fmla="*/ 1016385 w 9143994"/>
              <a:gd name="connsiteY240" fmla="*/ 6734346 h 6857995"/>
              <a:gd name="connsiteX241" fmla="*/ 1029126 w 9143994"/>
              <a:gd name="connsiteY241" fmla="*/ 6728606 h 6857995"/>
              <a:gd name="connsiteX242" fmla="*/ 1033784 w 9143994"/>
              <a:gd name="connsiteY242" fmla="*/ 6713329 h 6857995"/>
              <a:gd name="connsiteX243" fmla="*/ 1029649 w 9143994"/>
              <a:gd name="connsiteY243" fmla="*/ 6699649 h 6857995"/>
              <a:gd name="connsiteX244" fmla="*/ 1018139 w 9143994"/>
              <a:gd name="connsiteY244" fmla="*/ 6694540 h 6857995"/>
              <a:gd name="connsiteX245" fmla="*/ 519745 w 9143994"/>
              <a:gd name="connsiteY245" fmla="*/ 6694540 h 6857995"/>
              <a:gd name="connsiteX246" fmla="*/ 514324 w 9143994"/>
              <a:gd name="connsiteY246" fmla="*/ 6695246 h 6857995"/>
              <a:gd name="connsiteX247" fmla="*/ 509645 w 9143994"/>
              <a:gd name="connsiteY247" fmla="*/ 6697345 h 6857995"/>
              <a:gd name="connsiteX248" fmla="*/ 506363 w 9143994"/>
              <a:gd name="connsiteY248" fmla="*/ 6700801 h 6857995"/>
              <a:gd name="connsiteX249" fmla="*/ 505131 w 9143994"/>
              <a:gd name="connsiteY249" fmla="*/ 6705532 h 6857995"/>
              <a:gd name="connsiteX250" fmla="*/ 505785 w 9143994"/>
              <a:gd name="connsiteY250" fmla="*/ 6709358 h 6857995"/>
              <a:gd name="connsiteX251" fmla="*/ 507726 w 9143994"/>
              <a:gd name="connsiteY251" fmla="*/ 6712273 h 6857995"/>
              <a:gd name="connsiteX252" fmla="*/ 510932 w 9143994"/>
              <a:gd name="connsiteY252" fmla="*/ 6714576 h 6857995"/>
              <a:gd name="connsiteX253" fmla="*/ 515384 w 9143994"/>
              <a:gd name="connsiteY253" fmla="*/ 6716599 h 6857995"/>
              <a:gd name="connsiteX254" fmla="*/ 518789 w 9143994"/>
              <a:gd name="connsiteY254" fmla="*/ 6717957 h 6857995"/>
              <a:gd name="connsiteX255" fmla="*/ 521548 w 9143994"/>
              <a:gd name="connsiteY255" fmla="*/ 6719424 h 6857995"/>
              <a:gd name="connsiteX256" fmla="*/ 523413 w 9143994"/>
              <a:gd name="connsiteY256" fmla="*/ 6721296 h 6857995"/>
              <a:gd name="connsiteX257" fmla="*/ 524101 w 9143994"/>
              <a:gd name="connsiteY257" fmla="*/ 6723875 h 6857995"/>
              <a:gd name="connsiteX258" fmla="*/ 516051 w 9143994"/>
              <a:gd name="connsiteY258" fmla="*/ 6729223 h 6857995"/>
              <a:gd name="connsiteX259" fmla="*/ 505056 w 9143994"/>
              <a:gd name="connsiteY259" fmla="*/ 6725548 h 6857995"/>
              <a:gd name="connsiteX260" fmla="*/ 505056 w 9143994"/>
              <a:gd name="connsiteY260" fmla="*/ 6732083 h 6857995"/>
              <a:gd name="connsiteX261" fmla="*/ 515273 w 9143994"/>
              <a:gd name="connsiteY261" fmla="*/ 6734352 h 6857995"/>
              <a:gd name="connsiteX262" fmla="*/ 520970 w 9143994"/>
              <a:gd name="connsiteY262" fmla="*/ 6733680 h 6857995"/>
              <a:gd name="connsiteX263" fmla="*/ 525779 w 9143994"/>
              <a:gd name="connsiteY263" fmla="*/ 6731637 h 6857995"/>
              <a:gd name="connsiteX264" fmla="*/ 529116 w 9143994"/>
              <a:gd name="connsiteY264" fmla="*/ 6728181 h 6857995"/>
              <a:gd name="connsiteX265" fmla="*/ 530362 w 9143994"/>
              <a:gd name="connsiteY265" fmla="*/ 6723278 h 6857995"/>
              <a:gd name="connsiteX266" fmla="*/ 529597 w 9143994"/>
              <a:gd name="connsiteY266" fmla="*/ 6719308 h 6857995"/>
              <a:gd name="connsiteX267" fmla="*/ 527417 w 9143994"/>
              <a:gd name="connsiteY267" fmla="*/ 6716359 h 6857995"/>
              <a:gd name="connsiteX268" fmla="*/ 523990 w 9143994"/>
              <a:gd name="connsiteY268" fmla="*/ 6714055 h 6857995"/>
              <a:gd name="connsiteX269" fmla="*/ 519449 w 9143994"/>
              <a:gd name="connsiteY269" fmla="*/ 6712067 h 6857995"/>
              <a:gd name="connsiteX270" fmla="*/ 516058 w 9143994"/>
              <a:gd name="connsiteY270" fmla="*/ 6710695 h 6857995"/>
              <a:gd name="connsiteX271" fmla="*/ 513525 w 9143994"/>
              <a:gd name="connsiteY271" fmla="*/ 6709283 h 6857995"/>
              <a:gd name="connsiteX272" fmla="*/ 511943 w 9143994"/>
              <a:gd name="connsiteY272" fmla="*/ 6707500 h 6857995"/>
              <a:gd name="connsiteX273" fmla="*/ 511406 w 9143994"/>
              <a:gd name="connsiteY273" fmla="*/ 6705011 h 6857995"/>
              <a:gd name="connsiteX274" fmla="*/ 511943 w 9143994"/>
              <a:gd name="connsiteY274" fmla="*/ 6702837 h 6857995"/>
              <a:gd name="connsiteX275" fmla="*/ 513470 w 9143994"/>
              <a:gd name="connsiteY275" fmla="*/ 6701150 h 6857995"/>
              <a:gd name="connsiteX276" fmla="*/ 515837 w 9143994"/>
              <a:gd name="connsiteY276" fmla="*/ 6700053 h 6857995"/>
              <a:gd name="connsiteX277" fmla="*/ 518926 w 9143994"/>
              <a:gd name="connsiteY277" fmla="*/ 6699662 h 6857995"/>
              <a:gd name="connsiteX278" fmla="*/ 528614 w 9143994"/>
              <a:gd name="connsiteY278" fmla="*/ 6702412 h 6857995"/>
              <a:gd name="connsiteX279" fmla="*/ 528614 w 9143994"/>
              <a:gd name="connsiteY279" fmla="*/ 6696247 h 6857995"/>
              <a:gd name="connsiteX280" fmla="*/ 519745 w 9143994"/>
              <a:gd name="connsiteY280" fmla="*/ 6694540 h 6857995"/>
              <a:gd name="connsiteX281" fmla="*/ 382239 w 9143994"/>
              <a:gd name="connsiteY281" fmla="*/ 6694540 h 6857995"/>
              <a:gd name="connsiteX282" fmla="*/ 376818 w 9143994"/>
              <a:gd name="connsiteY282" fmla="*/ 6695246 h 6857995"/>
              <a:gd name="connsiteX283" fmla="*/ 372140 w 9143994"/>
              <a:gd name="connsiteY283" fmla="*/ 6697345 h 6857995"/>
              <a:gd name="connsiteX284" fmla="*/ 368858 w 9143994"/>
              <a:gd name="connsiteY284" fmla="*/ 6700801 h 6857995"/>
              <a:gd name="connsiteX285" fmla="*/ 367625 w 9143994"/>
              <a:gd name="connsiteY285" fmla="*/ 6705532 h 6857995"/>
              <a:gd name="connsiteX286" fmla="*/ 368280 w 9143994"/>
              <a:gd name="connsiteY286" fmla="*/ 6709358 h 6857995"/>
              <a:gd name="connsiteX287" fmla="*/ 370220 w 9143994"/>
              <a:gd name="connsiteY287" fmla="*/ 6712273 h 6857995"/>
              <a:gd name="connsiteX288" fmla="*/ 373426 w 9143994"/>
              <a:gd name="connsiteY288" fmla="*/ 6714576 h 6857995"/>
              <a:gd name="connsiteX289" fmla="*/ 377878 w 9143994"/>
              <a:gd name="connsiteY289" fmla="*/ 6716599 h 6857995"/>
              <a:gd name="connsiteX290" fmla="*/ 381283 w 9143994"/>
              <a:gd name="connsiteY290" fmla="*/ 6717957 h 6857995"/>
              <a:gd name="connsiteX291" fmla="*/ 384043 w 9143994"/>
              <a:gd name="connsiteY291" fmla="*/ 6719424 h 6857995"/>
              <a:gd name="connsiteX292" fmla="*/ 385907 w 9143994"/>
              <a:gd name="connsiteY292" fmla="*/ 6721296 h 6857995"/>
              <a:gd name="connsiteX293" fmla="*/ 386595 w 9143994"/>
              <a:gd name="connsiteY293" fmla="*/ 6723875 h 6857995"/>
              <a:gd name="connsiteX294" fmla="*/ 378545 w 9143994"/>
              <a:gd name="connsiteY294" fmla="*/ 6729223 h 6857995"/>
              <a:gd name="connsiteX295" fmla="*/ 367550 w 9143994"/>
              <a:gd name="connsiteY295" fmla="*/ 6725548 h 6857995"/>
              <a:gd name="connsiteX296" fmla="*/ 367550 w 9143994"/>
              <a:gd name="connsiteY296" fmla="*/ 6732083 h 6857995"/>
              <a:gd name="connsiteX297" fmla="*/ 377768 w 9143994"/>
              <a:gd name="connsiteY297" fmla="*/ 6734352 h 6857995"/>
              <a:gd name="connsiteX298" fmla="*/ 383465 w 9143994"/>
              <a:gd name="connsiteY298" fmla="*/ 6733680 h 6857995"/>
              <a:gd name="connsiteX299" fmla="*/ 388274 w 9143994"/>
              <a:gd name="connsiteY299" fmla="*/ 6731637 h 6857995"/>
              <a:gd name="connsiteX300" fmla="*/ 391610 w 9143994"/>
              <a:gd name="connsiteY300" fmla="*/ 6728181 h 6857995"/>
              <a:gd name="connsiteX301" fmla="*/ 392856 w 9143994"/>
              <a:gd name="connsiteY301" fmla="*/ 6723278 h 6857995"/>
              <a:gd name="connsiteX302" fmla="*/ 392092 w 9143994"/>
              <a:gd name="connsiteY302" fmla="*/ 6719308 h 6857995"/>
              <a:gd name="connsiteX303" fmla="*/ 389911 w 9143994"/>
              <a:gd name="connsiteY303" fmla="*/ 6716359 h 6857995"/>
              <a:gd name="connsiteX304" fmla="*/ 386485 w 9143994"/>
              <a:gd name="connsiteY304" fmla="*/ 6714055 h 6857995"/>
              <a:gd name="connsiteX305" fmla="*/ 381943 w 9143994"/>
              <a:gd name="connsiteY305" fmla="*/ 6712067 h 6857995"/>
              <a:gd name="connsiteX306" fmla="*/ 378552 w 9143994"/>
              <a:gd name="connsiteY306" fmla="*/ 6710695 h 6857995"/>
              <a:gd name="connsiteX307" fmla="*/ 376020 w 9143994"/>
              <a:gd name="connsiteY307" fmla="*/ 6709283 h 6857995"/>
              <a:gd name="connsiteX308" fmla="*/ 374437 w 9143994"/>
              <a:gd name="connsiteY308" fmla="*/ 6707500 h 6857995"/>
              <a:gd name="connsiteX309" fmla="*/ 373901 w 9143994"/>
              <a:gd name="connsiteY309" fmla="*/ 6705011 h 6857995"/>
              <a:gd name="connsiteX310" fmla="*/ 374437 w 9143994"/>
              <a:gd name="connsiteY310" fmla="*/ 6702837 h 6857995"/>
              <a:gd name="connsiteX311" fmla="*/ 375964 w 9143994"/>
              <a:gd name="connsiteY311" fmla="*/ 6701150 h 6857995"/>
              <a:gd name="connsiteX312" fmla="*/ 378331 w 9143994"/>
              <a:gd name="connsiteY312" fmla="*/ 6700053 h 6857995"/>
              <a:gd name="connsiteX313" fmla="*/ 381421 w 9143994"/>
              <a:gd name="connsiteY313" fmla="*/ 6699662 h 6857995"/>
              <a:gd name="connsiteX314" fmla="*/ 391108 w 9143994"/>
              <a:gd name="connsiteY314" fmla="*/ 6702412 h 6857995"/>
              <a:gd name="connsiteX315" fmla="*/ 391108 w 9143994"/>
              <a:gd name="connsiteY315" fmla="*/ 6696247 h 6857995"/>
              <a:gd name="connsiteX316" fmla="*/ 382239 w 9143994"/>
              <a:gd name="connsiteY316" fmla="*/ 6694540 h 6857995"/>
              <a:gd name="connsiteX317" fmla="*/ 1127170 w 9143994"/>
              <a:gd name="connsiteY317" fmla="*/ 6694533 h 6857995"/>
              <a:gd name="connsiteX318" fmla="*/ 1114207 w 9143994"/>
              <a:gd name="connsiteY318" fmla="*/ 6698099 h 6857995"/>
              <a:gd name="connsiteX319" fmla="*/ 1114207 w 9143994"/>
              <a:gd name="connsiteY319" fmla="*/ 6704339 h 6857995"/>
              <a:gd name="connsiteX320" fmla="*/ 1126654 w 9143994"/>
              <a:gd name="connsiteY320" fmla="*/ 6699662 h 6857995"/>
              <a:gd name="connsiteX321" fmla="*/ 1134518 w 9143994"/>
              <a:gd name="connsiteY321" fmla="*/ 6709351 h 6857995"/>
              <a:gd name="connsiteX322" fmla="*/ 1123083 w 9143994"/>
              <a:gd name="connsiteY322" fmla="*/ 6710949 h 6857995"/>
              <a:gd name="connsiteX323" fmla="*/ 1110492 w 9143994"/>
              <a:gd name="connsiteY323" fmla="*/ 6723353 h 6857995"/>
              <a:gd name="connsiteX324" fmla="*/ 1113711 w 9143994"/>
              <a:gd name="connsiteY324" fmla="*/ 6731335 h 6857995"/>
              <a:gd name="connsiteX325" fmla="*/ 1122636 w 9143994"/>
              <a:gd name="connsiteY325" fmla="*/ 6734345 h 6857995"/>
              <a:gd name="connsiteX326" fmla="*/ 1134374 w 9143994"/>
              <a:gd name="connsiteY326" fmla="*/ 6727516 h 6857995"/>
              <a:gd name="connsiteX327" fmla="*/ 1134524 w 9143994"/>
              <a:gd name="connsiteY327" fmla="*/ 6727516 h 6857995"/>
              <a:gd name="connsiteX328" fmla="*/ 1134524 w 9143994"/>
              <a:gd name="connsiteY328" fmla="*/ 6733454 h 6857995"/>
              <a:gd name="connsiteX329" fmla="*/ 1140620 w 9143994"/>
              <a:gd name="connsiteY329" fmla="*/ 6733454 h 6857995"/>
              <a:gd name="connsiteX330" fmla="*/ 1140620 w 9143994"/>
              <a:gd name="connsiteY330" fmla="*/ 6708720 h 6857995"/>
              <a:gd name="connsiteX331" fmla="*/ 1127170 w 9143994"/>
              <a:gd name="connsiteY331" fmla="*/ 6694533 h 6857995"/>
              <a:gd name="connsiteX332" fmla="*/ 217997 w 9143994"/>
              <a:gd name="connsiteY332" fmla="*/ 6689864 h 6857995"/>
              <a:gd name="connsiteX333" fmla="*/ 205104 w 9143994"/>
              <a:gd name="connsiteY333" fmla="*/ 6694691 h 6857995"/>
              <a:gd name="connsiteX334" fmla="*/ 200150 w 9143994"/>
              <a:gd name="connsiteY334" fmla="*/ 6707610 h 6857995"/>
              <a:gd name="connsiteX335" fmla="*/ 204993 w 9143994"/>
              <a:gd name="connsiteY335" fmla="*/ 6719233 h 6857995"/>
              <a:gd name="connsiteX336" fmla="*/ 216993 w 9143994"/>
              <a:gd name="connsiteY336" fmla="*/ 6723875 h 6857995"/>
              <a:gd name="connsiteX337" fmla="*/ 226232 w 9143994"/>
              <a:gd name="connsiteY337" fmla="*/ 6721310 h 6857995"/>
              <a:gd name="connsiteX338" fmla="*/ 226232 w 9143994"/>
              <a:gd name="connsiteY338" fmla="*/ 6716250 h 6857995"/>
              <a:gd name="connsiteX339" fmla="*/ 217811 w 9143994"/>
              <a:gd name="connsiteY339" fmla="*/ 6719144 h 6857995"/>
              <a:gd name="connsiteX340" fmla="*/ 208964 w 9143994"/>
              <a:gd name="connsiteY340" fmla="*/ 6715838 h 6857995"/>
              <a:gd name="connsiteX341" fmla="*/ 205482 w 9143994"/>
              <a:gd name="connsiteY341" fmla="*/ 6707041 h 6857995"/>
              <a:gd name="connsiteX342" fmla="*/ 208887 w 9143994"/>
              <a:gd name="connsiteY342" fmla="*/ 6698058 h 6857995"/>
              <a:gd name="connsiteX343" fmla="*/ 217549 w 9143994"/>
              <a:gd name="connsiteY343" fmla="*/ 6694719 h 6857995"/>
              <a:gd name="connsiteX344" fmla="*/ 226081 w 9143994"/>
              <a:gd name="connsiteY344" fmla="*/ 6697393 h 6857995"/>
              <a:gd name="connsiteX345" fmla="*/ 226081 w 9143994"/>
              <a:gd name="connsiteY345" fmla="*/ 6691832 h 6857995"/>
              <a:gd name="connsiteX346" fmla="*/ 217997 w 9143994"/>
              <a:gd name="connsiteY346" fmla="*/ 6689864 h 6857995"/>
              <a:gd name="connsiteX347" fmla="*/ 1159616 w 9143994"/>
              <a:gd name="connsiteY347" fmla="*/ 6684247 h 6857995"/>
              <a:gd name="connsiteX348" fmla="*/ 1153507 w 9143994"/>
              <a:gd name="connsiteY348" fmla="*/ 6686215 h 6857995"/>
              <a:gd name="connsiteX349" fmla="*/ 1153507 w 9143994"/>
              <a:gd name="connsiteY349" fmla="*/ 6695500 h 6857995"/>
              <a:gd name="connsiteX350" fmla="*/ 1146951 w 9143994"/>
              <a:gd name="connsiteY350" fmla="*/ 6695500 h 6857995"/>
              <a:gd name="connsiteX351" fmla="*/ 1146951 w 9143994"/>
              <a:gd name="connsiteY351" fmla="*/ 6700697 h 6857995"/>
              <a:gd name="connsiteX352" fmla="*/ 1153507 w 9143994"/>
              <a:gd name="connsiteY352" fmla="*/ 6700697 h 6857995"/>
              <a:gd name="connsiteX353" fmla="*/ 1153507 w 9143994"/>
              <a:gd name="connsiteY353" fmla="*/ 6723202 h 6857995"/>
              <a:gd name="connsiteX354" fmla="*/ 1163532 w 9143994"/>
              <a:gd name="connsiteY354" fmla="*/ 6734338 h 6857995"/>
              <a:gd name="connsiteX355" fmla="*/ 1169235 w 9143994"/>
              <a:gd name="connsiteY355" fmla="*/ 6733152 h 6857995"/>
              <a:gd name="connsiteX356" fmla="*/ 1169235 w 9143994"/>
              <a:gd name="connsiteY356" fmla="*/ 6727954 h 6857995"/>
              <a:gd name="connsiteX357" fmla="*/ 1165243 w 9143994"/>
              <a:gd name="connsiteY357" fmla="*/ 6729216 h 6857995"/>
              <a:gd name="connsiteX358" fmla="*/ 1160923 w 9143994"/>
              <a:gd name="connsiteY358" fmla="*/ 6727584 h 6857995"/>
              <a:gd name="connsiteX359" fmla="*/ 1159616 w 9143994"/>
              <a:gd name="connsiteY359" fmla="*/ 6722126 h 6857995"/>
              <a:gd name="connsiteX360" fmla="*/ 1159616 w 9143994"/>
              <a:gd name="connsiteY360" fmla="*/ 6700697 h 6857995"/>
              <a:gd name="connsiteX361" fmla="*/ 1169227 w 9143994"/>
              <a:gd name="connsiteY361" fmla="*/ 6700697 h 6857995"/>
              <a:gd name="connsiteX362" fmla="*/ 1169227 w 9143994"/>
              <a:gd name="connsiteY362" fmla="*/ 6695500 h 6857995"/>
              <a:gd name="connsiteX363" fmla="*/ 1159616 w 9143994"/>
              <a:gd name="connsiteY363" fmla="*/ 6695500 h 6857995"/>
              <a:gd name="connsiteX364" fmla="*/ 761188 w 9143994"/>
              <a:gd name="connsiteY364" fmla="*/ 6684247 h 6857995"/>
              <a:gd name="connsiteX365" fmla="*/ 755078 w 9143994"/>
              <a:gd name="connsiteY365" fmla="*/ 6686215 h 6857995"/>
              <a:gd name="connsiteX366" fmla="*/ 755078 w 9143994"/>
              <a:gd name="connsiteY366" fmla="*/ 6695500 h 6857995"/>
              <a:gd name="connsiteX367" fmla="*/ 748522 w 9143994"/>
              <a:gd name="connsiteY367" fmla="*/ 6695500 h 6857995"/>
              <a:gd name="connsiteX368" fmla="*/ 748522 w 9143994"/>
              <a:gd name="connsiteY368" fmla="*/ 6700697 h 6857995"/>
              <a:gd name="connsiteX369" fmla="*/ 755078 w 9143994"/>
              <a:gd name="connsiteY369" fmla="*/ 6700697 h 6857995"/>
              <a:gd name="connsiteX370" fmla="*/ 755078 w 9143994"/>
              <a:gd name="connsiteY370" fmla="*/ 6723202 h 6857995"/>
              <a:gd name="connsiteX371" fmla="*/ 765103 w 9143994"/>
              <a:gd name="connsiteY371" fmla="*/ 6734338 h 6857995"/>
              <a:gd name="connsiteX372" fmla="*/ 770806 w 9143994"/>
              <a:gd name="connsiteY372" fmla="*/ 6733152 h 6857995"/>
              <a:gd name="connsiteX373" fmla="*/ 770806 w 9143994"/>
              <a:gd name="connsiteY373" fmla="*/ 6727954 h 6857995"/>
              <a:gd name="connsiteX374" fmla="*/ 766816 w 9143994"/>
              <a:gd name="connsiteY374" fmla="*/ 6729216 h 6857995"/>
              <a:gd name="connsiteX375" fmla="*/ 762494 w 9143994"/>
              <a:gd name="connsiteY375" fmla="*/ 6727584 h 6857995"/>
              <a:gd name="connsiteX376" fmla="*/ 761188 w 9143994"/>
              <a:gd name="connsiteY376" fmla="*/ 6722126 h 6857995"/>
              <a:gd name="connsiteX377" fmla="*/ 761188 w 9143994"/>
              <a:gd name="connsiteY377" fmla="*/ 6700697 h 6857995"/>
              <a:gd name="connsiteX378" fmla="*/ 770798 w 9143994"/>
              <a:gd name="connsiteY378" fmla="*/ 6700697 h 6857995"/>
              <a:gd name="connsiteX379" fmla="*/ 770798 w 9143994"/>
              <a:gd name="connsiteY379" fmla="*/ 6695500 h 6857995"/>
              <a:gd name="connsiteX380" fmla="*/ 761188 w 9143994"/>
              <a:gd name="connsiteY380" fmla="*/ 6695500 h 6857995"/>
              <a:gd name="connsiteX381" fmla="*/ 352007 w 9143994"/>
              <a:gd name="connsiteY381" fmla="*/ 6684247 h 6857995"/>
              <a:gd name="connsiteX382" fmla="*/ 345898 w 9143994"/>
              <a:gd name="connsiteY382" fmla="*/ 6686215 h 6857995"/>
              <a:gd name="connsiteX383" fmla="*/ 345898 w 9143994"/>
              <a:gd name="connsiteY383" fmla="*/ 6695500 h 6857995"/>
              <a:gd name="connsiteX384" fmla="*/ 339341 w 9143994"/>
              <a:gd name="connsiteY384" fmla="*/ 6695500 h 6857995"/>
              <a:gd name="connsiteX385" fmla="*/ 339341 w 9143994"/>
              <a:gd name="connsiteY385" fmla="*/ 6700697 h 6857995"/>
              <a:gd name="connsiteX386" fmla="*/ 345898 w 9143994"/>
              <a:gd name="connsiteY386" fmla="*/ 6700697 h 6857995"/>
              <a:gd name="connsiteX387" fmla="*/ 345898 w 9143994"/>
              <a:gd name="connsiteY387" fmla="*/ 6723202 h 6857995"/>
              <a:gd name="connsiteX388" fmla="*/ 355922 w 9143994"/>
              <a:gd name="connsiteY388" fmla="*/ 6734338 h 6857995"/>
              <a:gd name="connsiteX389" fmla="*/ 361625 w 9143994"/>
              <a:gd name="connsiteY389" fmla="*/ 6733152 h 6857995"/>
              <a:gd name="connsiteX390" fmla="*/ 361625 w 9143994"/>
              <a:gd name="connsiteY390" fmla="*/ 6727954 h 6857995"/>
              <a:gd name="connsiteX391" fmla="*/ 357635 w 9143994"/>
              <a:gd name="connsiteY391" fmla="*/ 6729216 h 6857995"/>
              <a:gd name="connsiteX392" fmla="*/ 353315 w 9143994"/>
              <a:gd name="connsiteY392" fmla="*/ 6727584 h 6857995"/>
              <a:gd name="connsiteX393" fmla="*/ 352007 w 9143994"/>
              <a:gd name="connsiteY393" fmla="*/ 6722126 h 6857995"/>
              <a:gd name="connsiteX394" fmla="*/ 352007 w 9143994"/>
              <a:gd name="connsiteY394" fmla="*/ 6700697 h 6857995"/>
              <a:gd name="connsiteX395" fmla="*/ 361618 w 9143994"/>
              <a:gd name="connsiteY395" fmla="*/ 6700697 h 6857995"/>
              <a:gd name="connsiteX396" fmla="*/ 361618 w 9143994"/>
              <a:gd name="connsiteY396" fmla="*/ 6695500 h 6857995"/>
              <a:gd name="connsiteX397" fmla="*/ 352007 w 9143994"/>
              <a:gd name="connsiteY397" fmla="*/ 6695500 h 6857995"/>
              <a:gd name="connsiteX398" fmla="*/ 216133 w 9143994"/>
              <a:gd name="connsiteY398" fmla="*/ 6682321 h 6857995"/>
              <a:gd name="connsiteX399" fmla="*/ 233546 w 9143994"/>
              <a:gd name="connsiteY399" fmla="*/ 6689528 h 6857995"/>
              <a:gd name="connsiteX400" fmla="*/ 240757 w 9143994"/>
              <a:gd name="connsiteY400" fmla="*/ 6706904 h 6857995"/>
              <a:gd name="connsiteX401" fmla="*/ 233546 w 9143994"/>
              <a:gd name="connsiteY401" fmla="*/ 6724266 h 6857995"/>
              <a:gd name="connsiteX402" fmla="*/ 216133 w 9143994"/>
              <a:gd name="connsiteY402" fmla="*/ 6731452 h 6857995"/>
              <a:gd name="connsiteX403" fmla="*/ 198698 w 9143994"/>
              <a:gd name="connsiteY403" fmla="*/ 6724266 h 6857995"/>
              <a:gd name="connsiteX404" fmla="*/ 191474 w 9143994"/>
              <a:gd name="connsiteY404" fmla="*/ 6706904 h 6857995"/>
              <a:gd name="connsiteX405" fmla="*/ 198698 w 9143994"/>
              <a:gd name="connsiteY405" fmla="*/ 6689528 h 6857995"/>
              <a:gd name="connsiteX406" fmla="*/ 216133 w 9143994"/>
              <a:gd name="connsiteY406" fmla="*/ 6682321 h 6857995"/>
              <a:gd name="connsiteX407" fmla="*/ 622486 w 9143994"/>
              <a:gd name="connsiteY407" fmla="*/ 6680277 h 6857995"/>
              <a:gd name="connsiteX408" fmla="*/ 622486 w 9143994"/>
              <a:gd name="connsiteY408" fmla="*/ 6733523 h 6857995"/>
              <a:gd name="connsiteX409" fmla="*/ 650798 w 9143994"/>
              <a:gd name="connsiteY409" fmla="*/ 6733523 h 6857995"/>
              <a:gd name="connsiteX410" fmla="*/ 650804 w 9143994"/>
              <a:gd name="connsiteY410" fmla="*/ 6733523 h 6857995"/>
              <a:gd name="connsiteX411" fmla="*/ 650804 w 9143994"/>
              <a:gd name="connsiteY411" fmla="*/ 6727879 h 6857995"/>
              <a:gd name="connsiteX412" fmla="*/ 628746 w 9143994"/>
              <a:gd name="connsiteY412" fmla="*/ 6727879 h 6857995"/>
              <a:gd name="connsiteX413" fmla="*/ 628746 w 9143994"/>
              <a:gd name="connsiteY413" fmla="*/ 6709241 h 6857995"/>
              <a:gd name="connsiteX414" fmla="*/ 648045 w 9143994"/>
              <a:gd name="connsiteY414" fmla="*/ 6709241 h 6857995"/>
              <a:gd name="connsiteX415" fmla="*/ 648045 w 9143994"/>
              <a:gd name="connsiteY415" fmla="*/ 6703632 h 6857995"/>
              <a:gd name="connsiteX416" fmla="*/ 628746 w 9143994"/>
              <a:gd name="connsiteY416" fmla="*/ 6703632 h 6857995"/>
              <a:gd name="connsiteX417" fmla="*/ 628746 w 9143994"/>
              <a:gd name="connsiteY417" fmla="*/ 6685920 h 6857995"/>
              <a:gd name="connsiteX418" fmla="*/ 649607 w 9143994"/>
              <a:gd name="connsiteY418" fmla="*/ 6685920 h 6857995"/>
              <a:gd name="connsiteX419" fmla="*/ 649607 w 9143994"/>
              <a:gd name="connsiteY419" fmla="*/ 6680277 h 6857995"/>
              <a:gd name="connsiteX420" fmla="*/ 257757 w 9143994"/>
              <a:gd name="connsiteY420" fmla="*/ 6680277 h 6857995"/>
              <a:gd name="connsiteX421" fmla="*/ 257757 w 9143994"/>
              <a:gd name="connsiteY421" fmla="*/ 6733523 h 6857995"/>
              <a:gd name="connsiteX422" fmla="*/ 263791 w 9143994"/>
              <a:gd name="connsiteY422" fmla="*/ 6733523 h 6857995"/>
              <a:gd name="connsiteX423" fmla="*/ 263791 w 9143994"/>
              <a:gd name="connsiteY423" fmla="*/ 6697879 h 6857995"/>
              <a:gd name="connsiteX424" fmla="*/ 263495 w 9143994"/>
              <a:gd name="connsiteY424" fmla="*/ 6687443 h 6857995"/>
              <a:gd name="connsiteX425" fmla="*/ 263647 w 9143994"/>
              <a:gd name="connsiteY425" fmla="*/ 6687443 h 6857995"/>
              <a:gd name="connsiteX426" fmla="*/ 265249 w 9143994"/>
              <a:gd name="connsiteY426" fmla="*/ 6692901 h 6857995"/>
              <a:gd name="connsiteX427" fmla="*/ 283468 w 9143994"/>
              <a:gd name="connsiteY427" fmla="*/ 6733523 h 6857995"/>
              <a:gd name="connsiteX428" fmla="*/ 286523 w 9143994"/>
              <a:gd name="connsiteY428" fmla="*/ 6733523 h 6857995"/>
              <a:gd name="connsiteX429" fmla="*/ 304776 w 9143994"/>
              <a:gd name="connsiteY429" fmla="*/ 6692606 h 6857995"/>
              <a:gd name="connsiteX430" fmla="*/ 306379 w 9143994"/>
              <a:gd name="connsiteY430" fmla="*/ 6687443 h 6857995"/>
              <a:gd name="connsiteX431" fmla="*/ 306530 w 9143994"/>
              <a:gd name="connsiteY431" fmla="*/ 6687443 h 6857995"/>
              <a:gd name="connsiteX432" fmla="*/ 306007 w 9143994"/>
              <a:gd name="connsiteY432" fmla="*/ 6697804 h 6857995"/>
              <a:gd name="connsiteX433" fmla="*/ 306007 w 9143994"/>
              <a:gd name="connsiteY433" fmla="*/ 6733523 h 6857995"/>
              <a:gd name="connsiteX434" fmla="*/ 312227 w 9143994"/>
              <a:gd name="connsiteY434" fmla="*/ 6733523 h 6857995"/>
              <a:gd name="connsiteX435" fmla="*/ 312227 w 9143994"/>
              <a:gd name="connsiteY435" fmla="*/ 6680277 h 6857995"/>
              <a:gd name="connsiteX436" fmla="*/ 304404 w 9143994"/>
              <a:gd name="connsiteY436" fmla="*/ 6680277 h 6857995"/>
              <a:gd name="connsiteX437" fmla="*/ 287679 w 9143994"/>
              <a:gd name="connsiteY437" fmla="*/ 6717257 h 6857995"/>
              <a:gd name="connsiteX438" fmla="*/ 285106 w 9143994"/>
              <a:gd name="connsiteY438" fmla="*/ 6723792 h 6857995"/>
              <a:gd name="connsiteX439" fmla="*/ 284879 w 9143994"/>
              <a:gd name="connsiteY439" fmla="*/ 6723792 h 6857995"/>
              <a:gd name="connsiteX440" fmla="*/ 282423 w 9143994"/>
              <a:gd name="connsiteY440" fmla="*/ 6717408 h 6857995"/>
              <a:gd name="connsiteX441" fmla="*/ 266027 w 9143994"/>
              <a:gd name="connsiteY441" fmla="*/ 6680277 h 6857995"/>
              <a:gd name="connsiteX442" fmla="*/ 905739 w 9143994"/>
              <a:gd name="connsiteY442" fmla="*/ 6679379 h 6857995"/>
              <a:gd name="connsiteX443" fmla="*/ 886179 w 9143994"/>
              <a:gd name="connsiteY443" fmla="*/ 6687251 h 6857995"/>
              <a:gd name="connsiteX444" fmla="*/ 878466 w 9143994"/>
              <a:gd name="connsiteY444" fmla="*/ 6707898 h 6857995"/>
              <a:gd name="connsiteX445" fmla="*/ 885319 w 9143994"/>
              <a:gd name="connsiteY445" fmla="*/ 6727098 h 6857995"/>
              <a:gd name="connsiteX446" fmla="*/ 903572 w 9143994"/>
              <a:gd name="connsiteY446" fmla="*/ 6734414 h 6857995"/>
              <a:gd name="connsiteX447" fmla="*/ 918322 w 9143994"/>
              <a:gd name="connsiteY447" fmla="*/ 6731294 h 6857995"/>
              <a:gd name="connsiteX448" fmla="*/ 918330 w 9143994"/>
              <a:gd name="connsiteY448" fmla="*/ 6731294 h 6857995"/>
              <a:gd name="connsiteX449" fmla="*/ 918330 w 9143994"/>
              <a:gd name="connsiteY449" fmla="*/ 6725233 h 6857995"/>
              <a:gd name="connsiteX450" fmla="*/ 904398 w 9143994"/>
              <a:gd name="connsiteY450" fmla="*/ 6728798 h 6857995"/>
              <a:gd name="connsiteX451" fmla="*/ 890370 w 9143994"/>
              <a:gd name="connsiteY451" fmla="*/ 6723025 h 6857995"/>
              <a:gd name="connsiteX452" fmla="*/ 885024 w 9143994"/>
              <a:gd name="connsiteY452" fmla="*/ 6707521 h 6857995"/>
              <a:gd name="connsiteX453" fmla="*/ 890741 w 9143994"/>
              <a:gd name="connsiteY453" fmla="*/ 6691146 h 6857995"/>
              <a:gd name="connsiteX454" fmla="*/ 905663 w 9143994"/>
              <a:gd name="connsiteY454" fmla="*/ 6685022 h 6857995"/>
              <a:gd name="connsiteX455" fmla="*/ 918330 w 9143994"/>
              <a:gd name="connsiteY455" fmla="*/ 6688218 h 6857995"/>
              <a:gd name="connsiteX456" fmla="*/ 918330 w 9143994"/>
              <a:gd name="connsiteY456" fmla="*/ 6681573 h 6857995"/>
              <a:gd name="connsiteX457" fmla="*/ 905739 w 9143994"/>
              <a:gd name="connsiteY457" fmla="*/ 6679379 h 6857995"/>
              <a:gd name="connsiteX458" fmla="*/ 216140 w 9143994"/>
              <a:gd name="connsiteY458" fmla="*/ 6679050 h 6857995"/>
              <a:gd name="connsiteX459" fmla="*/ 196372 w 9143994"/>
              <a:gd name="connsiteY459" fmla="*/ 6687203 h 6857995"/>
              <a:gd name="connsiteX460" fmla="*/ 188192 w 9143994"/>
              <a:gd name="connsiteY460" fmla="*/ 6706904 h 6857995"/>
              <a:gd name="connsiteX461" fmla="*/ 196366 w 9143994"/>
              <a:gd name="connsiteY461" fmla="*/ 6726597 h 6857995"/>
              <a:gd name="connsiteX462" fmla="*/ 216133 w 9143994"/>
              <a:gd name="connsiteY462" fmla="*/ 6734750 h 6857995"/>
              <a:gd name="connsiteX463" fmla="*/ 235865 w 9143994"/>
              <a:gd name="connsiteY463" fmla="*/ 6726604 h 6857995"/>
              <a:gd name="connsiteX464" fmla="*/ 244045 w 9143994"/>
              <a:gd name="connsiteY464" fmla="*/ 6706904 h 6857995"/>
              <a:gd name="connsiteX465" fmla="*/ 235865 w 9143994"/>
              <a:gd name="connsiteY465" fmla="*/ 6687203 h 6857995"/>
              <a:gd name="connsiteX466" fmla="*/ 216140 w 9143994"/>
              <a:gd name="connsiteY466" fmla="*/ 6679050 h 6857995"/>
              <a:gd name="connsiteX467" fmla="*/ 1180594 w 9143994"/>
              <a:gd name="connsiteY467" fmla="*/ 6677939 h 6857995"/>
              <a:gd name="connsiteX468" fmla="*/ 1177799 w 9143994"/>
              <a:gd name="connsiteY468" fmla="*/ 6679070 h 6857995"/>
              <a:gd name="connsiteX469" fmla="*/ 1176643 w 9143994"/>
              <a:gd name="connsiteY469" fmla="*/ 6681909 h 6857995"/>
              <a:gd name="connsiteX470" fmla="*/ 1177799 w 9143994"/>
              <a:gd name="connsiteY470" fmla="*/ 6684734 h 6857995"/>
              <a:gd name="connsiteX471" fmla="*/ 1180594 w 9143994"/>
              <a:gd name="connsiteY471" fmla="*/ 6685845 h 6857995"/>
              <a:gd name="connsiteX472" fmla="*/ 1183442 w 9143994"/>
              <a:gd name="connsiteY472" fmla="*/ 6684693 h 6857995"/>
              <a:gd name="connsiteX473" fmla="*/ 1184617 w 9143994"/>
              <a:gd name="connsiteY473" fmla="*/ 6681909 h 6857995"/>
              <a:gd name="connsiteX474" fmla="*/ 1183442 w 9143994"/>
              <a:gd name="connsiteY474" fmla="*/ 6679070 h 6857995"/>
              <a:gd name="connsiteX475" fmla="*/ 1180594 w 9143994"/>
              <a:gd name="connsiteY475" fmla="*/ 6677939 h 6857995"/>
              <a:gd name="connsiteX476" fmla="*/ 808166 w 9143994"/>
              <a:gd name="connsiteY476" fmla="*/ 6677939 h 6857995"/>
              <a:gd name="connsiteX477" fmla="*/ 805373 w 9143994"/>
              <a:gd name="connsiteY477" fmla="*/ 6679070 h 6857995"/>
              <a:gd name="connsiteX478" fmla="*/ 804217 w 9143994"/>
              <a:gd name="connsiteY478" fmla="*/ 6681909 h 6857995"/>
              <a:gd name="connsiteX479" fmla="*/ 805373 w 9143994"/>
              <a:gd name="connsiteY479" fmla="*/ 6684734 h 6857995"/>
              <a:gd name="connsiteX480" fmla="*/ 808166 w 9143994"/>
              <a:gd name="connsiteY480" fmla="*/ 6685845 h 6857995"/>
              <a:gd name="connsiteX481" fmla="*/ 811014 w 9143994"/>
              <a:gd name="connsiteY481" fmla="*/ 6684693 h 6857995"/>
              <a:gd name="connsiteX482" fmla="*/ 812191 w 9143994"/>
              <a:gd name="connsiteY482" fmla="*/ 6681909 h 6857995"/>
              <a:gd name="connsiteX483" fmla="*/ 811014 w 9143994"/>
              <a:gd name="connsiteY483" fmla="*/ 6679070 h 6857995"/>
              <a:gd name="connsiteX484" fmla="*/ 808166 w 9143994"/>
              <a:gd name="connsiteY484" fmla="*/ 6677939 h 6857995"/>
              <a:gd name="connsiteX485" fmla="*/ 585361 w 9143994"/>
              <a:gd name="connsiteY485" fmla="*/ 6677939 h 6857995"/>
              <a:gd name="connsiteX486" fmla="*/ 582568 w 9143994"/>
              <a:gd name="connsiteY486" fmla="*/ 6679070 h 6857995"/>
              <a:gd name="connsiteX487" fmla="*/ 581412 w 9143994"/>
              <a:gd name="connsiteY487" fmla="*/ 6681909 h 6857995"/>
              <a:gd name="connsiteX488" fmla="*/ 582568 w 9143994"/>
              <a:gd name="connsiteY488" fmla="*/ 6684734 h 6857995"/>
              <a:gd name="connsiteX489" fmla="*/ 585361 w 9143994"/>
              <a:gd name="connsiteY489" fmla="*/ 6685845 h 6857995"/>
              <a:gd name="connsiteX490" fmla="*/ 588210 w 9143994"/>
              <a:gd name="connsiteY490" fmla="*/ 6684693 h 6857995"/>
              <a:gd name="connsiteX491" fmla="*/ 589386 w 9143994"/>
              <a:gd name="connsiteY491" fmla="*/ 6681909 h 6857995"/>
              <a:gd name="connsiteX492" fmla="*/ 588210 w 9143994"/>
              <a:gd name="connsiteY492" fmla="*/ 6679070 h 6857995"/>
              <a:gd name="connsiteX493" fmla="*/ 585361 w 9143994"/>
              <a:gd name="connsiteY493" fmla="*/ 6677939 h 6857995"/>
              <a:gd name="connsiteX494" fmla="*/ 492170 w 9143994"/>
              <a:gd name="connsiteY494" fmla="*/ 6677939 h 6857995"/>
              <a:gd name="connsiteX495" fmla="*/ 489377 w 9143994"/>
              <a:gd name="connsiteY495" fmla="*/ 6679070 h 6857995"/>
              <a:gd name="connsiteX496" fmla="*/ 488221 w 9143994"/>
              <a:gd name="connsiteY496" fmla="*/ 6681909 h 6857995"/>
              <a:gd name="connsiteX497" fmla="*/ 489377 w 9143994"/>
              <a:gd name="connsiteY497" fmla="*/ 6684734 h 6857995"/>
              <a:gd name="connsiteX498" fmla="*/ 492170 w 9143994"/>
              <a:gd name="connsiteY498" fmla="*/ 6685845 h 6857995"/>
              <a:gd name="connsiteX499" fmla="*/ 495019 w 9143994"/>
              <a:gd name="connsiteY499" fmla="*/ 6684693 h 6857995"/>
              <a:gd name="connsiteX500" fmla="*/ 496195 w 9143994"/>
              <a:gd name="connsiteY500" fmla="*/ 6681909 h 6857995"/>
              <a:gd name="connsiteX501" fmla="*/ 495019 w 9143994"/>
              <a:gd name="connsiteY501" fmla="*/ 6679070 h 6857995"/>
              <a:gd name="connsiteX502" fmla="*/ 492170 w 9143994"/>
              <a:gd name="connsiteY502" fmla="*/ 6677939 h 6857995"/>
              <a:gd name="connsiteX503" fmla="*/ 328733 w 9143994"/>
              <a:gd name="connsiteY503" fmla="*/ 6677939 h 6857995"/>
              <a:gd name="connsiteX504" fmla="*/ 325939 w 9143994"/>
              <a:gd name="connsiteY504" fmla="*/ 6679070 h 6857995"/>
              <a:gd name="connsiteX505" fmla="*/ 324783 w 9143994"/>
              <a:gd name="connsiteY505" fmla="*/ 6681909 h 6857995"/>
              <a:gd name="connsiteX506" fmla="*/ 325939 w 9143994"/>
              <a:gd name="connsiteY506" fmla="*/ 6684734 h 6857995"/>
              <a:gd name="connsiteX507" fmla="*/ 328733 w 9143994"/>
              <a:gd name="connsiteY507" fmla="*/ 6685845 h 6857995"/>
              <a:gd name="connsiteX508" fmla="*/ 331581 w 9143994"/>
              <a:gd name="connsiteY508" fmla="*/ 6684693 h 6857995"/>
              <a:gd name="connsiteX509" fmla="*/ 332757 w 9143994"/>
              <a:gd name="connsiteY509" fmla="*/ 6681909 h 6857995"/>
              <a:gd name="connsiteX510" fmla="*/ 331581 w 9143994"/>
              <a:gd name="connsiteY510" fmla="*/ 6679070 h 6857995"/>
              <a:gd name="connsiteX511" fmla="*/ 328733 w 9143994"/>
              <a:gd name="connsiteY511" fmla="*/ 6677939 h 6857995"/>
              <a:gd name="connsiteX512" fmla="*/ 659878 w 9143994"/>
              <a:gd name="connsiteY512" fmla="*/ 6677233 h 6857995"/>
              <a:gd name="connsiteX513" fmla="*/ 659878 w 9143994"/>
              <a:gd name="connsiteY513" fmla="*/ 6733523 h 6857995"/>
              <a:gd name="connsiteX514" fmla="*/ 665987 w 9143994"/>
              <a:gd name="connsiteY514" fmla="*/ 6733523 h 6857995"/>
              <a:gd name="connsiteX515" fmla="*/ 665987 w 9143994"/>
              <a:gd name="connsiteY515" fmla="*/ 6677233 h 6857995"/>
              <a:gd name="connsiteX516" fmla="*/ 539430 w 9143994"/>
              <a:gd name="connsiteY516" fmla="*/ 6677233 h 6857995"/>
              <a:gd name="connsiteX517" fmla="*/ 539430 w 9143994"/>
              <a:gd name="connsiteY517" fmla="*/ 6733523 h 6857995"/>
              <a:gd name="connsiteX518" fmla="*/ 545539 w 9143994"/>
              <a:gd name="connsiteY518" fmla="*/ 6733523 h 6857995"/>
              <a:gd name="connsiteX519" fmla="*/ 545539 w 9143994"/>
              <a:gd name="connsiteY519" fmla="*/ 6711985 h 6857995"/>
              <a:gd name="connsiteX520" fmla="*/ 548594 w 9143994"/>
              <a:gd name="connsiteY520" fmla="*/ 6703167 h 6857995"/>
              <a:gd name="connsiteX521" fmla="*/ 556121 w 9143994"/>
              <a:gd name="connsiteY521" fmla="*/ 6699731 h 6857995"/>
              <a:gd name="connsiteX522" fmla="*/ 564989 w 9143994"/>
              <a:gd name="connsiteY522" fmla="*/ 6711615 h 6857995"/>
              <a:gd name="connsiteX523" fmla="*/ 564989 w 9143994"/>
              <a:gd name="connsiteY523" fmla="*/ 6733523 h 6857995"/>
              <a:gd name="connsiteX524" fmla="*/ 571099 w 9143994"/>
              <a:gd name="connsiteY524" fmla="*/ 6733523 h 6857995"/>
              <a:gd name="connsiteX525" fmla="*/ 571106 w 9143994"/>
              <a:gd name="connsiteY525" fmla="*/ 6733523 h 6857995"/>
              <a:gd name="connsiteX526" fmla="*/ 571106 w 9143994"/>
              <a:gd name="connsiteY526" fmla="*/ 6710092 h 6857995"/>
              <a:gd name="connsiteX527" fmla="*/ 558213 w 9143994"/>
              <a:gd name="connsiteY527" fmla="*/ 6694609 h 6857995"/>
              <a:gd name="connsiteX528" fmla="*/ 545691 w 9143994"/>
              <a:gd name="connsiteY528" fmla="*/ 6701816 h 6857995"/>
              <a:gd name="connsiteX529" fmla="*/ 545539 w 9143994"/>
              <a:gd name="connsiteY529" fmla="*/ 6701816 h 6857995"/>
              <a:gd name="connsiteX530" fmla="*/ 545539 w 9143994"/>
              <a:gd name="connsiteY530" fmla="*/ 6677233 h 6857995"/>
              <a:gd name="connsiteX531" fmla="*/ 444717 w 9143994"/>
              <a:gd name="connsiteY531" fmla="*/ 6677233 h 6857995"/>
              <a:gd name="connsiteX532" fmla="*/ 444717 w 9143994"/>
              <a:gd name="connsiteY532" fmla="*/ 6733523 h 6857995"/>
              <a:gd name="connsiteX533" fmla="*/ 450826 w 9143994"/>
              <a:gd name="connsiteY533" fmla="*/ 6733523 h 6857995"/>
              <a:gd name="connsiteX534" fmla="*/ 450826 w 9143994"/>
              <a:gd name="connsiteY534" fmla="*/ 6728031 h 6857995"/>
              <a:gd name="connsiteX535" fmla="*/ 450978 w 9143994"/>
              <a:gd name="connsiteY535" fmla="*/ 6728031 h 6857995"/>
              <a:gd name="connsiteX536" fmla="*/ 462413 w 9143994"/>
              <a:gd name="connsiteY536" fmla="*/ 6734414 h 6857995"/>
              <a:gd name="connsiteX537" fmla="*/ 475155 w 9143994"/>
              <a:gd name="connsiteY537" fmla="*/ 6728675 h 6857995"/>
              <a:gd name="connsiteX538" fmla="*/ 479812 w 9143994"/>
              <a:gd name="connsiteY538" fmla="*/ 6713397 h 6857995"/>
              <a:gd name="connsiteX539" fmla="*/ 475657 w 9143994"/>
              <a:gd name="connsiteY539" fmla="*/ 6699717 h 6857995"/>
              <a:gd name="connsiteX540" fmla="*/ 464167 w 9143994"/>
              <a:gd name="connsiteY540" fmla="*/ 6694609 h 6857995"/>
              <a:gd name="connsiteX541" fmla="*/ 450978 w 9143994"/>
              <a:gd name="connsiteY541" fmla="*/ 6702186 h 6857995"/>
              <a:gd name="connsiteX542" fmla="*/ 450826 w 9143994"/>
              <a:gd name="connsiteY542" fmla="*/ 6702186 h 6857995"/>
              <a:gd name="connsiteX543" fmla="*/ 450826 w 9143994"/>
              <a:gd name="connsiteY543" fmla="*/ 6677233 h 6857995"/>
              <a:gd name="connsiteX544" fmla="*/ 4347201 w 9143994"/>
              <a:gd name="connsiteY544" fmla="*/ 5098111 h 6857995"/>
              <a:gd name="connsiteX545" fmla="*/ 4398241 w 9143994"/>
              <a:gd name="connsiteY545" fmla="*/ 5098111 h 6857995"/>
              <a:gd name="connsiteX546" fmla="*/ 4397485 w 9143994"/>
              <a:gd name="connsiteY546" fmla="*/ 5102780 h 6857995"/>
              <a:gd name="connsiteX547" fmla="*/ 4388968 w 9143994"/>
              <a:gd name="connsiteY547" fmla="*/ 5108457 h 6857995"/>
              <a:gd name="connsiteX548" fmla="*/ 4353132 w 9143994"/>
              <a:gd name="connsiteY548" fmla="*/ 5108457 h 6857995"/>
              <a:gd name="connsiteX549" fmla="*/ 4347201 w 9143994"/>
              <a:gd name="connsiteY549" fmla="*/ 5103789 h 6857995"/>
              <a:gd name="connsiteX550" fmla="*/ 3960016 w 9143994"/>
              <a:gd name="connsiteY550" fmla="*/ 5091581 h 6857995"/>
              <a:gd name="connsiteX551" fmla="*/ 3960016 w 9143994"/>
              <a:gd name="connsiteY551" fmla="*/ 5106976 h 6857995"/>
              <a:gd name="connsiteX552" fmla="*/ 4103358 w 9143994"/>
              <a:gd name="connsiteY552" fmla="*/ 5106976 h 6857995"/>
              <a:gd name="connsiteX553" fmla="*/ 4103358 w 9143994"/>
              <a:gd name="connsiteY553" fmla="*/ 5091581 h 6857995"/>
              <a:gd name="connsiteX554" fmla="*/ 4294268 w 9143994"/>
              <a:gd name="connsiteY554" fmla="*/ 5076786 h 6857995"/>
              <a:gd name="connsiteX555" fmla="*/ 4332817 w 9143994"/>
              <a:gd name="connsiteY555" fmla="*/ 5076786 h 6857995"/>
              <a:gd name="connsiteX556" fmla="*/ 4332817 w 9143994"/>
              <a:gd name="connsiteY556" fmla="*/ 5086944 h 6857995"/>
              <a:gd name="connsiteX557" fmla="*/ 4294268 w 9143994"/>
              <a:gd name="connsiteY557" fmla="*/ 5086944 h 6857995"/>
              <a:gd name="connsiteX558" fmla="*/ 4347138 w 9143994"/>
              <a:gd name="connsiteY558" fmla="*/ 5076723 h 6857995"/>
              <a:gd name="connsiteX559" fmla="*/ 4386317 w 9143994"/>
              <a:gd name="connsiteY559" fmla="*/ 5076723 h 6857995"/>
              <a:gd name="connsiteX560" fmla="*/ 4386317 w 9143994"/>
              <a:gd name="connsiteY560" fmla="*/ 5086881 h 6857995"/>
              <a:gd name="connsiteX561" fmla="*/ 4347138 w 9143994"/>
              <a:gd name="connsiteY561" fmla="*/ 5086881 h 6857995"/>
              <a:gd name="connsiteX562" fmla="*/ 4168025 w 9143994"/>
              <a:gd name="connsiteY562" fmla="*/ 5076124 h 6857995"/>
              <a:gd name="connsiteX563" fmla="*/ 4214459 w 9143994"/>
              <a:gd name="connsiteY563" fmla="*/ 5076124 h 6857995"/>
              <a:gd name="connsiteX564" fmla="*/ 4190170 w 9143994"/>
              <a:gd name="connsiteY564" fmla="*/ 5089437 h 6857995"/>
              <a:gd name="connsiteX565" fmla="*/ 4168025 w 9143994"/>
              <a:gd name="connsiteY565" fmla="*/ 5076124 h 6857995"/>
              <a:gd name="connsiteX566" fmla="*/ 4347138 w 9143994"/>
              <a:gd name="connsiteY566" fmla="*/ 5058048 h 6857995"/>
              <a:gd name="connsiteX567" fmla="*/ 4386317 w 9143994"/>
              <a:gd name="connsiteY567" fmla="*/ 5058048 h 6857995"/>
              <a:gd name="connsiteX568" fmla="*/ 4386317 w 9143994"/>
              <a:gd name="connsiteY568" fmla="*/ 5066629 h 6857995"/>
              <a:gd name="connsiteX569" fmla="*/ 4347138 w 9143994"/>
              <a:gd name="connsiteY569" fmla="*/ 5066629 h 6857995"/>
              <a:gd name="connsiteX570" fmla="*/ 4294268 w 9143994"/>
              <a:gd name="connsiteY570" fmla="*/ 5058048 h 6857995"/>
              <a:gd name="connsiteX571" fmla="*/ 4332817 w 9143994"/>
              <a:gd name="connsiteY571" fmla="*/ 5058048 h 6857995"/>
              <a:gd name="connsiteX572" fmla="*/ 4332817 w 9143994"/>
              <a:gd name="connsiteY572" fmla="*/ 5066692 h 6857995"/>
              <a:gd name="connsiteX573" fmla="*/ 4294268 w 9143994"/>
              <a:gd name="connsiteY573" fmla="*/ 5066629 h 6857995"/>
              <a:gd name="connsiteX574" fmla="*/ 4176984 w 9143994"/>
              <a:gd name="connsiteY574" fmla="*/ 5050005 h 6857995"/>
              <a:gd name="connsiteX575" fmla="*/ 4117552 w 9143994"/>
              <a:gd name="connsiteY575" fmla="*/ 5079469 h 6857995"/>
              <a:gd name="connsiteX576" fmla="*/ 4124366 w 9143994"/>
              <a:gd name="connsiteY576" fmla="*/ 5091834 h 6857995"/>
              <a:gd name="connsiteX577" fmla="*/ 4154586 w 9143994"/>
              <a:gd name="connsiteY577" fmla="*/ 5082244 h 6857995"/>
              <a:gd name="connsiteX578" fmla="*/ 4170612 w 9143994"/>
              <a:gd name="connsiteY578" fmla="*/ 5094800 h 6857995"/>
              <a:gd name="connsiteX579" fmla="*/ 4116985 w 9143994"/>
              <a:gd name="connsiteY579" fmla="*/ 5100288 h 6857995"/>
              <a:gd name="connsiteX580" fmla="*/ 4124051 w 9143994"/>
              <a:gd name="connsiteY580" fmla="*/ 5114357 h 6857995"/>
              <a:gd name="connsiteX581" fmla="*/ 4188971 w 9143994"/>
              <a:gd name="connsiteY581" fmla="*/ 5103128 h 6857995"/>
              <a:gd name="connsiteX582" fmla="*/ 4207519 w 9143994"/>
              <a:gd name="connsiteY582" fmla="*/ 5107986 h 6857995"/>
              <a:gd name="connsiteX583" fmla="*/ 4253700 w 9143994"/>
              <a:gd name="connsiteY583" fmla="*/ 5113601 h 6857995"/>
              <a:gd name="connsiteX584" fmla="*/ 4260010 w 9143994"/>
              <a:gd name="connsiteY584" fmla="*/ 5098395 h 6857995"/>
              <a:gd name="connsiteX585" fmla="*/ 4210736 w 9143994"/>
              <a:gd name="connsiteY585" fmla="*/ 5094421 h 6857995"/>
              <a:gd name="connsiteX586" fmla="*/ 4236603 w 9143994"/>
              <a:gd name="connsiteY586" fmla="*/ 5074989 h 6857995"/>
              <a:gd name="connsiteX587" fmla="*/ 4236603 w 9143994"/>
              <a:gd name="connsiteY587" fmla="*/ 5064705 h 6857995"/>
              <a:gd name="connsiteX588" fmla="*/ 4180075 w 9143994"/>
              <a:gd name="connsiteY588" fmla="*/ 5064831 h 6857995"/>
              <a:gd name="connsiteX589" fmla="*/ 4191999 w 9143994"/>
              <a:gd name="connsiteY589" fmla="*/ 5052655 h 6857995"/>
              <a:gd name="connsiteX590" fmla="*/ 4280640 w 9143994"/>
              <a:gd name="connsiteY590" fmla="*/ 5047260 h 6857995"/>
              <a:gd name="connsiteX591" fmla="*/ 4280640 w 9143994"/>
              <a:gd name="connsiteY591" fmla="*/ 5107006 h 6857995"/>
              <a:gd name="connsiteX592" fmla="*/ 4294331 w 9143994"/>
              <a:gd name="connsiteY592" fmla="*/ 5107006 h 6857995"/>
              <a:gd name="connsiteX593" fmla="*/ 4294331 w 9143994"/>
              <a:gd name="connsiteY593" fmla="*/ 5098048 h 6857995"/>
              <a:gd name="connsiteX594" fmla="*/ 4332880 w 9143994"/>
              <a:gd name="connsiteY594" fmla="*/ 5098048 h 6857995"/>
              <a:gd name="connsiteX595" fmla="*/ 4332880 w 9143994"/>
              <a:gd name="connsiteY595" fmla="*/ 5109026 h 6857995"/>
              <a:gd name="connsiteX596" fmla="*/ 4348842 w 9143994"/>
              <a:gd name="connsiteY596" fmla="*/ 5120571 h 6857995"/>
              <a:gd name="connsiteX597" fmla="*/ 4391049 w 9143994"/>
              <a:gd name="connsiteY597" fmla="*/ 5120571 h 6857995"/>
              <a:gd name="connsiteX598" fmla="*/ 4412311 w 9143994"/>
              <a:gd name="connsiteY598" fmla="*/ 5105998 h 6857995"/>
              <a:gd name="connsiteX599" fmla="*/ 4413447 w 9143994"/>
              <a:gd name="connsiteY599" fmla="*/ 5094704 h 6857995"/>
              <a:gd name="connsiteX600" fmla="*/ 4400009 w 9143994"/>
              <a:gd name="connsiteY600" fmla="*/ 5089657 h 6857995"/>
              <a:gd name="connsiteX601" fmla="*/ 4400009 w 9143994"/>
              <a:gd name="connsiteY601" fmla="*/ 5047260 h 6857995"/>
              <a:gd name="connsiteX602" fmla="*/ 4399945 w 9143994"/>
              <a:gd name="connsiteY602" fmla="*/ 5047260 h 6857995"/>
              <a:gd name="connsiteX603" fmla="*/ 4894577 w 9143994"/>
              <a:gd name="connsiteY603" fmla="*/ 5039658 h 6857995"/>
              <a:gd name="connsiteX604" fmla="*/ 4894577 w 9143994"/>
              <a:gd name="connsiteY604" fmla="*/ 5054043 h 6857995"/>
              <a:gd name="connsiteX605" fmla="*/ 4938488 w 9143994"/>
              <a:gd name="connsiteY605" fmla="*/ 5054043 h 6857995"/>
              <a:gd name="connsiteX606" fmla="*/ 4918867 w 9143994"/>
              <a:gd name="connsiteY606" fmla="*/ 5091140 h 6857995"/>
              <a:gd name="connsiteX607" fmla="*/ 4898047 w 9143994"/>
              <a:gd name="connsiteY607" fmla="*/ 5092024 h 6857995"/>
              <a:gd name="connsiteX608" fmla="*/ 4900886 w 9143994"/>
              <a:gd name="connsiteY608" fmla="*/ 5107355 h 6857995"/>
              <a:gd name="connsiteX609" fmla="*/ 5004923 w 9143994"/>
              <a:gd name="connsiteY609" fmla="*/ 5097639 h 6857995"/>
              <a:gd name="connsiteX610" fmla="*/ 5016659 w 9143994"/>
              <a:gd name="connsiteY610" fmla="*/ 5110635 h 6857995"/>
              <a:gd name="connsiteX611" fmla="*/ 5028835 w 9143994"/>
              <a:gd name="connsiteY611" fmla="*/ 5100919 h 6857995"/>
              <a:gd name="connsiteX612" fmla="*/ 4987763 w 9143994"/>
              <a:gd name="connsiteY612" fmla="*/ 5059847 h 6857995"/>
              <a:gd name="connsiteX613" fmla="*/ 4976027 w 9143994"/>
              <a:gd name="connsiteY613" fmla="*/ 5068112 h 6857995"/>
              <a:gd name="connsiteX614" fmla="*/ 4993757 w 9143994"/>
              <a:gd name="connsiteY614" fmla="*/ 5085588 h 6857995"/>
              <a:gd name="connsiteX615" fmla="*/ 4936911 w 9143994"/>
              <a:gd name="connsiteY615" fmla="*/ 5090635 h 6857995"/>
              <a:gd name="connsiteX616" fmla="*/ 4956091 w 9143994"/>
              <a:gd name="connsiteY616" fmla="*/ 5054043 h 6857995"/>
              <a:gd name="connsiteX617" fmla="*/ 5028141 w 9143994"/>
              <a:gd name="connsiteY617" fmla="*/ 5054043 h 6857995"/>
              <a:gd name="connsiteX618" fmla="*/ 5028141 w 9143994"/>
              <a:gd name="connsiteY618" fmla="*/ 5039658 h 6857995"/>
              <a:gd name="connsiteX619" fmla="*/ 3974463 w 9143994"/>
              <a:gd name="connsiteY619" fmla="*/ 5034737 h 6857995"/>
              <a:gd name="connsiteX620" fmla="*/ 3974463 w 9143994"/>
              <a:gd name="connsiteY620" fmla="*/ 5049689 h 6857995"/>
              <a:gd name="connsiteX621" fmla="*/ 4088783 w 9143994"/>
              <a:gd name="connsiteY621" fmla="*/ 5049689 h 6857995"/>
              <a:gd name="connsiteX622" fmla="*/ 4088783 w 9143994"/>
              <a:gd name="connsiteY622" fmla="*/ 5034737 h 6857995"/>
              <a:gd name="connsiteX623" fmla="*/ 4536789 w 9143994"/>
              <a:gd name="connsiteY623" fmla="*/ 5034296 h 6857995"/>
              <a:gd name="connsiteX624" fmla="*/ 4541143 w 9143994"/>
              <a:gd name="connsiteY624" fmla="*/ 5044579 h 6857995"/>
              <a:gd name="connsiteX625" fmla="*/ 4526316 w 9143994"/>
              <a:gd name="connsiteY625" fmla="*/ 5044579 h 6857995"/>
              <a:gd name="connsiteX626" fmla="*/ 4524802 w 9143994"/>
              <a:gd name="connsiteY626" fmla="*/ 5034674 h 6857995"/>
              <a:gd name="connsiteX627" fmla="*/ 4742717 w 9143994"/>
              <a:gd name="connsiteY627" fmla="*/ 5030005 h 6857995"/>
              <a:gd name="connsiteX628" fmla="*/ 4742717 w 9143994"/>
              <a:gd name="connsiteY628" fmla="*/ 5045084 h 6857995"/>
              <a:gd name="connsiteX629" fmla="*/ 4770603 w 9143994"/>
              <a:gd name="connsiteY629" fmla="*/ 5045084 h 6857995"/>
              <a:gd name="connsiteX630" fmla="*/ 4770603 w 9143994"/>
              <a:gd name="connsiteY630" fmla="*/ 5087291 h 6857995"/>
              <a:gd name="connsiteX631" fmla="*/ 4736913 w 9143994"/>
              <a:gd name="connsiteY631" fmla="*/ 5091645 h 6857995"/>
              <a:gd name="connsiteX632" fmla="*/ 4738679 w 9143994"/>
              <a:gd name="connsiteY632" fmla="*/ 5107922 h 6857995"/>
              <a:gd name="connsiteX633" fmla="*/ 4817038 w 9143994"/>
              <a:gd name="connsiteY633" fmla="*/ 5092339 h 6857995"/>
              <a:gd name="connsiteX634" fmla="*/ 4817038 w 9143994"/>
              <a:gd name="connsiteY634" fmla="*/ 5076944 h 6857995"/>
              <a:gd name="connsiteX635" fmla="*/ 4785809 w 9143994"/>
              <a:gd name="connsiteY635" fmla="*/ 5084389 h 6857995"/>
              <a:gd name="connsiteX636" fmla="*/ 4785809 w 9143994"/>
              <a:gd name="connsiteY636" fmla="*/ 5045084 h 6857995"/>
              <a:gd name="connsiteX637" fmla="*/ 4812433 w 9143994"/>
              <a:gd name="connsiteY637" fmla="*/ 5045084 h 6857995"/>
              <a:gd name="connsiteX638" fmla="*/ 4812433 w 9143994"/>
              <a:gd name="connsiteY638" fmla="*/ 5030005 h 6857995"/>
              <a:gd name="connsiteX639" fmla="*/ 4354457 w 9143994"/>
              <a:gd name="connsiteY639" fmla="*/ 5025905 h 6857995"/>
              <a:gd name="connsiteX640" fmla="*/ 4354457 w 9143994"/>
              <a:gd name="connsiteY640" fmla="*/ 5032971 h 6857995"/>
              <a:gd name="connsiteX641" fmla="*/ 4389788 w 9143994"/>
              <a:gd name="connsiteY641" fmla="*/ 5032971 h 6857995"/>
              <a:gd name="connsiteX642" fmla="*/ 4389788 w 9143994"/>
              <a:gd name="connsiteY642" fmla="*/ 5025905 h 6857995"/>
              <a:gd name="connsiteX643" fmla="*/ 4291240 w 9143994"/>
              <a:gd name="connsiteY643" fmla="*/ 5025905 h 6857995"/>
              <a:gd name="connsiteX644" fmla="*/ 4291240 w 9143994"/>
              <a:gd name="connsiteY644" fmla="*/ 5032971 h 6857995"/>
              <a:gd name="connsiteX645" fmla="*/ 4326571 w 9143994"/>
              <a:gd name="connsiteY645" fmla="*/ 5032971 h 6857995"/>
              <a:gd name="connsiteX646" fmla="*/ 4326571 w 9143994"/>
              <a:gd name="connsiteY646" fmla="*/ 5025905 h 6857995"/>
              <a:gd name="connsiteX647" fmla="*/ 4354457 w 9143994"/>
              <a:gd name="connsiteY647" fmla="*/ 5011520 h 6857995"/>
              <a:gd name="connsiteX648" fmla="*/ 4354457 w 9143994"/>
              <a:gd name="connsiteY648" fmla="*/ 5018586 h 6857995"/>
              <a:gd name="connsiteX649" fmla="*/ 4389788 w 9143994"/>
              <a:gd name="connsiteY649" fmla="*/ 5018586 h 6857995"/>
              <a:gd name="connsiteX650" fmla="*/ 4389788 w 9143994"/>
              <a:gd name="connsiteY650" fmla="*/ 5011520 h 6857995"/>
              <a:gd name="connsiteX651" fmla="*/ 4291240 w 9143994"/>
              <a:gd name="connsiteY651" fmla="*/ 5011520 h 6857995"/>
              <a:gd name="connsiteX652" fmla="*/ 4291240 w 9143994"/>
              <a:gd name="connsiteY652" fmla="*/ 5018586 h 6857995"/>
              <a:gd name="connsiteX653" fmla="*/ 4326571 w 9143994"/>
              <a:gd name="connsiteY653" fmla="*/ 5018586 h 6857995"/>
              <a:gd name="connsiteX654" fmla="*/ 4326571 w 9143994"/>
              <a:gd name="connsiteY654" fmla="*/ 5011520 h 6857995"/>
              <a:gd name="connsiteX655" fmla="*/ 4653571 w 9143994"/>
              <a:gd name="connsiteY655" fmla="*/ 5006157 h 6857995"/>
              <a:gd name="connsiteX656" fmla="*/ 4673317 w 9143994"/>
              <a:gd name="connsiteY656" fmla="*/ 5006157 h 6857995"/>
              <a:gd name="connsiteX657" fmla="*/ 4673317 w 9143994"/>
              <a:gd name="connsiteY657" fmla="*/ 5026473 h 6857995"/>
              <a:gd name="connsiteX658" fmla="*/ 4635463 w 9143994"/>
              <a:gd name="connsiteY658" fmla="*/ 5026473 h 6857995"/>
              <a:gd name="connsiteX659" fmla="*/ 4635463 w 9143994"/>
              <a:gd name="connsiteY659" fmla="*/ 5038397 h 6857995"/>
              <a:gd name="connsiteX660" fmla="*/ 4619943 w 9143994"/>
              <a:gd name="connsiteY660" fmla="*/ 5013035 h 6857995"/>
              <a:gd name="connsiteX661" fmla="*/ 4633192 w 9143994"/>
              <a:gd name="connsiteY661" fmla="*/ 5013035 h 6857995"/>
              <a:gd name="connsiteX662" fmla="*/ 4633192 w 9143994"/>
              <a:gd name="connsiteY662" fmla="*/ 5012530 h 6857995"/>
              <a:gd name="connsiteX663" fmla="*/ 4644801 w 9143994"/>
              <a:gd name="connsiteY663" fmla="*/ 5022119 h 6857995"/>
              <a:gd name="connsiteX664" fmla="*/ 4653571 w 9143994"/>
              <a:gd name="connsiteY664" fmla="*/ 5006157 h 6857995"/>
              <a:gd name="connsiteX665" fmla="*/ 4467074 w 9143994"/>
              <a:gd name="connsiteY665" fmla="*/ 5003066 h 6857995"/>
              <a:gd name="connsiteX666" fmla="*/ 4478493 w 9143994"/>
              <a:gd name="connsiteY666" fmla="*/ 5016125 h 6857995"/>
              <a:gd name="connsiteX667" fmla="*/ 4471112 w 9143994"/>
              <a:gd name="connsiteY667" fmla="*/ 5026346 h 6857995"/>
              <a:gd name="connsiteX668" fmla="*/ 4467579 w 9143994"/>
              <a:gd name="connsiteY668" fmla="*/ 5026346 h 6857995"/>
              <a:gd name="connsiteX669" fmla="*/ 4467579 w 9143994"/>
              <a:gd name="connsiteY669" fmla="*/ 5031899 h 6857995"/>
              <a:gd name="connsiteX670" fmla="*/ 4455213 w 9143994"/>
              <a:gd name="connsiteY670" fmla="*/ 5012908 h 6857995"/>
              <a:gd name="connsiteX671" fmla="*/ 4467074 w 9143994"/>
              <a:gd name="connsiteY671" fmla="*/ 5012908 h 6857995"/>
              <a:gd name="connsiteX672" fmla="*/ 4180328 w 9143994"/>
              <a:gd name="connsiteY672" fmla="*/ 4996694 h 6857995"/>
              <a:gd name="connsiteX673" fmla="*/ 4180328 w 9143994"/>
              <a:gd name="connsiteY673" fmla="*/ 5004833 h 6857995"/>
              <a:gd name="connsiteX674" fmla="*/ 4128089 w 9143994"/>
              <a:gd name="connsiteY674" fmla="*/ 5004833 h 6857995"/>
              <a:gd name="connsiteX675" fmla="*/ 4128089 w 9143994"/>
              <a:gd name="connsiteY675" fmla="*/ 5016504 h 6857995"/>
              <a:gd name="connsiteX676" fmla="*/ 4180328 w 9143994"/>
              <a:gd name="connsiteY676" fmla="*/ 5016504 h 6857995"/>
              <a:gd name="connsiteX677" fmla="*/ 4180328 w 9143994"/>
              <a:gd name="connsiteY677" fmla="*/ 5024707 h 6857995"/>
              <a:gd name="connsiteX678" fmla="*/ 4116480 w 9143994"/>
              <a:gd name="connsiteY678" fmla="*/ 5024707 h 6857995"/>
              <a:gd name="connsiteX679" fmla="*/ 4116480 w 9143994"/>
              <a:gd name="connsiteY679" fmla="*/ 5036189 h 6857995"/>
              <a:gd name="connsiteX680" fmla="*/ 4159130 w 9143994"/>
              <a:gd name="connsiteY680" fmla="*/ 5036189 h 6857995"/>
              <a:gd name="connsiteX681" fmla="*/ 4114903 w 9143994"/>
              <a:gd name="connsiteY681" fmla="*/ 5055431 h 6857995"/>
              <a:gd name="connsiteX682" fmla="*/ 4121654 w 9143994"/>
              <a:gd name="connsiteY682" fmla="*/ 5068491 h 6857995"/>
              <a:gd name="connsiteX683" fmla="*/ 4177615 w 9143994"/>
              <a:gd name="connsiteY683" fmla="*/ 5036189 h 6857995"/>
              <a:gd name="connsiteX684" fmla="*/ 4198371 w 9143994"/>
              <a:gd name="connsiteY684" fmla="*/ 5036189 h 6857995"/>
              <a:gd name="connsiteX685" fmla="*/ 4198433 w 9143994"/>
              <a:gd name="connsiteY685" fmla="*/ 5049249 h 6857995"/>
              <a:gd name="connsiteX686" fmla="*/ 4209411 w 9143994"/>
              <a:gd name="connsiteY686" fmla="*/ 5058144 h 6857995"/>
              <a:gd name="connsiteX687" fmla="*/ 4242913 w 9143994"/>
              <a:gd name="connsiteY687" fmla="*/ 5058144 h 6857995"/>
              <a:gd name="connsiteX688" fmla="*/ 4256919 w 9143994"/>
              <a:gd name="connsiteY688" fmla="*/ 5047356 h 6857995"/>
              <a:gd name="connsiteX689" fmla="*/ 4257486 w 9143994"/>
              <a:gd name="connsiteY689" fmla="*/ 5043381 h 6857995"/>
              <a:gd name="connsiteX690" fmla="*/ 4242408 w 9143994"/>
              <a:gd name="connsiteY690" fmla="*/ 5038839 h 6857995"/>
              <a:gd name="connsiteX691" fmla="*/ 4241651 w 9143994"/>
              <a:gd name="connsiteY691" fmla="*/ 5043886 h 6857995"/>
              <a:gd name="connsiteX692" fmla="*/ 4236540 w 9143994"/>
              <a:gd name="connsiteY692" fmla="*/ 5047230 h 6857995"/>
              <a:gd name="connsiteX693" fmla="*/ 4217424 w 9143994"/>
              <a:gd name="connsiteY693" fmla="*/ 5047230 h 6857995"/>
              <a:gd name="connsiteX694" fmla="*/ 4212629 w 9143994"/>
              <a:gd name="connsiteY694" fmla="*/ 5043633 h 6857995"/>
              <a:gd name="connsiteX695" fmla="*/ 4212629 w 9143994"/>
              <a:gd name="connsiteY695" fmla="*/ 5036126 h 6857995"/>
              <a:gd name="connsiteX696" fmla="*/ 4258811 w 9143994"/>
              <a:gd name="connsiteY696" fmla="*/ 5036126 h 6857995"/>
              <a:gd name="connsiteX697" fmla="*/ 4258811 w 9143994"/>
              <a:gd name="connsiteY697" fmla="*/ 5024643 h 6857995"/>
              <a:gd name="connsiteX698" fmla="*/ 4194838 w 9143994"/>
              <a:gd name="connsiteY698" fmla="*/ 5024643 h 6857995"/>
              <a:gd name="connsiteX699" fmla="*/ 4194838 w 9143994"/>
              <a:gd name="connsiteY699" fmla="*/ 5016442 h 6857995"/>
              <a:gd name="connsiteX700" fmla="*/ 4248086 w 9143994"/>
              <a:gd name="connsiteY700" fmla="*/ 5016442 h 6857995"/>
              <a:gd name="connsiteX701" fmla="*/ 4248086 w 9143994"/>
              <a:gd name="connsiteY701" fmla="*/ 5005149 h 6857995"/>
              <a:gd name="connsiteX702" fmla="*/ 4194838 w 9143994"/>
              <a:gd name="connsiteY702" fmla="*/ 5005149 h 6857995"/>
              <a:gd name="connsiteX703" fmla="*/ 4194838 w 9143994"/>
              <a:gd name="connsiteY703" fmla="*/ 4996694 h 6857995"/>
              <a:gd name="connsiteX704" fmla="*/ 4522215 w 9143994"/>
              <a:gd name="connsiteY704" fmla="*/ 4993918 h 6857995"/>
              <a:gd name="connsiteX705" fmla="*/ 4538051 w 9143994"/>
              <a:gd name="connsiteY705" fmla="*/ 5012592 h 6857995"/>
              <a:gd name="connsiteX706" fmla="*/ 4528462 w 9143994"/>
              <a:gd name="connsiteY706" fmla="*/ 5023759 h 6857995"/>
              <a:gd name="connsiteX707" fmla="*/ 4523666 w 9143994"/>
              <a:gd name="connsiteY707" fmla="*/ 5023759 h 6857995"/>
              <a:gd name="connsiteX708" fmla="*/ 4523666 w 9143994"/>
              <a:gd name="connsiteY708" fmla="*/ 5023696 h 6857995"/>
              <a:gd name="connsiteX709" fmla="*/ 4522215 w 9143994"/>
              <a:gd name="connsiteY709" fmla="*/ 4993918 h 6857995"/>
              <a:gd name="connsiteX710" fmla="*/ 4961769 w 9143994"/>
              <a:gd name="connsiteY710" fmla="*/ 4982814 h 6857995"/>
              <a:gd name="connsiteX711" fmla="*/ 4998362 w 9143994"/>
              <a:gd name="connsiteY711" fmla="*/ 5010574 h 6857995"/>
              <a:gd name="connsiteX712" fmla="*/ 4925555 w 9143994"/>
              <a:gd name="connsiteY712" fmla="*/ 5010574 h 6857995"/>
              <a:gd name="connsiteX713" fmla="*/ 4961769 w 9143994"/>
              <a:gd name="connsiteY713" fmla="*/ 4982814 h 6857995"/>
              <a:gd name="connsiteX714" fmla="*/ 3969354 w 9143994"/>
              <a:gd name="connsiteY714" fmla="*/ 4980921 h 6857995"/>
              <a:gd name="connsiteX715" fmla="*/ 3969354 w 9143994"/>
              <a:gd name="connsiteY715" fmla="*/ 4995747 h 6857995"/>
              <a:gd name="connsiteX716" fmla="*/ 4093958 w 9143994"/>
              <a:gd name="connsiteY716" fmla="*/ 4995747 h 6857995"/>
              <a:gd name="connsiteX717" fmla="*/ 4093958 w 9143994"/>
              <a:gd name="connsiteY717" fmla="*/ 4980921 h 6857995"/>
              <a:gd name="connsiteX718" fmla="*/ 4278370 w 9143994"/>
              <a:gd name="connsiteY718" fmla="*/ 4974044 h 6857995"/>
              <a:gd name="connsiteX719" fmla="*/ 4278370 w 9143994"/>
              <a:gd name="connsiteY719" fmla="*/ 4985906 h 6857995"/>
              <a:gd name="connsiteX720" fmla="*/ 4332880 w 9143994"/>
              <a:gd name="connsiteY720" fmla="*/ 4985906 h 6857995"/>
              <a:gd name="connsiteX721" fmla="*/ 4332880 w 9143994"/>
              <a:gd name="connsiteY721" fmla="*/ 4993097 h 6857995"/>
              <a:gd name="connsiteX722" fmla="*/ 4271492 w 9143994"/>
              <a:gd name="connsiteY722" fmla="*/ 4993097 h 6857995"/>
              <a:gd name="connsiteX723" fmla="*/ 4271492 w 9143994"/>
              <a:gd name="connsiteY723" fmla="*/ 5029817 h 6857995"/>
              <a:gd name="connsiteX724" fmla="*/ 4284931 w 9143994"/>
              <a:gd name="connsiteY724" fmla="*/ 5029817 h 6857995"/>
              <a:gd name="connsiteX725" fmla="*/ 4284931 w 9143994"/>
              <a:gd name="connsiteY725" fmla="*/ 5004706 h 6857995"/>
              <a:gd name="connsiteX726" fmla="*/ 4332880 w 9143994"/>
              <a:gd name="connsiteY726" fmla="*/ 5004706 h 6857995"/>
              <a:gd name="connsiteX727" fmla="*/ 4332880 w 9143994"/>
              <a:gd name="connsiteY727" fmla="*/ 5035053 h 6857995"/>
              <a:gd name="connsiteX728" fmla="*/ 4347139 w 9143994"/>
              <a:gd name="connsiteY728" fmla="*/ 5035053 h 6857995"/>
              <a:gd name="connsiteX729" fmla="*/ 4347139 w 9143994"/>
              <a:gd name="connsiteY729" fmla="*/ 5004706 h 6857995"/>
              <a:gd name="connsiteX730" fmla="*/ 4396854 w 9143994"/>
              <a:gd name="connsiteY730" fmla="*/ 5004706 h 6857995"/>
              <a:gd name="connsiteX731" fmla="*/ 4396854 w 9143994"/>
              <a:gd name="connsiteY731" fmla="*/ 5029817 h 6857995"/>
              <a:gd name="connsiteX732" fmla="*/ 4410292 w 9143994"/>
              <a:gd name="connsiteY732" fmla="*/ 5029817 h 6857995"/>
              <a:gd name="connsiteX733" fmla="*/ 4410292 w 9143994"/>
              <a:gd name="connsiteY733" fmla="*/ 4993097 h 6857995"/>
              <a:gd name="connsiteX734" fmla="*/ 4347139 w 9143994"/>
              <a:gd name="connsiteY734" fmla="*/ 4993097 h 6857995"/>
              <a:gd name="connsiteX735" fmla="*/ 4347139 w 9143994"/>
              <a:gd name="connsiteY735" fmla="*/ 4985906 h 6857995"/>
              <a:gd name="connsiteX736" fmla="*/ 4402721 w 9143994"/>
              <a:gd name="connsiteY736" fmla="*/ 4985906 h 6857995"/>
              <a:gd name="connsiteX737" fmla="*/ 4402721 w 9143994"/>
              <a:gd name="connsiteY737" fmla="*/ 4974044 h 6857995"/>
              <a:gd name="connsiteX738" fmla="*/ 5136152 w 9143994"/>
              <a:gd name="connsiteY738" fmla="*/ 4970006 h 6857995"/>
              <a:gd name="connsiteX739" fmla="*/ 5136152 w 9143994"/>
              <a:gd name="connsiteY739" fmla="*/ 5006724 h 6857995"/>
              <a:gd name="connsiteX740" fmla="*/ 5108015 w 9143994"/>
              <a:gd name="connsiteY740" fmla="*/ 5006724 h 6857995"/>
              <a:gd name="connsiteX741" fmla="*/ 5108015 w 9143994"/>
              <a:gd name="connsiteY741" fmla="*/ 5021235 h 6857995"/>
              <a:gd name="connsiteX742" fmla="*/ 5136152 w 9143994"/>
              <a:gd name="connsiteY742" fmla="*/ 5021235 h 6857995"/>
              <a:gd name="connsiteX743" fmla="*/ 5136152 w 9143994"/>
              <a:gd name="connsiteY743" fmla="*/ 5093222 h 6857995"/>
              <a:gd name="connsiteX744" fmla="*/ 5099055 w 9143994"/>
              <a:gd name="connsiteY744" fmla="*/ 5093222 h 6857995"/>
              <a:gd name="connsiteX745" fmla="*/ 5099055 w 9143994"/>
              <a:gd name="connsiteY745" fmla="*/ 5107606 h 6857995"/>
              <a:gd name="connsiteX746" fmla="*/ 5185489 w 9143994"/>
              <a:gd name="connsiteY746" fmla="*/ 5107606 h 6857995"/>
              <a:gd name="connsiteX747" fmla="*/ 5185489 w 9143994"/>
              <a:gd name="connsiteY747" fmla="*/ 5093222 h 6857995"/>
              <a:gd name="connsiteX748" fmla="*/ 5151168 w 9143994"/>
              <a:gd name="connsiteY748" fmla="*/ 5093222 h 6857995"/>
              <a:gd name="connsiteX749" fmla="*/ 5151168 w 9143994"/>
              <a:gd name="connsiteY749" fmla="*/ 5021235 h 6857995"/>
              <a:gd name="connsiteX750" fmla="*/ 5181074 w 9143994"/>
              <a:gd name="connsiteY750" fmla="*/ 5021235 h 6857995"/>
              <a:gd name="connsiteX751" fmla="*/ 5181074 w 9143994"/>
              <a:gd name="connsiteY751" fmla="*/ 5006724 h 6857995"/>
              <a:gd name="connsiteX752" fmla="*/ 5151168 w 9143994"/>
              <a:gd name="connsiteY752" fmla="*/ 5006724 h 6857995"/>
              <a:gd name="connsiteX753" fmla="*/ 5151168 w 9143994"/>
              <a:gd name="connsiteY753" fmla="*/ 4970006 h 6857995"/>
              <a:gd name="connsiteX754" fmla="*/ 4151684 w 9143994"/>
              <a:gd name="connsiteY754" fmla="*/ 4969439 h 6857995"/>
              <a:gd name="connsiteX755" fmla="*/ 4151684 w 9143994"/>
              <a:gd name="connsiteY755" fmla="*/ 4979218 h 6857995"/>
              <a:gd name="connsiteX756" fmla="*/ 4117237 w 9143994"/>
              <a:gd name="connsiteY756" fmla="*/ 4979218 h 6857995"/>
              <a:gd name="connsiteX757" fmla="*/ 4117237 w 9143994"/>
              <a:gd name="connsiteY757" fmla="*/ 4991331 h 6857995"/>
              <a:gd name="connsiteX758" fmla="*/ 4151874 w 9143994"/>
              <a:gd name="connsiteY758" fmla="*/ 4991331 h 6857995"/>
              <a:gd name="connsiteX759" fmla="*/ 4151874 w 9143994"/>
              <a:gd name="connsiteY759" fmla="*/ 5000668 h 6857995"/>
              <a:gd name="connsiteX760" fmla="*/ 4166574 w 9143994"/>
              <a:gd name="connsiteY760" fmla="*/ 5000668 h 6857995"/>
              <a:gd name="connsiteX761" fmla="*/ 4166574 w 9143994"/>
              <a:gd name="connsiteY761" fmla="*/ 4991331 h 6857995"/>
              <a:gd name="connsiteX762" fmla="*/ 4209916 w 9143994"/>
              <a:gd name="connsiteY762" fmla="*/ 4991331 h 6857995"/>
              <a:gd name="connsiteX763" fmla="*/ 4209916 w 9143994"/>
              <a:gd name="connsiteY763" fmla="*/ 5000668 h 6857995"/>
              <a:gd name="connsiteX764" fmla="*/ 4224427 w 9143994"/>
              <a:gd name="connsiteY764" fmla="*/ 5000668 h 6857995"/>
              <a:gd name="connsiteX765" fmla="*/ 4224427 w 9143994"/>
              <a:gd name="connsiteY765" fmla="*/ 4991331 h 6857995"/>
              <a:gd name="connsiteX766" fmla="*/ 4259820 w 9143994"/>
              <a:gd name="connsiteY766" fmla="*/ 4991331 h 6857995"/>
              <a:gd name="connsiteX767" fmla="*/ 4259820 w 9143994"/>
              <a:gd name="connsiteY767" fmla="*/ 4979218 h 6857995"/>
              <a:gd name="connsiteX768" fmla="*/ 4224427 w 9143994"/>
              <a:gd name="connsiteY768" fmla="*/ 4979092 h 6857995"/>
              <a:gd name="connsiteX769" fmla="*/ 4224427 w 9143994"/>
              <a:gd name="connsiteY769" fmla="*/ 4969439 h 6857995"/>
              <a:gd name="connsiteX770" fmla="*/ 4209916 w 9143994"/>
              <a:gd name="connsiteY770" fmla="*/ 4969439 h 6857995"/>
              <a:gd name="connsiteX771" fmla="*/ 4209916 w 9143994"/>
              <a:gd name="connsiteY771" fmla="*/ 4979029 h 6857995"/>
              <a:gd name="connsiteX772" fmla="*/ 4166574 w 9143994"/>
              <a:gd name="connsiteY772" fmla="*/ 4979029 h 6857995"/>
              <a:gd name="connsiteX773" fmla="*/ 4166574 w 9143994"/>
              <a:gd name="connsiteY773" fmla="*/ 4969439 h 6857995"/>
              <a:gd name="connsiteX774" fmla="*/ 4953504 w 9143994"/>
              <a:gd name="connsiteY774" fmla="*/ 4968303 h 6857995"/>
              <a:gd name="connsiteX775" fmla="*/ 4888142 w 9143994"/>
              <a:gd name="connsiteY775" fmla="*/ 5010195 h 6857995"/>
              <a:gd name="connsiteX776" fmla="*/ 4895524 w 9143994"/>
              <a:gd name="connsiteY776" fmla="*/ 5025211 h 6857995"/>
              <a:gd name="connsiteX777" fmla="*/ 4919183 w 9143994"/>
              <a:gd name="connsiteY777" fmla="*/ 5014422 h 6857995"/>
              <a:gd name="connsiteX778" fmla="*/ 4919183 w 9143994"/>
              <a:gd name="connsiteY778" fmla="*/ 5024075 h 6857995"/>
              <a:gd name="connsiteX779" fmla="*/ 5003346 w 9143994"/>
              <a:gd name="connsiteY779" fmla="*/ 5024075 h 6857995"/>
              <a:gd name="connsiteX780" fmla="*/ 5003346 w 9143994"/>
              <a:gd name="connsiteY780" fmla="*/ 5012845 h 6857995"/>
              <a:gd name="connsiteX781" fmla="*/ 5027826 w 9143994"/>
              <a:gd name="connsiteY781" fmla="*/ 5022246 h 6857995"/>
              <a:gd name="connsiteX782" fmla="*/ 5034513 w 9143994"/>
              <a:gd name="connsiteY782" fmla="*/ 5008366 h 6857995"/>
              <a:gd name="connsiteX783" fmla="*/ 4968646 w 9143994"/>
              <a:gd name="connsiteY783" fmla="*/ 4968303 h 6857995"/>
              <a:gd name="connsiteX784" fmla="*/ 4440765 w 9143994"/>
              <a:gd name="connsiteY784" fmla="*/ 4968303 h 6857995"/>
              <a:gd name="connsiteX785" fmla="*/ 4440765 w 9143994"/>
              <a:gd name="connsiteY785" fmla="*/ 4998776 h 6857995"/>
              <a:gd name="connsiteX786" fmla="*/ 4425182 w 9143994"/>
              <a:gd name="connsiteY786" fmla="*/ 4998776 h 6857995"/>
              <a:gd name="connsiteX787" fmla="*/ 4425182 w 9143994"/>
              <a:gd name="connsiteY787" fmla="*/ 5012845 h 6857995"/>
              <a:gd name="connsiteX788" fmla="*/ 4440765 w 9143994"/>
              <a:gd name="connsiteY788" fmla="*/ 5012845 h 6857995"/>
              <a:gd name="connsiteX789" fmla="*/ 4420765 w 9143994"/>
              <a:gd name="connsiteY789" fmla="*/ 5057198 h 6857995"/>
              <a:gd name="connsiteX790" fmla="*/ 4426885 w 9143994"/>
              <a:gd name="connsiteY790" fmla="*/ 5074547 h 6857995"/>
              <a:gd name="connsiteX791" fmla="*/ 4440765 w 9143994"/>
              <a:gd name="connsiteY791" fmla="*/ 5045147 h 6857995"/>
              <a:gd name="connsiteX792" fmla="*/ 4441649 w 9143994"/>
              <a:gd name="connsiteY792" fmla="*/ 5042372 h 6857995"/>
              <a:gd name="connsiteX793" fmla="*/ 4440765 w 9143994"/>
              <a:gd name="connsiteY793" fmla="*/ 5053853 h 6857995"/>
              <a:gd name="connsiteX794" fmla="*/ 4440765 w 9143994"/>
              <a:gd name="connsiteY794" fmla="*/ 5116060 h 6857995"/>
              <a:gd name="connsiteX795" fmla="*/ 4454519 w 9143994"/>
              <a:gd name="connsiteY795" fmla="*/ 5115998 h 6857995"/>
              <a:gd name="connsiteX796" fmla="*/ 4454519 w 9143994"/>
              <a:gd name="connsiteY796" fmla="*/ 5044138 h 6857995"/>
              <a:gd name="connsiteX797" fmla="*/ 4453635 w 9143994"/>
              <a:gd name="connsiteY797" fmla="*/ 5031394 h 6857995"/>
              <a:gd name="connsiteX798" fmla="*/ 4462405 w 9143994"/>
              <a:gd name="connsiteY798" fmla="*/ 5047734 h 6857995"/>
              <a:gd name="connsiteX799" fmla="*/ 4468209 w 9143994"/>
              <a:gd name="connsiteY799" fmla="*/ 5038207 h 6857995"/>
              <a:gd name="connsiteX800" fmla="*/ 4498051 w 9143994"/>
              <a:gd name="connsiteY800" fmla="*/ 5035305 h 6857995"/>
              <a:gd name="connsiteX801" fmla="*/ 4500259 w 9143994"/>
              <a:gd name="connsiteY801" fmla="*/ 5041172 h 6857995"/>
              <a:gd name="connsiteX802" fmla="*/ 4511553 w 9143994"/>
              <a:gd name="connsiteY802" fmla="*/ 5036693 h 6857995"/>
              <a:gd name="connsiteX803" fmla="*/ 4512500 w 9143994"/>
              <a:gd name="connsiteY803" fmla="*/ 5044705 h 6857995"/>
              <a:gd name="connsiteX804" fmla="*/ 4464613 w 9143994"/>
              <a:gd name="connsiteY804" fmla="*/ 5044705 h 6857995"/>
              <a:gd name="connsiteX805" fmla="*/ 4464613 w 9143994"/>
              <a:gd name="connsiteY805" fmla="*/ 5057576 h 6857995"/>
              <a:gd name="connsiteX806" fmla="*/ 4477295 w 9143994"/>
              <a:gd name="connsiteY806" fmla="*/ 5057576 h 6857995"/>
              <a:gd name="connsiteX807" fmla="*/ 4459756 w 9143994"/>
              <a:gd name="connsiteY807" fmla="*/ 5101360 h 6857995"/>
              <a:gd name="connsiteX808" fmla="*/ 4469787 w 9143994"/>
              <a:gd name="connsiteY808" fmla="*/ 5113726 h 6857995"/>
              <a:gd name="connsiteX809" fmla="*/ 4488525 w 9143994"/>
              <a:gd name="connsiteY809" fmla="*/ 5078711 h 6857995"/>
              <a:gd name="connsiteX810" fmla="*/ 4504991 w 9143994"/>
              <a:gd name="connsiteY810" fmla="*/ 5090383 h 6857995"/>
              <a:gd name="connsiteX811" fmla="*/ 4512247 w 9143994"/>
              <a:gd name="connsiteY811" fmla="*/ 5078206 h 6857995"/>
              <a:gd name="connsiteX812" fmla="*/ 4491301 w 9143994"/>
              <a:gd name="connsiteY812" fmla="*/ 5063885 h 6857995"/>
              <a:gd name="connsiteX813" fmla="*/ 4491616 w 9143994"/>
              <a:gd name="connsiteY813" fmla="*/ 5057576 h 6857995"/>
              <a:gd name="connsiteX814" fmla="*/ 4514960 w 9143994"/>
              <a:gd name="connsiteY814" fmla="*/ 5057576 h 6857995"/>
              <a:gd name="connsiteX815" fmla="*/ 4524108 w 9143994"/>
              <a:gd name="connsiteY815" fmla="*/ 5083569 h 6857995"/>
              <a:gd name="connsiteX816" fmla="*/ 4491553 w 9143994"/>
              <a:gd name="connsiteY816" fmla="*/ 5099783 h 6857995"/>
              <a:gd name="connsiteX817" fmla="*/ 4499881 w 9143994"/>
              <a:gd name="connsiteY817" fmla="*/ 5113032 h 6857995"/>
              <a:gd name="connsiteX818" fmla="*/ 4531490 w 9143994"/>
              <a:gd name="connsiteY818" fmla="*/ 5096250 h 6857995"/>
              <a:gd name="connsiteX819" fmla="*/ 4544045 w 9143994"/>
              <a:gd name="connsiteY819" fmla="*/ 5109247 h 6857995"/>
              <a:gd name="connsiteX820" fmla="*/ 4563603 w 9143994"/>
              <a:gd name="connsiteY820" fmla="*/ 5108300 h 6857995"/>
              <a:gd name="connsiteX821" fmla="*/ 4572562 w 9143994"/>
              <a:gd name="connsiteY821" fmla="*/ 5092086 h 6857995"/>
              <a:gd name="connsiteX822" fmla="*/ 4561394 w 9143994"/>
              <a:gd name="connsiteY822" fmla="*/ 5080036 h 6857995"/>
              <a:gd name="connsiteX823" fmla="*/ 4555338 w 9143994"/>
              <a:gd name="connsiteY823" fmla="*/ 5093474 h 6857995"/>
              <a:gd name="connsiteX824" fmla="*/ 4546001 w 9143994"/>
              <a:gd name="connsiteY824" fmla="*/ 5091771 h 6857995"/>
              <a:gd name="connsiteX825" fmla="*/ 4542846 w 9143994"/>
              <a:gd name="connsiteY825" fmla="*/ 5086976 h 6857995"/>
              <a:gd name="connsiteX826" fmla="*/ 4558492 w 9143994"/>
              <a:gd name="connsiteY826" fmla="*/ 5067544 h 6857995"/>
              <a:gd name="connsiteX827" fmla="*/ 4546757 w 9143994"/>
              <a:gd name="connsiteY827" fmla="*/ 5059027 h 6857995"/>
              <a:gd name="connsiteX828" fmla="*/ 4535149 w 9143994"/>
              <a:gd name="connsiteY828" fmla="*/ 5075178 h 6857995"/>
              <a:gd name="connsiteX829" fmla="*/ 4528777 w 9143994"/>
              <a:gd name="connsiteY829" fmla="*/ 5057576 h 6857995"/>
              <a:gd name="connsiteX830" fmla="*/ 4569849 w 9143994"/>
              <a:gd name="connsiteY830" fmla="*/ 5057576 h 6857995"/>
              <a:gd name="connsiteX831" fmla="*/ 4569849 w 9143994"/>
              <a:gd name="connsiteY831" fmla="*/ 5044705 h 6857995"/>
              <a:gd name="connsiteX832" fmla="*/ 4554833 w 9143994"/>
              <a:gd name="connsiteY832" fmla="*/ 5044705 h 6857995"/>
              <a:gd name="connsiteX833" fmla="*/ 4549597 w 9143994"/>
              <a:gd name="connsiteY833" fmla="*/ 5033538 h 6857995"/>
              <a:gd name="connsiteX834" fmla="*/ 4558997 w 9143994"/>
              <a:gd name="connsiteY834" fmla="*/ 5032276 h 6857995"/>
              <a:gd name="connsiteX835" fmla="*/ 4561268 w 9143994"/>
              <a:gd name="connsiteY835" fmla="*/ 5038081 h 6857995"/>
              <a:gd name="connsiteX836" fmla="*/ 4571300 w 9143994"/>
              <a:gd name="connsiteY836" fmla="*/ 5034043 h 6857995"/>
              <a:gd name="connsiteX837" fmla="*/ 4563793 w 9143994"/>
              <a:gd name="connsiteY837" fmla="*/ 5011520 h 6857995"/>
              <a:gd name="connsiteX838" fmla="*/ 4553761 w 9143994"/>
              <a:gd name="connsiteY838" fmla="*/ 5014674 h 6857995"/>
              <a:gd name="connsiteX839" fmla="*/ 4556284 w 9143994"/>
              <a:gd name="connsiteY839" fmla="*/ 5022372 h 6857995"/>
              <a:gd name="connsiteX840" fmla="*/ 4543540 w 9143994"/>
              <a:gd name="connsiteY840" fmla="*/ 5023759 h 6857995"/>
              <a:gd name="connsiteX841" fmla="*/ 4566631 w 9143994"/>
              <a:gd name="connsiteY841" fmla="*/ 4994675 h 6857995"/>
              <a:gd name="connsiteX842" fmla="*/ 4556284 w 9143994"/>
              <a:gd name="connsiteY842" fmla="*/ 4988618 h 6857995"/>
              <a:gd name="connsiteX843" fmla="*/ 4546253 w 9143994"/>
              <a:gd name="connsiteY843" fmla="*/ 5002814 h 6857995"/>
              <a:gd name="connsiteX844" fmla="*/ 4541521 w 9143994"/>
              <a:gd name="connsiteY844" fmla="*/ 4997325 h 6857995"/>
              <a:gd name="connsiteX845" fmla="*/ 4554959 w 9143994"/>
              <a:gd name="connsiteY845" fmla="*/ 4975369 h 6857995"/>
              <a:gd name="connsiteX846" fmla="*/ 4543161 w 9143994"/>
              <a:gd name="connsiteY846" fmla="*/ 4970259 h 6857995"/>
              <a:gd name="connsiteX847" fmla="*/ 4533951 w 9143994"/>
              <a:gd name="connsiteY847" fmla="*/ 4987735 h 6857995"/>
              <a:gd name="connsiteX848" fmla="*/ 4530039 w 9143994"/>
              <a:gd name="connsiteY848" fmla="*/ 4984139 h 6857995"/>
              <a:gd name="connsiteX849" fmla="*/ 4522153 w 9143994"/>
              <a:gd name="connsiteY849" fmla="*/ 4992971 h 6857995"/>
              <a:gd name="connsiteX850" fmla="*/ 4521395 w 9143994"/>
              <a:gd name="connsiteY850" fmla="*/ 4968492 h 6857995"/>
              <a:gd name="connsiteX851" fmla="*/ 4507642 w 9143994"/>
              <a:gd name="connsiteY851" fmla="*/ 4968492 h 6857995"/>
              <a:gd name="connsiteX852" fmla="*/ 4510859 w 9143994"/>
              <a:gd name="connsiteY852" fmla="*/ 5033286 h 6857995"/>
              <a:gd name="connsiteX853" fmla="*/ 4504045 w 9143994"/>
              <a:gd name="connsiteY853" fmla="*/ 5013791 h 6857995"/>
              <a:gd name="connsiteX854" fmla="*/ 4494518 w 9143994"/>
              <a:gd name="connsiteY854" fmla="*/ 5016252 h 6857995"/>
              <a:gd name="connsiteX855" fmla="*/ 4496726 w 9143994"/>
              <a:gd name="connsiteY855" fmla="*/ 5024959 h 6857995"/>
              <a:gd name="connsiteX856" fmla="*/ 4484740 w 9143994"/>
              <a:gd name="connsiteY856" fmla="*/ 5026031 h 6857995"/>
              <a:gd name="connsiteX857" fmla="*/ 4506947 w 9143994"/>
              <a:gd name="connsiteY857" fmla="*/ 4995243 h 6857995"/>
              <a:gd name="connsiteX858" fmla="*/ 4496411 w 9143994"/>
              <a:gd name="connsiteY858" fmla="*/ 4989438 h 6857995"/>
              <a:gd name="connsiteX859" fmla="*/ 4486443 w 9143994"/>
              <a:gd name="connsiteY859" fmla="*/ 5005526 h 6857995"/>
              <a:gd name="connsiteX860" fmla="*/ 4481964 w 9143994"/>
              <a:gd name="connsiteY860" fmla="*/ 5000290 h 6857995"/>
              <a:gd name="connsiteX861" fmla="*/ 4495339 w 9143994"/>
              <a:gd name="connsiteY861" fmla="*/ 4975748 h 6857995"/>
              <a:gd name="connsiteX862" fmla="*/ 4483604 w 9143994"/>
              <a:gd name="connsiteY862" fmla="*/ 4971269 h 6857995"/>
              <a:gd name="connsiteX863" fmla="*/ 4473383 w 9143994"/>
              <a:gd name="connsiteY863" fmla="*/ 4991520 h 6857995"/>
              <a:gd name="connsiteX864" fmla="*/ 4469345 w 9143994"/>
              <a:gd name="connsiteY864" fmla="*/ 4988303 h 6857995"/>
              <a:gd name="connsiteX865" fmla="*/ 4462090 w 9143994"/>
              <a:gd name="connsiteY865" fmla="*/ 4998839 h 6857995"/>
              <a:gd name="connsiteX866" fmla="*/ 4454519 w 9143994"/>
              <a:gd name="connsiteY866" fmla="*/ 4998839 h 6857995"/>
              <a:gd name="connsiteX867" fmla="*/ 4454519 w 9143994"/>
              <a:gd name="connsiteY867" fmla="*/ 4968303 h 6857995"/>
              <a:gd name="connsiteX868" fmla="*/ 5066500 w 9143994"/>
              <a:gd name="connsiteY868" fmla="*/ 4968177 h 6857995"/>
              <a:gd name="connsiteX869" fmla="*/ 5066500 w 9143994"/>
              <a:gd name="connsiteY869" fmla="*/ 4992783 h 6857995"/>
              <a:gd name="connsiteX870" fmla="*/ 5043093 w 9143994"/>
              <a:gd name="connsiteY870" fmla="*/ 4992783 h 6857995"/>
              <a:gd name="connsiteX871" fmla="*/ 5043093 w 9143994"/>
              <a:gd name="connsiteY871" fmla="*/ 5007609 h 6857995"/>
              <a:gd name="connsiteX872" fmla="*/ 5087320 w 9143994"/>
              <a:gd name="connsiteY872" fmla="*/ 5007609 h 6857995"/>
              <a:gd name="connsiteX873" fmla="*/ 5039497 w 9143994"/>
              <a:gd name="connsiteY873" fmla="*/ 5061362 h 6857995"/>
              <a:gd name="connsiteX874" fmla="*/ 5045870 w 9143994"/>
              <a:gd name="connsiteY874" fmla="*/ 5076503 h 6857995"/>
              <a:gd name="connsiteX875" fmla="*/ 5067951 w 9143994"/>
              <a:gd name="connsiteY875" fmla="*/ 5056882 h 6857995"/>
              <a:gd name="connsiteX876" fmla="*/ 5067951 w 9143994"/>
              <a:gd name="connsiteY876" fmla="*/ 5114105 h 6857995"/>
              <a:gd name="connsiteX877" fmla="*/ 5082020 w 9143994"/>
              <a:gd name="connsiteY877" fmla="*/ 5114105 h 6857995"/>
              <a:gd name="connsiteX878" fmla="*/ 5082020 w 9143994"/>
              <a:gd name="connsiteY878" fmla="*/ 5049501 h 6857995"/>
              <a:gd name="connsiteX879" fmla="*/ 5103724 w 9143994"/>
              <a:gd name="connsiteY879" fmla="*/ 5069375 h 6857995"/>
              <a:gd name="connsiteX880" fmla="*/ 5112367 w 9143994"/>
              <a:gd name="connsiteY880" fmla="*/ 5057451 h 6857995"/>
              <a:gd name="connsiteX881" fmla="*/ 5087131 w 9143994"/>
              <a:gd name="connsiteY881" fmla="*/ 5034611 h 6857995"/>
              <a:gd name="connsiteX882" fmla="*/ 5103155 w 9143994"/>
              <a:gd name="connsiteY882" fmla="*/ 5006473 h 6857995"/>
              <a:gd name="connsiteX883" fmla="*/ 5103155 w 9143994"/>
              <a:gd name="connsiteY883" fmla="*/ 4992971 h 6857995"/>
              <a:gd name="connsiteX884" fmla="*/ 5081516 w 9143994"/>
              <a:gd name="connsiteY884" fmla="*/ 4992971 h 6857995"/>
              <a:gd name="connsiteX885" fmla="*/ 5081516 w 9143994"/>
              <a:gd name="connsiteY885" fmla="*/ 4968177 h 6857995"/>
              <a:gd name="connsiteX886" fmla="*/ 4853947 w 9143994"/>
              <a:gd name="connsiteY886" fmla="*/ 4968177 h 6857995"/>
              <a:gd name="connsiteX887" fmla="*/ 4841960 w 9143994"/>
              <a:gd name="connsiteY887" fmla="*/ 4974424 h 6857995"/>
              <a:gd name="connsiteX888" fmla="*/ 4855903 w 9143994"/>
              <a:gd name="connsiteY888" fmla="*/ 4993666 h 6857995"/>
              <a:gd name="connsiteX889" fmla="*/ 4835524 w 9143994"/>
              <a:gd name="connsiteY889" fmla="*/ 4993729 h 6857995"/>
              <a:gd name="connsiteX890" fmla="*/ 4834957 w 9143994"/>
              <a:gd name="connsiteY890" fmla="*/ 4968240 h 6857995"/>
              <a:gd name="connsiteX891" fmla="*/ 4818995 w 9143994"/>
              <a:gd name="connsiteY891" fmla="*/ 4968240 h 6857995"/>
              <a:gd name="connsiteX892" fmla="*/ 4819626 w 9143994"/>
              <a:gd name="connsiteY892" fmla="*/ 4993603 h 6857995"/>
              <a:gd name="connsiteX893" fmla="*/ 4736787 w 9143994"/>
              <a:gd name="connsiteY893" fmla="*/ 4993603 h 6857995"/>
              <a:gd name="connsiteX894" fmla="*/ 4736787 w 9143994"/>
              <a:gd name="connsiteY894" fmla="*/ 5008997 h 6857995"/>
              <a:gd name="connsiteX895" fmla="*/ 4820761 w 9143994"/>
              <a:gd name="connsiteY895" fmla="*/ 5008997 h 6857995"/>
              <a:gd name="connsiteX896" fmla="*/ 4827386 w 9143994"/>
              <a:gd name="connsiteY896" fmla="*/ 5060920 h 6857995"/>
              <a:gd name="connsiteX897" fmla="*/ 4847007 w 9143994"/>
              <a:gd name="connsiteY897" fmla="*/ 5107986 h 6857995"/>
              <a:gd name="connsiteX898" fmla="*/ 4869909 w 9143994"/>
              <a:gd name="connsiteY898" fmla="*/ 5106345 h 6857995"/>
              <a:gd name="connsiteX899" fmla="*/ 4880571 w 9143994"/>
              <a:gd name="connsiteY899" fmla="*/ 5080794 h 6857995"/>
              <a:gd name="connsiteX900" fmla="*/ 4868900 w 9143994"/>
              <a:gd name="connsiteY900" fmla="*/ 5065210 h 6857995"/>
              <a:gd name="connsiteX901" fmla="*/ 4862338 w 9143994"/>
              <a:gd name="connsiteY901" fmla="*/ 5086914 h 6857995"/>
              <a:gd name="connsiteX902" fmla="*/ 4851486 w 9143994"/>
              <a:gd name="connsiteY902" fmla="*/ 5086535 h 6857995"/>
              <a:gd name="connsiteX903" fmla="*/ 4841203 w 9143994"/>
              <a:gd name="connsiteY903" fmla="*/ 5052467 h 6857995"/>
              <a:gd name="connsiteX904" fmla="*/ 4836408 w 9143994"/>
              <a:gd name="connsiteY904" fmla="*/ 5009186 h 6857995"/>
              <a:gd name="connsiteX905" fmla="*/ 4875335 w 9143994"/>
              <a:gd name="connsiteY905" fmla="*/ 5008997 h 6857995"/>
              <a:gd name="connsiteX906" fmla="*/ 4875335 w 9143994"/>
              <a:gd name="connsiteY906" fmla="*/ 4993729 h 6857995"/>
              <a:gd name="connsiteX907" fmla="*/ 4859373 w 9143994"/>
              <a:gd name="connsiteY907" fmla="*/ 4993729 h 6857995"/>
              <a:gd name="connsiteX908" fmla="*/ 4870162 w 9143994"/>
              <a:gd name="connsiteY908" fmla="*/ 4986663 h 6857995"/>
              <a:gd name="connsiteX909" fmla="*/ 4853947 w 9143994"/>
              <a:gd name="connsiteY909" fmla="*/ 4968177 h 6857995"/>
              <a:gd name="connsiteX910" fmla="*/ 4673255 w 9143994"/>
              <a:gd name="connsiteY910" fmla="*/ 4967988 h 6857995"/>
              <a:gd name="connsiteX911" fmla="*/ 4673255 w 9143994"/>
              <a:gd name="connsiteY911" fmla="*/ 4992656 h 6857995"/>
              <a:gd name="connsiteX912" fmla="*/ 4658239 w 9143994"/>
              <a:gd name="connsiteY912" fmla="*/ 4992656 h 6857995"/>
              <a:gd name="connsiteX913" fmla="*/ 4662718 w 9143994"/>
              <a:gd name="connsiteY913" fmla="*/ 4975622 h 6857995"/>
              <a:gd name="connsiteX914" fmla="*/ 4649028 w 9143994"/>
              <a:gd name="connsiteY914" fmla="*/ 4972341 h 6857995"/>
              <a:gd name="connsiteX915" fmla="*/ 4633128 w 9143994"/>
              <a:gd name="connsiteY915" fmla="*/ 5011457 h 6857995"/>
              <a:gd name="connsiteX916" fmla="*/ 4633128 w 9143994"/>
              <a:gd name="connsiteY916" fmla="*/ 4999155 h 6857995"/>
              <a:gd name="connsiteX917" fmla="*/ 4619501 w 9143994"/>
              <a:gd name="connsiteY917" fmla="*/ 4999155 h 6857995"/>
              <a:gd name="connsiteX918" fmla="*/ 4619501 w 9143994"/>
              <a:gd name="connsiteY918" fmla="*/ 4968303 h 6857995"/>
              <a:gd name="connsiteX919" fmla="*/ 4605242 w 9143994"/>
              <a:gd name="connsiteY919" fmla="*/ 4968303 h 6857995"/>
              <a:gd name="connsiteX920" fmla="*/ 4605242 w 9143994"/>
              <a:gd name="connsiteY920" fmla="*/ 4999091 h 6857995"/>
              <a:gd name="connsiteX921" fmla="*/ 4582214 w 9143994"/>
              <a:gd name="connsiteY921" fmla="*/ 4999091 h 6857995"/>
              <a:gd name="connsiteX922" fmla="*/ 4582214 w 9143994"/>
              <a:gd name="connsiteY922" fmla="*/ 5013035 h 6857995"/>
              <a:gd name="connsiteX923" fmla="*/ 4604107 w 9143994"/>
              <a:gd name="connsiteY923" fmla="*/ 5013035 h 6857995"/>
              <a:gd name="connsiteX924" fmla="*/ 4578492 w 9143994"/>
              <a:gd name="connsiteY924" fmla="*/ 5059469 h 6857995"/>
              <a:gd name="connsiteX925" fmla="*/ 4585117 w 9143994"/>
              <a:gd name="connsiteY925" fmla="*/ 5074737 h 6857995"/>
              <a:gd name="connsiteX926" fmla="*/ 4606126 w 9143994"/>
              <a:gd name="connsiteY926" fmla="*/ 5038334 h 6857995"/>
              <a:gd name="connsiteX927" fmla="*/ 4605242 w 9143994"/>
              <a:gd name="connsiteY927" fmla="*/ 5050636 h 6857995"/>
              <a:gd name="connsiteX928" fmla="*/ 4605242 w 9143994"/>
              <a:gd name="connsiteY928" fmla="*/ 5116061 h 6857995"/>
              <a:gd name="connsiteX929" fmla="*/ 4619501 w 9143994"/>
              <a:gd name="connsiteY929" fmla="*/ 5116061 h 6857995"/>
              <a:gd name="connsiteX930" fmla="*/ 4619501 w 9143994"/>
              <a:gd name="connsiteY930" fmla="*/ 5044642 h 6857995"/>
              <a:gd name="connsiteX931" fmla="*/ 4618618 w 9143994"/>
              <a:gd name="connsiteY931" fmla="*/ 5032466 h 6857995"/>
              <a:gd name="connsiteX932" fmla="*/ 4632750 w 9143994"/>
              <a:gd name="connsiteY932" fmla="*/ 5056188 h 6857995"/>
              <a:gd name="connsiteX933" fmla="*/ 4640321 w 9143994"/>
              <a:gd name="connsiteY933" fmla="*/ 5043318 h 6857995"/>
              <a:gd name="connsiteX934" fmla="*/ 4637293 w 9143994"/>
              <a:gd name="connsiteY934" fmla="*/ 5040353 h 6857995"/>
              <a:gd name="connsiteX935" fmla="*/ 4668586 w 9143994"/>
              <a:gd name="connsiteY935" fmla="*/ 5040353 h 6857995"/>
              <a:gd name="connsiteX936" fmla="*/ 4626631 w 9143994"/>
              <a:gd name="connsiteY936" fmla="*/ 5090887 h 6857995"/>
              <a:gd name="connsiteX937" fmla="*/ 4636220 w 9143994"/>
              <a:gd name="connsiteY937" fmla="*/ 5102938 h 6857995"/>
              <a:gd name="connsiteX938" fmla="*/ 4673255 w 9143994"/>
              <a:gd name="connsiteY938" fmla="*/ 5058144 h 6857995"/>
              <a:gd name="connsiteX939" fmla="*/ 4673255 w 9143994"/>
              <a:gd name="connsiteY939" fmla="*/ 5115809 h 6857995"/>
              <a:gd name="connsiteX940" fmla="*/ 4686820 w 9143994"/>
              <a:gd name="connsiteY940" fmla="*/ 5115809 h 6857995"/>
              <a:gd name="connsiteX941" fmla="*/ 4686820 w 9143994"/>
              <a:gd name="connsiteY941" fmla="*/ 5057450 h 6857995"/>
              <a:gd name="connsiteX942" fmla="*/ 4721961 w 9143994"/>
              <a:gd name="connsiteY942" fmla="*/ 5101424 h 6857995"/>
              <a:gd name="connsiteX943" fmla="*/ 4730730 w 9143994"/>
              <a:gd name="connsiteY943" fmla="*/ 5087418 h 6857995"/>
              <a:gd name="connsiteX944" fmla="*/ 4690983 w 9143994"/>
              <a:gd name="connsiteY944" fmla="*/ 5039974 h 6857995"/>
              <a:gd name="connsiteX945" fmla="*/ 4727386 w 9143994"/>
              <a:gd name="connsiteY945" fmla="*/ 5039974 h 6857995"/>
              <a:gd name="connsiteX946" fmla="*/ 4727386 w 9143994"/>
              <a:gd name="connsiteY946" fmla="*/ 5026473 h 6857995"/>
              <a:gd name="connsiteX947" fmla="*/ 4686820 w 9143994"/>
              <a:gd name="connsiteY947" fmla="*/ 5026473 h 6857995"/>
              <a:gd name="connsiteX948" fmla="*/ 4686820 w 9143994"/>
              <a:gd name="connsiteY948" fmla="*/ 5006157 h 6857995"/>
              <a:gd name="connsiteX949" fmla="*/ 4720257 w 9143994"/>
              <a:gd name="connsiteY949" fmla="*/ 5006157 h 6857995"/>
              <a:gd name="connsiteX950" fmla="*/ 4720257 w 9143994"/>
              <a:gd name="connsiteY950" fmla="*/ 4992656 h 6857995"/>
              <a:gd name="connsiteX951" fmla="*/ 4686820 w 9143994"/>
              <a:gd name="connsiteY951" fmla="*/ 4992656 h 6857995"/>
              <a:gd name="connsiteX952" fmla="*/ 4686820 w 9143994"/>
              <a:gd name="connsiteY952" fmla="*/ 4967988 h 6857995"/>
              <a:gd name="connsiteX953" fmla="*/ 1393204 w 9143994"/>
              <a:gd name="connsiteY953" fmla="*/ 3506395 h 6857995"/>
              <a:gd name="connsiteX954" fmla="*/ 1393204 w 9143994"/>
              <a:gd name="connsiteY954" fmla="*/ 3524395 h 6857995"/>
              <a:gd name="connsiteX955" fmla="*/ 7747194 w 9143994"/>
              <a:gd name="connsiteY955" fmla="*/ 3524395 h 6857995"/>
              <a:gd name="connsiteX956" fmla="*/ 7747194 w 9143994"/>
              <a:gd name="connsiteY956" fmla="*/ 3506395 h 6857995"/>
              <a:gd name="connsiteX957" fmla="*/ 8712617 w 9143994"/>
              <a:gd name="connsiteY957" fmla="*/ 508710 h 6857995"/>
              <a:gd name="connsiteX958" fmla="*/ 8730091 w 9143994"/>
              <a:gd name="connsiteY958" fmla="*/ 520743 h 6857995"/>
              <a:gd name="connsiteX959" fmla="*/ 8712895 w 9143994"/>
              <a:gd name="connsiteY959" fmla="*/ 532628 h 6857995"/>
              <a:gd name="connsiteX960" fmla="*/ 8705634 w 9143994"/>
              <a:gd name="connsiteY960" fmla="*/ 531755 h 6857995"/>
              <a:gd name="connsiteX961" fmla="*/ 8899635 w 9143994"/>
              <a:gd name="connsiteY961" fmla="*/ 505330 h 6857995"/>
              <a:gd name="connsiteX962" fmla="*/ 8902550 w 9143994"/>
              <a:gd name="connsiteY962" fmla="*/ 508691 h 6857995"/>
              <a:gd name="connsiteX963" fmla="*/ 8889329 w 9143994"/>
              <a:gd name="connsiteY963" fmla="*/ 517010 h 6857995"/>
              <a:gd name="connsiteX964" fmla="*/ 8893005 w 9143994"/>
              <a:gd name="connsiteY964" fmla="*/ 509564 h 6857995"/>
              <a:gd name="connsiteX965" fmla="*/ 8899635 w 9143994"/>
              <a:gd name="connsiteY965" fmla="*/ 505330 h 6857995"/>
              <a:gd name="connsiteX966" fmla="*/ 8783387 w 9143994"/>
              <a:gd name="connsiteY966" fmla="*/ 505330 h 6857995"/>
              <a:gd name="connsiteX967" fmla="*/ 8786321 w 9143994"/>
              <a:gd name="connsiteY967" fmla="*/ 508691 h 6857995"/>
              <a:gd name="connsiteX968" fmla="*/ 8773118 w 9143994"/>
              <a:gd name="connsiteY968" fmla="*/ 517010 h 6857995"/>
              <a:gd name="connsiteX969" fmla="*/ 8776758 w 9143994"/>
              <a:gd name="connsiteY969" fmla="*/ 509564 h 6857995"/>
              <a:gd name="connsiteX970" fmla="*/ 8783387 w 9143994"/>
              <a:gd name="connsiteY970" fmla="*/ 505330 h 6857995"/>
              <a:gd name="connsiteX971" fmla="*/ 8632488 w 9143994"/>
              <a:gd name="connsiteY971" fmla="*/ 505330 h 6857995"/>
              <a:gd name="connsiteX972" fmla="*/ 8635385 w 9143994"/>
              <a:gd name="connsiteY972" fmla="*/ 508691 h 6857995"/>
              <a:gd name="connsiteX973" fmla="*/ 8622200 w 9143994"/>
              <a:gd name="connsiteY973" fmla="*/ 517010 h 6857995"/>
              <a:gd name="connsiteX974" fmla="*/ 8625858 w 9143994"/>
              <a:gd name="connsiteY974" fmla="*/ 509564 h 6857995"/>
              <a:gd name="connsiteX975" fmla="*/ 8632488 w 9143994"/>
              <a:gd name="connsiteY975" fmla="*/ 505330 h 6857995"/>
              <a:gd name="connsiteX976" fmla="*/ 8257023 w 9143994"/>
              <a:gd name="connsiteY976" fmla="*/ 505330 h 6857995"/>
              <a:gd name="connsiteX977" fmla="*/ 8259920 w 9143994"/>
              <a:gd name="connsiteY977" fmla="*/ 508691 h 6857995"/>
              <a:gd name="connsiteX978" fmla="*/ 8246699 w 9143994"/>
              <a:gd name="connsiteY978" fmla="*/ 517010 h 6857995"/>
              <a:gd name="connsiteX979" fmla="*/ 8250394 w 9143994"/>
              <a:gd name="connsiteY979" fmla="*/ 509564 h 6857995"/>
              <a:gd name="connsiteX980" fmla="*/ 8257023 w 9143994"/>
              <a:gd name="connsiteY980" fmla="*/ 505330 h 6857995"/>
              <a:gd name="connsiteX981" fmla="*/ 8417542 w 9143994"/>
              <a:gd name="connsiteY981" fmla="*/ 504810 h 6857995"/>
              <a:gd name="connsiteX982" fmla="*/ 8422017 w 9143994"/>
              <a:gd name="connsiteY982" fmla="*/ 507465 h 6857995"/>
              <a:gd name="connsiteX983" fmla="*/ 8422778 w 9143994"/>
              <a:gd name="connsiteY983" fmla="*/ 513148 h 6857995"/>
              <a:gd name="connsiteX984" fmla="*/ 8418693 w 9143994"/>
              <a:gd name="connsiteY984" fmla="*/ 525682 h 6857995"/>
              <a:gd name="connsiteX985" fmla="*/ 8408535 w 9143994"/>
              <a:gd name="connsiteY985" fmla="*/ 532850 h 6857995"/>
              <a:gd name="connsiteX986" fmla="*/ 8404116 w 9143994"/>
              <a:gd name="connsiteY986" fmla="*/ 530139 h 6857995"/>
              <a:gd name="connsiteX987" fmla="*/ 8403317 w 9143994"/>
              <a:gd name="connsiteY987" fmla="*/ 524550 h 6857995"/>
              <a:gd name="connsiteX988" fmla="*/ 8407365 w 9143994"/>
              <a:gd name="connsiteY988" fmla="*/ 511922 h 6857995"/>
              <a:gd name="connsiteX989" fmla="*/ 8417542 w 9143994"/>
              <a:gd name="connsiteY989" fmla="*/ 504810 h 6857995"/>
              <a:gd name="connsiteX990" fmla="*/ 8205361 w 9143994"/>
              <a:gd name="connsiteY990" fmla="*/ 504514 h 6857995"/>
              <a:gd name="connsiteX991" fmla="*/ 8210078 w 9143994"/>
              <a:gd name="connsiteY991" fmla="*/ 505721 h 6857995"/>
              <a:gd name="connsiteX992" fmla="*/ 8208722 w 9143994"/>
              <a:gd name="connsiteY992" fmla="*/ 510474 h 6857995"/>
              <a:gd name="connsiteX993" fmla="*/ 8201220 w 9143994"/>
              <a:gd name="connsiteY993" fmla="*/ 520484 h 6857995"/>
              <a:gd name="connsiteX994" fmla="*/ 8192084 w 9143994"/>
              <a:gd name="connsiteY994" fmla="*/ 527912 h 6857995"/>
              <a:gd name="connsiteX995" fmla="*/ 8190970 w 9143994"/>
              <a:gd name="connsiteY995" fmla="*/ 525256 h 6857995"/>
              <a:gd name="connsiteX996" fmla="*/ 8195463 w 9143994"/>
              <a:gd name="connsiteY996" fmla="*/ 512406 h 6857995"/>
              <a:gd name="connsiteX997" fmla="*/ 8205361 w 9143994"/>
              <a:gd name="connsiteY997" fmla="*/ 504514 h 6857995"/>
              <a:gd name="connsiteX998" fmla="*/ 8097173 w 9143994"/>
              <a:gd name="connsiteY998" fmla="*/ 504513 h 6857995"/>
              <a:gd name="connsiteX999" fmla="*/ 8102001 w 9143994"/>
              <a:gd name="connsiteY999" fmla="*/ 505980 h 6857995"/>
              <a:gd name="connsiteX1000" fmla="*/ 8100701 w 9143994"/>
              <a:gd name="connsiteY1000" fmla="*/ 510530 h 6857995"/>
              <a:gd name="connsiteX1001" fmla="*/ 8093236 w 9143994"/>
              <a:gd name="connsiteY1001" fmla="*/ 520483 h 6857995"/>
              <a:gd name="connsiteX1002" fmla="*/ 8083543 w 9143994"/>
              <a:gd name="connsiteY1002" fmla="*/ 528840 h 6857995"/>
              <a:gd name="connsiteX1003" fmla="*/ 8082057 w 9143994"/>
              <a:gd name="connsiteY1003" fmla="*/ 526240 h 6857995"/>
              <a:gd name="connsiteX1004" fmla="*/ 8086700 w 9143994"/>
              <a:gd name="connsiteY1004" fmla="*/ 512795 h 6857995"/>
              <a:gd name="connsiteX1005" fmla="*/ 8097173 w 9143994"/>
              <a:gd name="connsiteY1005" fmla="*/ 504513 h 6857995"/>
              <a:gd name="connsiteX1006" fmla="*/ 8964109 w 9143994"/>
              <a:gd name="connsiteY1006" fmla="*/ 495284 h 6857995"/>
              <a:gd name="connsiteX1007" fmla="*/ 8950999 w 9143994"/>
              <a:gd name="connsiteY1007" fmla="*/ 502415 h 6857995"/>
              <a:gd name="connsiteX1008" fmla="*/ 8941751 w 9143994"/>
              <a:gd name="connsiteY1008" fmla="*/ 515358 h 6857995"/>
              <a:gd name="connsiteX1009" fmla="*/ 8940767 w 9143994"/>
              <a:gd name="connsiteY1009" fmla="*/ 515358 h 6857995"/>
              <a:gd name="connsiteX1010" fmla="*/ 8947489 w 9143994"/>
              <a:gd name="connsiteY1010" fmla="*/ 495451 h 6857995"/>
              <a:gd name="connsiteX1011" fmla="*/ 8932058 w 9143994"/>
              <a:gd name="connsiteY1011" fmla="*/ 495451 h 6857995"/>
              <a:gd name="connsiteX1012" fmla="*/ 8918743 w 9143994"/>
              <a:gd name="connsiteY1012" fmla="*/ 541337 h 6857995"/>
              <a:gd name="connsiteX1013" fmla="*/ 8934342 w 9143994"/>
              <a:gd name="connsiteY1013" fmla="*/ 541337 h 6857995"/>
              <a:gd name="connsiteX1014" fmla="*/ 8938409 w 9143994"/>
              <a:gd name="connsiteY1014" fmla="*/ 527298 h 6857995"/>
              <a:gd name="connsiteX1015" fmla="*/ 8946542 w 9143994"/>
              <a:gd name="connsiteY1015" fmla="*/ 516249 h 6857995"/>
              <a:gd name="connsiteX1016" fmla="*/ 8957851 w 9143994"/>
              <a:gd name="connsiteY1016" fmla="*/ 509081 h 6857995"/>
              <a:gd name="connsiteX1017" fmla="*/ 8962642 w 9143994"/>
              <a:gd name="connsiteY1017" fmla="*/ 510140 h 6857995"/>
              <a:gd name="connsiteX1018" fmla="*/ 8967935 w 9143994"/>
              <a:gd name="connsiteY1018" fmla="*/ 496249 h 6857995"/>
              <a:gd name="connsiteX1019" fmla="*/ 8964109 w 9143994"/>
              <a:gd name="connsiteY1019" fmla="*/ 495284 h 6857995"/>
              <a:gd name="connsiteX1020" fmla="*/ 8905949 w 9143994"/>
              <a:gd name="connsiteY1020" fmla="*/ 495265 h 6857995"/>
              <a:gd name="connsiteX1021" fmla="*/ 8883256 w 9143994"/>
              <a:gd name="connsiteY1021" fmla="*/ 504884 h 6857995"/>
              <a:gd name="connsiteX1022" fmla="*/ 8871743 w 9143994"/>
              <a:gd name="connsiteY1022" fmla="*/ 527298 h 6857995"/>
              <a:gd name="connsiteX1023" fmla="*/ 8876460 w 9143994"/>
              <a:gd name="connsiteY1023" fmla="*/ 538737 h 6857995"/>
              <a:gd name="connsiteX1024" fmla="*/ 8888734 w 9143994"/>
              <a:gd name="connsiteY1024" fmla="*/ 542395 h 6857995"/>
              <a:gd name="connsiteX1025" fmla="*/ 8912132 w 9143994"/>
              <a:gd name="connsiteY1025" fmla="*/ 537437 h 6857995"/>
              <a:gd name="connsiteX1026" fmla="*/ 8915382 w 9143994"/>
              <a:gd name="connsiteY1026" fmla="*/ 526258 h 6857995"/>
              <a:gd name="connsiteX1027" fmla="*/ 8894714 w 9143994"/>
              <a:gd name="connsiteY1027" fmla="*/ 532850 h 6857995"/>
              <a:gd name="connsiteX1028" fmla="*/ 8887453 w 9143994"/>
              <a:gd name="connsiteY1028" fmla="*/ 526017 h 6857995"/>
              <a:gd name="connsiteX1029" fmla="*/ 8905874 w 9143994"/>
              <a:gd name="connsiteY1029" fmla="*/ 520631 h 6857995"/>
              <a:gd name="connsiteX1030" fmla="*/ 8916886 w 9143994"/>
              <a:gd name="connsiteY1030" fmla="*/ 505367 h 6857995"/>
              <a:gd name="connsiteX1031" fmla="*/ 8913897 w 9143994"/>
              <a:gd name="connsiteY1031" fmla="*/ 497828 h 6857995"/>
              <a:gd name="connsiteX1032" fmla="*/ 8905949 w 9143994"/>
              <a:gd name="connsiteY1032" fmla="*/ 495265 h 6857995"/>
              <a:gd name="connsiteX1033" fmla="*/ 8789738 w 9143994"/>
              <a:gd name="connsiteY1033" fmla="*/ 495265 h 6857995"/>
              <a:gd name="connsiteX1034" fmla="*/ 8767009 w 9143994"/>
              <a:gd name="connsiteY1034" fmla="*/ 504884 h 6857995"/>
              <a:gd name="connsiteX1035" fmla="*/ 8755495 w 9143994"/>
              <a:gd name="connsiteY1035" fmla="*/ 527298 h 6857995"/>
              <a:gd name="connsiteX1036" fmla="*/ 8760193 w 9143994"/>
              <a:gd name="connsiteY1036" fmla="*/ 538737 h 6857995"/>
              <a:gd name="connsiteX1037" fmla="*/ 8772468 w 9143994"/>
              <a:gd name="connsiteY1037" fmla="*/ 542395 h 6857995"/>
              <a:gd name="connsiteX1038" fmla="*/ 8795885 w 9143994"/>
              <a:gd name="connsiteY1038" fmla="*/ 537437 h 6857995"/>
              <a:gd name="connsiteX1039" fmla="*/ 8799135 w 9143994"/>
              <a:gd name="connsiteY1039" fmla="*/ 526258 h 6857995"/>
              <a:gd name="connsiteX1040" fmla="*/ 8778466 w 9143994"/>
              <a:gd name="connsiteY1040" fmla="*/ 532850 h 6857995"/>
              <a:gd name="connsiteX1041" fmla="*/ 8771205 w 9143994"/>
              <a:gd name="connsiteY1041" fmla="*/ 526017 h 6857995"/>
              <a:gd name="connsiteX1042" fmla="*/ 8789645 w 9143994"/>
              <a:gd name="connsiteY1042" fmla="*/ 520631 h 6857995"/>
              <a:gd name="connsiteX1043" fmla="*/ 8800639 w 9143994"/>
              <a:gd name="connsiteY1043" fmla="*/ 505367 h 6857995"/>
              <a:gd name="connsiteX1044" fmla="*/ 8797630 w 9143994"/>
              <a:gd name="connsiteY1044" fmla="*/ 497828 h 6857995"/>
              <a:gd name="connsiteX1045" fmla="*/ 8789738 w 9143994"/>
              <a:gd name="connsiteY1045" fmla="*/ 495265 h 6857995"/>
              <a:gd name="connsiteX1046" fmla="*/ 8638783 w 9143994"/>
              <a:gd name="connsiteY1046" fmla="*/ 495265 h 6857995"/>
              <a:gd name="connsiteX1047" fmla="*/ 8616072 w 9143994"/>
              <a:gd name="connsiteY1047" fmla="*/ 504884 h 6857995"/>
              <a:gd name="connsiteX1048" fmla="*/ 8604577 w 9143994"/>
              <a:gd name="connsiteY1048" fmla="*/ 527298 h 6857995"/>
              <a:gd name="connsiteX1049" fmla="*/ 8609313 w 9143994"/>
              <a:gd name="connsiteY1049" fmla="*/ 538737 h 6857995"/>
              <a:gd name="connsiteX1050" fmla="*/ 8621532 w 9143994"/>
              <a:gd name="connsiteY1050" fmla="*/ 542395 h 6857995"/>
              <a:gd name="connsiteX1051" fmla="*/ 8644985 w 9143994"/>
              <a:gd name="connsiteY1051" fmla="*/ 537437 h 6857995"/>
              <a:gd name="connsiteX1052" fmla="*/ 8648216 w 9143994"/>
              <a:gd name="connsiteY1052" fmla="*/ 526258 h 6857995"/>
              <a:gd name="connsiteX1053" fmla="*/ 8627567 w 9143994"/>
              <a:gd name="connsiteY1053" fmla="*/ 532850 h 6857995"/>
              <a:gd name="connsiteX1054" fmla="*/ 8620269 w 9143994"/>
              <a:gd name="connsiteY1054" fmla="*/ 526017 h 6857995"/>
              <a:gd name="connsiteX1055" fmla="*/ 8638727 w 9143994"/>
              <a:gd name="connsiteY1055" fmla="*/ 520631 h 6857995"/>
              <a:gd name="connsiteX1056" fmla="*/ 8649684 w 9143994"/>
              <a:gd name="connsiteY1056" fmla="*/ 505367 h 6857995"/>
              <a:gd name="connsiteX1057" fmla="*/ 8646712 w 9143994"/>
              <a:gd name="connsiteY1057" fmla="*/ 497828 h 6857995"/>
              <a:gd name="connsiteX1058" fmla="*/ 8638783 w 9143994"/>
              <a:gd name="connsiteY1058" fmla="*/ 495265 h 6857995"/>
              <a:gd name="connsiteX1059" fmla="*/ 8421646 w 9143994"/>
              <a:gd name="connsiteY1059" fmla="*/ 495265 h 6857995"/>
              <a:gd name="connsiteX1060" fmla="*/ 8398935 w 9143994"/>
              <a:gd name="connsiteY1060" fmla="*/ 504884 h 6857995"/>
              <a:gd name="connsiteX1061" fmla="*/ 8387440 w 9143994"/>
              <a:gd name="connsiteY1061" fmla="*/ 527298 h 6857995"/>
              <a:gd name="connsiteX1062" fmla="*/ 8392138 w 9143994"/>
              <a:gd name="connsiteY1062" fmla="*/ 538737 h 6857995"/>
              <a:gd name="connsiteX1063" fmla="*/ 8404413 w 9143994"/>
              <a:gd name="connsiteY1063" fmla="*/ 542395 h 6857995"/>
              <a:gd name="connsiteX1064" fmla="*/ 8427050 w 9143994"/>
              <a:gd name="connsiteY1064" fmla="*/ 532609 h 6857995"/>
              <a:gd name="connsiteX1065" fmla="*/ 8438637 w 9143994"/>
              <a:gd name="connsiteY1065" fmla="*/ 510307 h 6857995"/>
              <a:gd name="connsiteX1066" fmla="*/ 8433957 w 9143994"/>
              <a:gd name="connsiteY1066" fmla="*/ 498886 h 6857995"/>
              <a:gd name="connsiteX1067" fmla="*/ 8421646 w 9143994"/>
              <a:gd name="connsiteY1067" fmla="*/ 495265 h 6857995"/>
              <a:gd name="connsiteX1068" fmla="*/ 8263337 w 9143994"/>
              <a:gd name="connsiteY1068" fmla="*/ 495265 h 6857995"/>
              <a:gd name="connsiteX1069" fmla="*/ 8240626 w 9143994"/>
              <a:gd name="connsiteY1069" fmla="*/ 504884 h 6857995"/>
              <a:gd name="connsiteX1070" fmla="*/ 8229113 w 9143994"/>
              <a:gd name="connsiteY1070" fmla="*/ 527298 h 6857995"/>
              <a:gd name="connsiteX1071" fmla="*/ 8233830 w 9143994"/>
              <a:gd name="connsiteY1071" fmla="*/ 538737 h 6857995"/>
              <a:gd name="connsiteX1072" fmla="*/ 8246086 w 9143994"/>
              <a:gd name="connsiteY1072" fmla="*/ 542395 h 6857995"/>
              <a:gd name="connsiteX1073" fmla="*/ 8269502 w 9143994"/>
              <a:gd name="connsiteY1073" fmla="*/ 537437 h 6857995"/>
              <a:gd name="connsiteX1074" fmla="*/ 8272771 w 9143994"/>
              <a:gd name="connsiteY1074" fmla="*/ 526258 h 6857995"/>
              <a:gd name="connsiteX1075" fmla="*/ 8252102 w 9143994"/>
              <a:gd name="connsiteY1075" fmla="*/ 532850 h 6857995"/>
              <a:gd name="connsiteX1076" fmla="*/ 8244823 w 9143994"/>
              <a:gd name="connsiteY1076" fmla="*/ 526017 h 6857995"/>
              <a:gd name="connsiteX1077" fmla="*/ 8263263 w 9143994"/>
              <a:gd name="connsiteY1077" fmla="*/ 520631 h 6857995"/>
              <a:gd name="connsiteX1078" fmla="*/ 8274238 w 9143994"/>
              <a:gd name="connsiteY1078" fmla="*/ 505367 h 6857995"/>
              <a:gd name="connsiteX1079" fmla="*/ 8271248 w 9143994"/>
              <a:gd name="connsiteY1079" fmla="*/ 497828 h 6857995"/>
              <a:gd name="connsiteX1080" fmla="*/ 8263337 w 9143994"/>
              <a:gd name="connsiteY1080" fmla="*/ 495265 h 6857995"/>
              <a:gd name="connsiteX1081" fmla="*/ 8485006 w 9143994"/>
              <a:gd name="connsiteY1081" fmla="*/ 495247 h 6857995"/>
              <a:gd name="connsiteX1082" fmla="*/ 8471896 w 9143994"/>
              <a:gd name="connsiteY1082" fmla="*/ 502378 h 6857995"/>
              <a:gd name="connsiteX1083" fmla="*/ 8462611 w 9143994"/>
              <a:gd name="connsiteY1083" fmla="*/ 515321 h 6857995"/>
              <a:gd name="connsiteX1084" fmla="*/ 8461645 w 9143994"/>
              <a:gd name="connsiteY1084" fmla="*/ 515321 h 6857995"/>
              <a:gd name="connsiteX1085" fmla="*/ 8468479 w 9143994"/>
              <a:gd name="connsiteY1085" fmla="*/ 495358 h 6857995"/>
              <a:gd name="connsiteX1086" fmla="*/ 8453047 w 9143994"/>
              <a:gd name="connsiteY1086" fmla="*/ 495358 h 6857995"/>
              <a:gd name="connsiteX1087" fmla="*/ 8439621 w 9143994"/>
              <a:gd name="connsiteY1087" fmla="*/ 541319 h 6857995"/>
              <a:gd name="connsiteX1088" fmla="*/ 8455201 w 9143994"/>
              <a:gd name="connsiteY1088" fmla="*/ 541319 h 6857995"/>
              <a:gd name="connsiteX1089" fmla="*/ 8459287 w 9143994"/>
              <a:gd name="connsiteY1089" fmla="*/ 527280 h 6857995"/>
              <a:gd name="connsiteX1090" fmla="*/ 8467420 w 9143994"/>
              <a:gd name="connsiteY1090" fmla="*/ 516231 h 6857995"/>
              <a:gd name="connsiteX1091" fmla="*/ 8478729 w 9143994"/>
              <a:gd name="connsiteY1091" fmla="*/ 509063 h 6857995"/>
              <a:gd name="connsiteX1092" fmla="*/ 8483855 w 9143994"/>
              <a:gd name="connsiteY1092" fmla="*/ 510103 h 6857995"/>
              <a:gd name="connsiteX1093" fmla="*/ 8488256 w 9143994"/>
              <a:gd name="connsiteY1093" fmla="*/ 495767 h 6857995"/>
              <a:gd name="connsiteX1094" fmla="*/ 8485006 w 9143994"/>
              <a:gd name="connsiteY1094" fmla="*/ 495247 h 6857995"/>
              <a:gd name="connsiteX1095" fmla="*/ 8164210 w 9143994"/>
              <a:gd name="connsiteY1095" fmla="*/ 495247 h 6857995"/>
              <a:gd name="connsiteX1096" fmla="*/ 8151082 w 9143994"/>
              <a:gd name="connsiteY1096" fmla="*/ 502396 h 6857995"/>
              <a:gd name="connsiteX1097" fmla="*/ 8141852 w 9143994"/>
              <a:gd name="connsiteY1097" fmla="*/ 515358 h 6857995"/>
              <a:gd name="connsiteX1098" fmla="*/ 8140849 w 9143994"/>
              <a:gd name="connsiteY1098" fmla="*/ 515358 h 6857995"/>
              <a:gd name="connsiteX1099" fmla="*/ 8147590 w 9143994"/>
              <a:gd name="connsiteY1099" fmla="*/ 495284 h 6857995"/>
              <a:gd name="connsiteX1100" fmla="*/ 8132177 w 9143994"/>
              <a:gd name="connsiteY1100" fmla="*/ 495284 h 6857995"/>
              <a:gd name="connsiteX1101" fmla="*/ 8118807 w 9143994"/>
              <a:gd name="connsiteY1101" fmla="*/ 541356 h 6857995"/>
              <a:gd name="connsiteX1102" fmla="*/ 8134424 w 9143994"/>
              <a:gd name="connsiteY1102" fmla="*/ 541356 h 6857995"/>
              <a:gd name="connsiteX1103" fmla="*/ 8138473 w 9143994"/>
              <a:gd name="connsiteY1103" fmla="*/ 527317 h 6857995"/>
              <a:gd name="connsiteX1104" fmla="*/ 8145399 w 9143994"/>
              <a:gd name="connsiteY1104" fmla="*/ 517772 h 6857995"/>
              <a:gd name="connsiteX1105" fmla="*/ 8154108 w 9143994"/>
              <a:gd name="connsiteY1105" fmla="*/ 509472 h 6857995"/>
              <a:gd name="connsiteX1106" fmla="*/ 8154851 w 9143994"/>
              <a:gd name="connsiteY1106" fmla="*/ 510753 h 6857995"/>
              <a:gd name="connsiteX1107" fmla="*/ 8146105 w 9143994"/>
              <a:gd name="connsiteY1107" fmla="*/ 541337 h 6857995"/>
              <a:gd name="connsiteX1108" fmla="*/ 8161592 w 9143994"/>
              <a:gd name="connsiteY1108" fmla="*/ 541375 h 6857995"/>
              <a:gd name="connsiteX1109" fmla="*/ 8171304 w 9143994"/>
              <a:gd name="connsiteY1109" fmla="*/ 507187 h 6857995"/>
              <a:gd name="connsiteX1110" fmla="*/ 8170320 w 9143994"/>
              <a:gd name="connsiteY1110" fmla="*/ 497958 h 6857995"/>
              <a:gd name="connsiteX1111" fmla="*/ 8164210 w 9143994"/>
              <a:gd name="connsiteY1111" fmla="*/ 495247 h 6857995"/>
              <a:gd name="connsiteX1112" fmla="*/ 8217914 w 9143994"/>
              <a:gd name="connsiteY1112" fmla="*/ 495229 h 6857995"/>
              <a:gd name="connsiteX1113" fmla="*/ 8207460 w 9143994"/>
              <a:gd name="connsiteY1113" fmla="*/ 495433 h 6857995"/>
              <a:gd name="connsiteX1114" fmla="*/ 8185974 w 9143994"/>
              <a:gd name="connsiteY1114" fmla="*/ 506723 h 6857995"/>
              <a:gd name="connsiteX1115" fmla="*/ 8174981 w 9143994"/>
              <a:gd name="connsiteY1115" fmla="*/ 529249 h 6857995"/>
              <a:gd name="connsiteX1116" fmla="*/ 8176875 w 9143994"/>
              <a:gd name="connsiteY1116" fmla="*/ 537438 h 6857995"/>
              <a:gd name="connsiteX1117" fmla="*/ 8184136 w 9143994"/>
              <a:gd name="connsiteY1117" fmla="*/ 540985 h 6857995"/>
              <a:gd name="connsiteX1118" fmla="*/ 8205435 w 9143994"/>
              <a:gd name="connsiteY1118" fmla="*/ 522378 h 6857995"/>
              <a:gd name="connsiteX1119" fmla="*/ 8207292 w 9143994"/>
              <a:gd name="connsiteY1119" fmla="*/ 522378 h 6857995"/>
              <a:gd name="connsiteX1120" fmla="*/ 8204024 w 9143994"/>
              <a:gd name="connsiteY1120" fmla="*/ 532963 h 6857995"/>
              <a:gd name="connsiteX1121" fmla="*/ 8198899 w 9143994"/>
              <a:gd name="connsiteY1121" fmla="*/ 544235 h 6857995"/>
              <a:gd name="connsiteX1122" fmla="*/ 8189911 w 9143994"/>
              <a:gd name="connsiteY1122" fmla="*/ 549453 h 6857995"/>
              <a:gd name="connsiteX1123" fmla="*/ 8171174 w 9143994"/>
              <a:gd name="connsiteY1123" fmla="*/ 543882 h 6857995"/>
              <a:gd name="connsiteX1124" fmla="*/ 8172362 w 9143994"/>
              <a:gd name="connsiteY1124" fmla="*/ 557178 h 6857995"/>
              <a:gd name="connsiteX1125" fmla="*/ 8186717 w 9143994"/>
              <a:gd name="connsiteY1125" fmla="*/ 558441 h 6857995"/>
              <a:gd name="connsiteX1126" fmla="*/ 8216633 w 9143994"/>
              <a:gd name="connsiteY1126" fmla="*/ 538366 h 6857995"/>
              <a:gd name="connsiteX1127" fmla="*/ 8228704 w 9143994"/>
              <a:gd name="connsiteY1127" fmla="*/ 495229 h 6857995"/>
              <a:gd name="connsiteX1128" fmla="*/ 8217914 w 9143994"/>
              <a:gd name="connsiteY1128" fmla="*/ 495229 h 6857995"/>
              <a:gd name="connsiteX1129" fmla="*/ 8120794 w 9143994"/>
              <a:gd name="connsiteY1129" fmla="*/ 495191 h 6857995"/>
              <a:gd name="connsiteX1130" fmla="*/ 8110061 w 9143994"/>
              <a:gd name="connsiteY1130" fmla="*/ 495265 h 6857995"/>
              <a:gd name="connsiteX1131" fmla="*/ 8098603 w 9143994"/>
              <a:gd name="connsiteY1131" fmla="*/ 495432 h 6857995"/>
              <a:gd name="connsiteX1132" fmla="*/ 8077080 w 9143994"/>
              <a:gd name="connsiteY1132" fmla="*/ 507521 h 6857995"/>
              <a:gd name="connsiteX1133" fmla="*/ 8066087 w 9143994"/>
              <a:gd name="connsiteY1133" fmla="*/ 530492 h 6857995"/>
              <a:gd name="connsiteX1134" fmla="*/ 8067963 w 9143994"/>
              <a:gd name="connsiteY1134" fmla="*/ 538663 h 6857995"/>
              <a:gd name="connsiteX1135" fmla="*/ 8074926 w 9143994"/>
              <a:gd name="connsiteY1135" fmla="*/ 542377 h 6857995"/>
              <a:gd name="connsiteX1136" fmla="*/ 8088037 w 9143994"/>
              <a:gd name="connsiteY1136" fmla="*/ 535246 h 6857995"/>
              <a:gd name="connsiteX1137" fmla="*/ 8097284 w 9143994"/>
              <a:gd name="connsiteY1137" fmla="*/ 522322 h 6857995"/>
              <a:gd name="connsiteX1138" fmla="*/ 8098287 w 9143994"/>
              <a:gd name="connsiteY1138" fmla="*/ 522322 h 6857995"/>
              <a:gd name="connsiteX1139" fmla="*/ 8091843 w 9143994"/>
              <a:gd name="connsiteY1139" fmla="*/ 541337 h 6857995"/>
              <a:gd name="connsiteX1140" fmla="*/ 8107331 w 9143994"/>
              <a:gd name="connsiteY1140" fmla="*/ 541337 h 6857995"/>
              <a:gd name="connsiteX1141" fmla="*/ 8309167 w 9143994"/>
              <a:gd name="connsiteY1141" fmla="*/ 495061 h 6857995"/>
              <a:gd name="connsiteX1142" fmla="*/ 8295574 w 9143994"/>
              <a:gd name="connsiteY1142" fmla="*/ 497939 h 6857995"/>
              <a:gd name="connsiteX1143" fmla="*/ 8287626 w 9143994"/>
              <a:gd name="connsiteY1143" fmla="*/ 509026 h 6857995"/>
              <a:gd name="connsiteX1144" fmla="*/ 8290133 w 9143994"/>
              <a:gd name="connsiteY1144" fmla="*/ 517029 h 6857995"/>
              <a:gd name="connsiteX1145" fmla="*/ 8295593 w 9143994"/>
              <a:gd name="connsiteY1145" fmla="*/ 523027 h 6857995"/>
              <a:gd name="connsiteX1146" fmla="*/ 8298248 w 9143994"/>
              <a:gd name="connsiteY1146" fmla="*/ 528840 h 6857995"/>
              <a:gd name="connsiteX1147" fmla="*/ 8296484 w 9143994"/>
              <a:gd name="connsiteY1147" fmla="*/ 531904 h 6857995"/>
              <a:gd name="connsiteX1148" fmla="*/ 8292974 w 9143994"/>
              <a:gd name="connsiteY1148" fmla="*/ 533111 h 6857995"/>
              <a:gd name="connsiteX1149" fmla="*/ 8279455 w 9143994"/>
              <a:gd name="connsiteY1149" fmla="*/ 529118 h 6857995"/>
              <a:gd name="connsiteX1150" fmla="*/ 8276410 w 9143994"/>
              <a:gd name="connsiteY1150" fmla="*/ 539684 h 6857995"/>
              <a:gd name="connsiteX1151" fmla="*/ 8292139 w 9143994"/>
              <a:gd name="connsiteY1151" fmla="*/ 542136 h 6857995"/>
              <a:gd name="connsiteX1152" fmla="*/ 8306159 w 9143994"/>
              <a:gd name="connsiteY1152" fmla="*/ 538960 h 6857995"/>
              <a:gd name="connsiteX1153" fmla="*/ 8313977 w 9143994"/>
              <a:gd name="connsiteY1153" fmla="*/ 527187 h 6857995"/>
              <a:gd name="connsiteX1154" fmla="*/ 8311303 w 9143994"/>
              <a:gd name="connsiteY1154" fmla="*/ 519090 h 6857995"/>
              <a:gd name="connsiteX1155" fmla="*/ 8305361 w 9143994"/>
              <a:gd name="connsiteY1155" fmla="*/ 513241 h 6857995"/>
              <a:gd name="connsiteX1156" fmla="*/ 8302371 w 9143994"/>
              <a:gd name="connsiteY1156" fmla="*/ 508227 h 6857995"/>
              <a:gd name="connsiteX1157" fmla="*/ 8308889 w 9143994"/>
              <a:gd name="connsiteY1157" fmla="*/ 504086 h 6857995"/>
              <a:gd name="connsiteX1158" fmla="*/ 8318489 w 9143994"/>
              <a:gd name="connsiteY1158" fmla="*/ 506147 h 6857995"/>
              <a:gd name="connsiteX1159" fmla="*/ 8321256 w 9143994"/>
              <a:gd name="connsiteY1159" fmla="*/ 496435 h 6857995"/>
              <a:gd name="connsiteX1160" fmla="*/ 8309167 w 9143994"/>
              <a:gd name="connsiteY1160" fmla="*/ 495061 h 6857995"/>
              <a:gd name="connsiteX1161" fmla="*/ 8867936 w 9143994"/>
              <a:gd name="connsiteY1161" fmla="*/ 486872 h 6857995"/>
              <a:gd name="connsiteX1162" fmla="*/ 8851687 w 9143994"/>
              <a:gd name="connsiteY1162" fmla="*/ 489193 h 6857995"/>
              <a:gd name="connsiteX1163" fmla="*/ 8842662 w 9143994"/>
              <a:gd name="connsiteY1163" fmla="*/ 518849 h 6857995"/>
              <a:gd name="connsiteX1164" fmla="*/ 8839449 w 9143994"/>
              <a:gd name="connsiteY1164" fmla="*/ 532814 h 6857995"/>
              <a:gd name="connsiteX1165" fmla="*/ 8842198 w 9143994"/>
              <a:gd name="connsiteY1165" fmla="*/ 540168 h 6857995"/>
              <a:gd name="connsiteX1166" fmla="*/ 8849978 w 9143994"/>
              <a:gd name="connsiteY1166" fmla="*/ 542396 h 6857995"/>
              <a:gd name="connsiteX1167" fmla="*/ 8861733 w 9143994"/>
              <a:gd name="connsiteY1167" fmla="*/ 540372 h 6857995"/>
              <a:gd name="connsiteX1168" fmla="*/ 8864537 w 9143994"/>
              <a:gd name="connsiteY1168" fmla="*/ 530530 h 6857995"/>
              <a:gd name="connsiteX1169" fmla="*/ 8859542 w 9143994"/>
              <a:gd name="connsiteY1169" fmla="*/ 532405 h 6857995"/>
              <a:gd name="connsiteX1170" fmla="*/ 8856404 w 9143994"/>
              <a:gd name="connsiteY1170" fmla="*/ 527986 h 6857995"/>
              <a:gd name="connsiteX1171" fmla="*/ 8859003 w 9143994"/>
              <a:gd name="connsiteY1171" fmla="*/ 516510 h 6857995"/>
              <a:gd name="connsiteX1172" fmla="*/ 8862810 w 9143994"/>
              <a:gd name="connsiteY1172" fmla="*/ 504365 h 6857995"/>
              <a:gd name="connsiteX1173" fmla="*/ 8870313 w 9143994"/>
              <a:gd name="connsiteY1173" fmla="*/ 504365 h 6857995"/>
              <a:gd name="connsiteX1174" fmla="*/ 8872963 w 9143994"/>
              <a:gd name="connsiteY1174" fmla="*/ 495451 h 6857995"/>
              <a:gd name="connsiteX1175" fmla="*/ 8872968 w 9143994"/>
              <a:gd name="connsiteY1175" fmla="*/ 495451 h 6857995"/>
              <a:gd name="connsiteX1176" fmla="*/ 8872968 w 9143994"/>
              <a:gd name="connsiteY1176" fmla="*/ 495433 h 6857995"/>
              <a:gd name="connsiteX1177" fmla="*/ 8872963 w 9143994"/>
              <a:gd name="connsiteY1177" fmla="*/ 495451 h 6857995"/>
              <a:gd name="connsiteX1178" fmla="*/ 8865429 w 9143994"/>
              <a:gd name="connsiteY1178" fmla="*/ 495451 h 6857995"/>
              <a:gd name="connsiteX1179" fmla="*/ 8834844 w 9143994"/>
              <a:gd name="connsiteY1179" fmla="*/ 486872 h 6857995"/>
              <a:gd name="connsiteX1180" fmla="*/ 8818596 w 9143994"/>
              <a:gd name="connsiteY1180" fmla="*/ 489193 h 6857995"/>
              <a:gd name="connsiteX1181" fmla="*/ 8809571 w 9143994"/>
              <a:gd name="connsiteY1181" fmla="*/ 518849 h 6857995"/>
              <a:gd name="connsiteX1182" fmla="*/ 8806358 w 9143994"/>
              <a:gd name="connsiteY1182" fmla="*/ 532814 h 6857995"/>
              <a:gd name="connsiteX1183" fmla="*/ 8809125 w 9143994"/>
              <a:gd name="connsiteY1183" fmla="*/ 540168 h 6857995"/>
              <a:gd name="connsiteX1184" fmla="*/ 8816906 w 9143994"/>
              <a:gd name="connsiteY1184" fmla="*/ 542396 h 6857995"/>
              <a:gd name="connsiteX1185" fmla="*/ 8828642 w 9143994"/>
              <a:gd name="connsiteY1185" fmla="*/ 540372 h 6857995"/>
              <a:gd name="connsiteX1186" fmla="*/ 8831465 w 9143994"/>
              <a:gd name="connsiteY1186" fmla="*/ 530530 h 6857995"/>
              <a:gd name="connsiteX1187" fmla="*/ 8826506 w 9143994"/>
              <a:gd name="connsiteY1187" fmla="*/ 532405 h 6857995"/>
              <a:gd name="connsiteX1188" fmla="*/ 8823331 w 9143994"/>
              <a:gd name="connsiteY1188" fmla="*/ 527986 h 6857995"/>
              <a:gd name="connsiteX1189" fmla="*/ 8825894 w 9143994"/>
              <a:gd name="connsiteY1189" fmla="*/ 516510 h 6857995"/>
              <a:gd name="connsiteX1190" fmla="*/ 8829570 w 9143994"/>
              <a:gd name="connsiteY1190" fmla="*/ 504365 h 6857995"/>
              <a:gd name="connsiteX1191" fmla="*/ 8837110 w 9143994"/>
              <a:gd name="connsiteY1191" fmla="*/ 504365 h 6857995"/>
              <a:gd name="connsiteX1192" fmla="*/ 8839760 w 9143994"/>
              <a:gd name="connsiteY1192" fmla="*/ 495451 h 6857995"/>
              <a:gd name="connsiteX1193" fmla="*/ 8839765 w 9143994"/>
              <a:gd name="connsiteY1193" fmla="*/ 495451 h 6857995"/>
              <a:gd name="connsiteX1194" fmla="*/ 8839765 w 9143994"/>
              <a:gd name="connsiteY1194" fmla="*/ 495433 h 6857995"/>
              <a:gd name="connsiteX1195" fmla="*/ 8839760 w 9143994"/>
              <a:gd name="connsiteY1195" fmla="*/ 495451 h 6857995"/>
              <a:gd name="connsiteX1196" fmla="*/ 8832226 w 9143994"/>
              <a:gd name="connsiteY1196" fmla="*/ 495451 h 6857995"/>
              <a:gd name="connsiteX1197" fmla="*/ 8544559 w 9143994"/>
              <a:gd name="connsiteY1197" fmla="*/ 486853 h 6857995"/>
              <a:gd name="connsiteX1198" fmla="*/ 8528311 w 9143994"/>
              <a:gd name="connsiteY1198" fmla="*/ 489174 h 6857995"/>
              <a:gd name="connsiteX1199" fmla="*/ 8519267 w 9143994"/>
              <a:gd name="connsiteY1199" fmla="*/ 518830 h 6857995"/>
              <a:gd name="connsiteX1200" fmla="*/ 8516073 w 9143994"/>
              <a:gd name="connsiteY1200" fmla="*/ 532795 h 6857995"/>
              <a:gd name="connsiteX1201" fmla="*/ 8518859 w 9143994"/>
              <a:gd name="connsiteY1201" fmla="*/ 540149 h 6857995"/>
              <a:gd name="connsiteX1202" fmla="*/ 8526639 w 9143994"/>
              <a:gd name="connsiteY1202" fmla="*/ 542377 h 6857995"/>
              <a:gd name="connsiteX1203" fmla="*/ 8538338 w 9143994"/>
              <a:gd name="connsiteY1203" fmla="*/ 540353 h 6857995"/>
              <a:gd name="connsiteX1204" fmla="*/ 8541161 w 9143994"/>
              <a:gd name="connsiteY1204" fmla="*/ 530529 h 6857995"/>
              <a:gd name="connsiteX1205" fmla="*/ 8536184 w 9143994"/>
              <a:gd name="connsiteY1205" fmla="*/ 532405 h 6857995"/>
              <a:gd name="connsiteX1206" fmla="*/ 8533065 w 9143994"/>
              <a:gd name="connsiteY1206" fmla="*/ 527985 h 6857995"/>
              <a:gd name="connsiteX1207" fmla="*/ 8535590 w 9143994"/>
              <a:gd name="connsiteY1207" fmla="*/ 516509 h 6857995"/>
              <a:gd name="connsiteX1208" fmla="*/ 8539211 w 9143994"/>
              <a:gd name="connsiteY1208" fmla="*/ 505219 h 6857995"/>
              <a:gd name="connsiteX1209" fmla="*/ 8546713 w 9143994"/>
              <a:gd name="connsiteY1209" fmla="*/ 505219 h 6857995"/>
              <a:gd name="connsiteX1210" fmla="*/ 8549350 w 9143994"/>
              <a:gd name="connsiteY1210" fmla="*/ 496268 h 6857995"/>
              <a:gd name="connsiteX1211" fmla="*/ 8549350 w 9143994"/>
              <a:gd name="connsiteY1211" fmla="*/ 496249 h 6857995"/>
              <a:gd name="connsiteX1212" fmla="*/ 8541811 w 9143994"/>
              <a:gd name="connsiteY1212" fmla="*/ 496249 h 6857995"/>
              <a:gd name="connsiteX1213" fmla="*/ 8028873 w 9143994"/>
              <a:gd name="connsiteY1213" fmla="*/ 477160 h 6857995"/>
              <a:gd name="connsiteX1214" fmla="*/ 8010303 w 9143994"/>
              <a:gd name="connsiteY1214" fmla="*/ 541375 h 6857995"/>
              <a:gd name="connsiteX1215" fmla="*/ 8025902 w 9143994"/>
              <a:gd name="connsiteY1215" fmla="*/ 541375 h 6857995"/>
              <a:gd name="connsiteX1216" fmla="*/ 8029969 w 9143994"/>
              <a:gd name="connsiteY1216" fmla="*/ 527299 h 6857995"/>
              <a:gd name="connsiteX1217" fmla="*/ 8036914 w 9143994"/>
              <a:gd name="connsiteY1217" fmla="*/ 517791 h 6857995"/>
              <a:gd name="connsiteX1218" fmla="*/ 8045604 w 9143994"/>
              <a:gd name="connsiteY1218" fmla="*/ 509472 h 6857995"/>
              <a:gd name="connsiteX1219" fmla="*/ 8046366 w 9143994"/>
              <a:gd name="connsiteY1219" fmla="*/ 510753 h 6857995"/>
              <a:gd name="connsiteX1220" fmla="*/ 8037582 w 9143994"/>
              <a:gd name="connsiteY1220" fmla="*/ 541338 h 6857995"/>
              <a:gd name="connsiteX1221" fmla="*/ 8037582 w 9143994"/>
              <a:gd name="connsiteY1221" fmla="*/ 541356 h 6857995"/>
              <a:gd name="connsiteX1222" fmla="*/ 8053070 w 9143994"/>
              <a:gd name="connsiteY1222" fmla="*/ 541356 h 6857995"/>
              <a:gd name="connsiteX1223" fmla="*/ 8062763 w 9143994"/>
              <a:gd name="connsiteY1223" fmla="*/ 507188 h 6857995"/>
              <a:gd name="connsiteX1224" fmla="*/ 8061779 w 9143994"/>
              <a:gd name="connsiteY1224" fmla="*/ 497958 h 6857995"/>
              <a:gd name="connsiteX1225" fmla="*/ 8055651 w 9143994"/>
              <a:gd name="connsiteY1225" fmla="*/ 495210 h 6857995"/>
              <a:gd name="connsiteX1226" fmla="*/ 8042522 w 9143994"/>
              <a:gd name="connsiteY1226" fmla="*/ 502378 h 6857995"/>
              <a:gd name="connsiteX1227" fmla="*/ 8033274 w 9143994"/>
              <a:gd name="connsiteY1227" fmla="*/ 515358 h 6857995"/>
              <a:gd name="connsiteX1228" fmla="*/ 8032271 w 9143994"/>
              <a:gd name="connsiteY1228" fmla="*/ 515358 h 6857995"/>
              <a:gd name="connsiteX1229" fmla="*/ 8044360 w 9143994"/>
              <a:gd name="connsiteY1229" fmla="*/ 477160 h 6857995"/>
              <a:gd name="connsiteX1230" fmla="*/ 8567029 w 9143994"/>
              <a:gd name="connsiteY1230" fmla="*/ 477141 h 6857995"/>
              <a:gd name="connsiteX1231" fmla="*/ 8548459 w 9143994"/>
              <a:gd name="connsiteY1231" fmla="*/ 541337 h 6857995"/>
              <a:gd name="connsiteX1232" fmla="*/ 8564039 w 9143994"/>
              <a:gd name="connsiteY1232" fmla="*/ 541337 h 6857995"/>
              <a:gd name="connsiteX1233" fmla="*/ 8568125 w 9143994"/>
              <a:gd name="connsiteY1233" fmla="*/ 527298 h 6857995"/>
              <a:gd name="connsiteX1234" fmla="*/ 8575051 w 9143994"/>
              <a:gd name="connsiteY1234" fmla="*/ 517753 h 6857995"/>
              <a:gd name="connsiteX1235" fmla="*/ 8583760 w 9143994"/>
              <a:gd name="connsiteY1235" fmla="*/ 509453 h 6857995"/>
              <a:gd name="connsiteX1236" fmla="*/ 8584503 w 9143994"/>
              <a:gd name="connsiteY1236" fmla="*/ 510734 h 6857995"/>
              <a:gd name="connsiteX1237" fmla="*/ 8575757 w 9143994"/>
              <a:gd name="connsiteY1237" fmla="*/ 541337 h 6857995"/>
              <a:gd name="connsiteX1238" fmla="*/ 8575757 w 9143994"/>
              <a:gd name="connsiteY1238" fmla="*/ 541356 h 6857995"/>
              <a:gd name="connsiteX1239" fmla="*/ 8591244 w 9143994"/>
              <a:gd name="connsiteY1239" fmla="*/ 541356 h 6857995"/>
              <a:gd name="connsiteX1240" fmla="*/ 8600938 w 9143994"/>
              <a:gd name="connsiteY1240" fmla="*/ 507169 h 6857995"/>
              <a:gd name="connsiteX1241" fmla="*/ 8599953 w 9143994"/>
              <a:gd name="connsiteY1241" fmla="*/ 497958 h 6857995"/>
              <a:gd name="connsiteX1242" fmla="*/ 8593825 w 9143994"/>
              <a:gd name="connsiteY1242" fmla="*/ 495228 h 6857995"/>
              <a:gd name="connsiteX1243" fmla="*/ 8580696 w 9143994"/>
              <a:gd name="connsiteY1243" fmla="*/ 502377 h 6857995"/>
              <a:gd name="connsiteX1244" fmla="*/ 8571449 w 9143994"/>
              <a:gd name="connsiteY1244" fmla="*/ 515358 h 6857995"/>
              <a:gd name="connsiteX1245" fmla="*/ 8570446 w 9143994"/>
              <a:gd name="connsiteY1245" fmla="*/ 515358 h 6857995"/>
              <a:gd name="connsiteX1246" fmla="*/ 8582535 w 9143994"/>
              <a:gd name="connsiteY1246" fmla="*/ 477141 h 6857995"/>
              <a:gd name="connsiteX1247" fmla="*/ 8388980 w 9143994"/>
              <a:gd name="connsiteY1247" fmla="*/ 476213 h 6857995"/>
              <a:gd name="connsiteX1248" fmla="*/ 8372769 w 9143994"/>
              <a:gd name="connsiteY1248" fmla="*/ 481673 h 6857995"/>
              <a:gd name="connsiteX1249" fmla="*/ 8362778 w 9143994"/>
              <a:gd name="connsiteY1249" fmla="*/ 496250 h 6857995"/>
              <a:gd name="connsiteX1250" fmla="*/ 8346678 w 9143994"/>
              <a:gd name="connsiteY1250" fmla="*/ 551588 h 6857995"/>
              <a:gd name="connsiteX1251" fmla="*/ 8362351 w 9143994"/>
              <a:gd name="connsiteY1251" fmla="*/ 551588 h 6857995"/>
              <a:gd name="connsiteX1252" fmla="*/ 8375796 w 9143994"/>
              <a:gd name="connsiteY1252" fmla="*/ 505219 h 6857995"/>
              <a:gd name="connsiteX1253" fmla="*/ 8387086 w 9143994"/>
              <a:gd name="connsiteY1253" fmla="*/ 505219 h 6857995"/>
              <a:gd name="connsiteX1254" fmla="*/ 8389760 w 9143994"/>
              <a:gd name="connsiteY1254" fmla="*/ 496250 h 6857995"/>
              <a:gd name="connsiteX1255" fmla="*/ 8378284 w 9143994"/>
              <a:gd name="connsiteY1255" fmla="*/ 496250 h 6857995"/>
              <a:gd name="connsiteX1256" fmla="*/ 8380884 w 9143994"/>
              <a:gd name="connsiteY1256" fmla="*/ 488618 h 6857995"/>
              <a:gd name="connsiteX1257" fmla="*/ 8387439 w 9143994"/>
              <a:gd name="connsiteY1257" fmla="*/ 485145 h 6857995"/>
              <a:gd name="connsiteX1258" fmla="*/ 8397355 w 9143994"/>
              <a:gd name="connsiteY1258" fmla="*/ 487708 h 6857995"/>
              <a:gd name="connsiteX1259" fmla="*/ 8400067 w 9143994"/>
              <a:gd name="connsiteY1259" fmla="*/ 478144 h 6857995"/>
              <a:gd name="connsiteX1260" fmla="*/ 8388980 w 9143994"/>
              <a:gd name="connsiteY1260" fmla="*/ 476213 h 6857995"/>
              <a:gd name="connsiteX1261" fmla="*/ 8727956 w 9143994"/>
              <a:gd name="connsiteY1261" fmla="*/ 475544 h 6857995"/>
              <a:gd name="connsiteX1262" fmla="*/ 8738262 w 9143994"/>
              <a:gd name="connsiteY1262" fmla="*/ 481988 h 6857995"/>
              <a:gd name="connsiteX1263" fmla="*/ 8722626 w 9143994"/>
              <a:gd name="connsiteY1263" fmla="*/ 496714 h 6857995"/>
              <a:gd name="connsiteX1264" fmla="*/ 8716479 w 9143994"/>
              <a:gd name="connsiteY1264" fmla="*/ 496714 h 6857995"/>
              <a:gd name="connsiteX1265" fmla="*/ 8722552 w 9143994"/>
              <a:gd name="connsiteY1265" fmla="*/ 476398 h 6857995"/>
              <a:gd name="connsiteX1266" fmla="*/ 8727956 w 9143994"/>
              <a:gd name="connsiteY1266" fmla="*/ 475544 h 6857995"/>
              <a:gd name="connsiteX1267" fmla="*/ 8706247 w 9143994"/>
              <a:gd name="connsiteY1267" fmla="*/ 465535 h 6857995"/>
              <a:gd name="connsiteX1268" fmla="*/ 8683722 w 9143994"/>
              <a:gd name="connsiteY1268" fmla="*/ 542043 h 6857995"/>
              <a:gd name="connsiteX1269" fmla="*/ 8721196 w 9143994"/>
              <a:gd name="connsiteY1269" fmla="*/ 542043 h 6857995"/>
              <a:gd name="connsiteX1270" fmla="*/ 8749125 w 9143994"/>
              <a:gd name="connsiteY1270" fmla="*/ 520335 h 6857995"/>
              <a:gd name="connsiteX1271" fmla="*/ 8733081 w 9143994"/>
              <a:gd name="connsiteY1271" fmla="*/ 502656 h 6857995"/>
              <a:gd name="connsiteX1272" fmla="*/ 8733099 w 9143994"/>
              <a:gd name="connsiteY1272" fmla="*/ 502433 h 6857995"/>
              <a:gd name="connsiteX1273" fmla="*/ 8757017 w 9143994"/>
              <a:gd name="connsiteY1273" fmla="*/ 480242 h 6857995"/>
              <a:gd name="connsiteX1274" fmla="*/ 8730481 w 9143994"/>
              <a:gd name="connsiteY1274" fmla="*/ 465535 h 6857995"/>
              <a:gd name="connsiteX1275" fmla="*/ 7996116 w 9143994"/>
              <a:gd name="connsiteY1275" fmla="*/ 465256 h 6857995"/>
              <a:gd name="connsiteX1276" fmla="*/ 7935652 w 9143994"/>
              <a:gd name="connsiteY1276" fmla="*/ 516676 h 6857995"/>
              <a:gd name="connsiteX1277" fmla="*/ 7965791 w 9143994"/>
              <a:gd name="connsiteY1277" fmla="*/ 545441 h 6857995"/>
              <a:gd name="connsiteX1278" fmla="*/ 7998642 w 9143994"/>
              <a:gd name="connsiteY1278" fmla="*/ 541374 h 6857995"/>
              <a:gd name="connsiteX1279" fmla="*/ 8002114 w 9143994"/>
              <a:gd name="connsiteY1279" fmla="*/ 529972 h 6857995"/>
              <a:gd name="connsiteX1280" fmla="*/ 8000294 w 9143994"/>
              <a:gd name="connsiteY1280" fmla="*/ 530455 h 6857995"/>
              <a:gd name="connsiteX1281" fmla="*/ 7975838 w 9143994"/>
              <a:gd name="connsiteY1281" fmla="*/ 535172 h 6857995"/>
              <a:gd name="connsiteX1282" fmla="*/ 7956952 w 9143994"/>
              <a:gd name="connsiteY1282" fmla="*/ 514169 h 6857995"/>
              <a:gd name="connsiteX1283" fmla="*/ 7993349 w 9143994"/>
              <a:gd name="connsiteY1283" fmla="*/ 475525 h 6857995"/>
              <a:gd name="connsiteX1284" fmla="*/ 8016450 w 9143994"/>
              <a:gd name="connsiteY1284" fmla="*/ 480520 h 6857995"/>
              <a:gd name="connsiteX1285" fmla="*/ 8020108 w 9143994"/>
              <a:gd name="connsiteY1285" fmla="*/ 468264 h 6857995"/>
              <a:gd name="connsiteX1286" fmla="*/ 7996116 w 9143994"/>
              <a:gd name="connsiteY1286" fmla="*/ 465256 h 6857995"/>
              <a:gd name="connsiteX1287" fmla="*/ 8709367 w 9143994"/>
              <a:gd name="connsiteY1287" fmla="*/ 346613 h 6857995"/>
              <a:gd name="connsiteX1288" fmla="*/ 8732858 w 9143994"/>
              <a:gd name="connsiteY1288" fmla="*/ 346613 h 6857995"/>
              <a:gd name="connsiteX1289" fmla="*/ 8746080 w 9143994"/>
              <a:gd name="connsiteY1289" fmla="*/ 359780 h 6857995"/>
              <a:gd name="connsiteX1290" fmla="*/ 8733452 w 9143994"/>
              <a:gd name="connsiteY1290" fmla="*/ 372834 h 6857995"/>
              <a:gd name="connsiteX1291" fmla="*/ 8709367 w 9143994"/>
              <a:gd name="connsiteY1291" fmla="*/ 372834 h 6857995"/>
              <a:gd name="connsiteX1292" fmla="*/ 8771001 w 9143994"/>
              <a:gd name="connsiteY1292" fmla="*/ 330012 h 6857995"/>
              <a:gd name="connsiteX1293" fmla="*/ 8771001 w 9143994"/>
              <a:gd name="connsiteY1293" fmla="*/ 426483 h 6857995"/>
              <a:gd name="connsiteX1294" fmla="*/ 8790425 w 9143994"/>
              <a:gd name="connsiteY1294" fmla="*/ 426483 h 6857995"/>
              <a:gd name="connsiteX1295" fmla="*/ 8790425 w 9143994"/>
              <a:gd name="connsiteY1295" fmla="*/ 330012 h 6857995"/>
              <a:gd name="connsiteX1296" fmla="*/ 8618041 w 9143994"/>
              <a:gd name="connsiteY1296" fmla="*/ 330012 h 6857995"/>
              <a:gd name="connsiteX1297" fmla="*/ 8618041 w 9143994"/>
              <a:gd name="connsiteY1297" fmla="*/ 346725 h 6857995"/>
              <a:gd name="connsiteX1298" fmla="*/ 8641625 w 9143994"/>
              <a:gd name="connsiteY1298" fmla="*/ 346725 h 6857995"/>
              <a:gd name="connsiteX1299" fmla="*/ 8641625 w 9143994"/>
              <a:gd name="connsiteY1299" fmla="*/ 426483 h 6857995"/>
              <a:gd name="connsiteX1300" fmla="*/ 8661457 w 9143994"/>
              <a:gd name="connsiteY1300" fmla="*/ 426483 h 6857995"/>
              <a:gd name="connsiteX1301" fmla="*/ 8661457 w 9143994"/>
              <a:gd name="connsiteY1301" fmla="*/ 346725 h 6857995"/>
              <a:gd name="connsiteX1302" fmla="*/ 8685041 w 9143994"/>
              <a:gd name="connsiteY1302" fmla="*/ 346725 h 6857995"/>
              <a:gd name="connsiteX1303" fmla="*/ 8685041 w 9143994"/>
              <a:gd name="connsiteY1303" fmla="*/ 330012 h 6857995"/>
              <a:gd name="connsiteX1304" fmla="*/ 8661457 w 9143994"/>
              <a:gd name="connsiteY1304" fmla="*/ 330012 h 6857995"/>
              <a:gd name="connsiteX1305" fmla="*/ 8641625 w 9143994"/>
              <a:gd name="connsiteY1305" fmla="*/ 330012 h 6857995"/>
              <a:gd name="connsiteX1306" fmla="*/ 8461960 w 9143994"/>
              <a:gd name="connsiteY1306" fmla="*/ 330012 h 6857995"/>
              <a:gd name="connsiteX1307" fmla="*/ 8461960 w 9143994"/>
              <a:gd name="connsiteY1307" fmla="*/ 346725 h 6857995"/>
              <a:gd name="connsiteX1308" fmla="*/ 8461960 w 9143994"/>
              <a:gd name="connsiteY1308" fmla="*/ 409714 h 6857995"/>
              <a:gd name="connsiteX1309" fmla="*/ 8461960 w 9143994"/>
              <a:gd name="connsiteY1309" fmla="*/ 426483 h 6857995"/>
              <a:gd name="connsiteX1310" fmla="*/ 8481496 w 9143994"/>
              <a:gd name="connsiteY1310" fmla="*/ 426483 h 6857995"/>
              <a:gd name="connsiteX1311" fmla="*/ 8534736 w 9143994"/>
              <a:gd name="connsiteY1311" fmla="*/ 426483 h 6857995"/>
              <a:gd name="connsiteX1312" fmla="*/ 8534736 w 9143994"/>
              <a:gd name="connsiteY1312" fmla="*/ 409714 h 6857995"/>
              <a:gd name="connsiteX1313" fmla="*/ 8481496 w 9143994"/>
              <a:gd name="connsiteY1313" fmla="*/ 409714 h 6857995"/>
              <a:gd name="connsiteX1314" fmla="*/ 8481496 w 9143994"/>
              <a:gd name="connsiteY1314" fmla="*/ 384013 h 6857995"/>
              <a:gd name="connsiteX1315" fmla="*/ 8527642 w 9143994"/>
              <a:gd name="connsiteY1315" fmla="*/ 384013 h 6857995"/>
              <a:gd name="connsiteX1316" fmla="*/ 8527642 w 9143994"/>
              <a:gd name="connsiteY1316" fmla="*/ 367319 h 6857995"/>
              <a:gd name="connsiteX1317" fmla="*/ 8481496 w 9143994"/>
              <a:gd name="connsiteY1317" fmla="*/ 367319 h 6857995"/>
              <a:gd name="connsiteX1318" fmla="*/ 8481496 w 9143994"/>
              <a:gd name="connsiteY1318" fmla="*/ 346725 h 6857995"/>
              <a:gd name="connsiteX1319" fmla="*/ 8533398 w 9143994"/>
              <a:gd name="connsiteY1319" fmla="*/ 346725 h 6857995"/>
              <a:gd name="connsiteX1320" fmla="*/ 8533398 w 9143994"/>
              <a:gd name="connsiteY1320" fmla="*/ 330012 h 6857995"/>
              <a:gd name="connsiteX1321" fmla="*/ 8481496 w 9143994"/>
              <a:gd name="connsiteY1321" fmla="*/ 330012 h 6857995"/>
              <a:gd name="connsiteX1322" fmla="*/ 8391376 w 9143994"/>
              <a:gd name="connsiteY1322" fmla="*/ 330012 h 6857995"/>
              <a:gd name="connsiteX1323" fmla="*/ 8391376 w 9143994"/>
              <a:gd name="connsiteY1323" fmla="*/ 409714 h 6857995"/>
              <a:gd name="connsiteX1324" fmla="*/ 8391376 w 9143994"/>
              <a:gd name="connsiteY1324" fmla="*/ 426483 h 6857995"/>
              <a:gd name="connsiteX1325" fmla="*/ 8410912 w 9143994"/>
              <a:gd name="connsiteY1325" fmla="*/ 426483 h 6857995"/>
              <a:gd name="connsiteX1326" fmla="*/ 8456389 w 9143994"/>
              <a:gd name="connsiteY1326" fmla="*/ 426483 h 6857995"/>
              <a:gd name="connsiteX1327" fmla="*/ 8456389 w 9143994"/>
              <a:gd name="connsiteY1327" fmla="*/ 409714 h 6857995"/>
              <a:gd name="connsiteX1328" fmla="*/ 8410912 w 9143994"/>
              <a:gd name="connsiteY1328" fmla="*/ 409714 h 6857995"/>
              <a:gd name="connsiteX1329" fmla="*/ 8410912 w 9143994"/>
              <a:gd name="connsiteY1329" fmla="*/ 330012 h 6857995"/>
              <a:gd name="connsiteX1330" fmla="*/ 8312306 w 9143994"/>
              <a:gd name="connsiteY1330" fmla="*/ 330012 h 6857995"/>
              <a:gd name="connsiteX1331" fmla="*/ 8312306 w 9143994"/>
              <a:gd name="connsiteY1331" fmla="*/ 346725 h 6857995"/>
              <a:gd name="connsiteX1332" fmla="*/ 8312306 w 9143994"/>
              <a:gd name="connsiteY1332" fmla="*/ 409714 h 6857995"/>
              <a:gd name="connsiteX1333" fmla="*/ 8312306 w 9143994"/>
              <a:gd name="connsiteY1333" fmla="*/ 426483 h 6857995"/>
              <a:gd name="connsiteX1334" fmla="*/ 8331860 w 9143994"/>
              <a:gd name="connsiteY1334" fmla="*/ 426483 h 6857995"/>
              <a:gd name="connsiteX1335" fmla="*/ 8385100 w 9143994"/>
              <a:gd name="connsiteY1335" fmla="*/ 426483 h 6857995"/>
              <a:gd name="connsiteX1336" fmla="*/ 8385100 w 9143994"/>
              <a:gd name="connsiteY1336" fmla="*/ 409714 h 6857995"/>
              <a:gd name="connsiteX1337" fmla="*/ 8331860 w 9143994"/>
              <a:gd name="connsiteY1337" fmla="*/ 409714 h 6857995"/>
              <a:gd name="connsiteX1338" fmla="*/ 8331860 w 9143994"/>
              <a:gd name="connsiteY1338" fmla="*/ 384013 h 6857995"/>
              <a:gd name="connsiteX1339" fmla="*/ 8377969 w 9143994"/>
              <a:gd name="connsiteY1339" fmla="*/ 384013 h 6857995"/>
              <a:gd name="connsiteX1340" fmla="*/ 8377969 w 9143994"/>
              <a:gd name="connsiteY1340" fmla="*/ 367319 h 6857995"/>
              <a:gd name="connsiteX1341" fmla="*/ 8331860 w 9143994"/>
              <a:gd name="connsiteY1341" fmla="*/ 367319 h 6857995"/>
              <a:gd name="connsiteX1342" fmla="*/ 8331860 w 9143994"/>
              <a:gd name="connsiteY1342" fmla="*/ 346725 h 6857995"/>
              <a:gd name="connsiteX1343" fmla="*/ 8383744 w 9143994"/>
              <a:gd name="connsiteY1343" fmla="*/ 346725 h 6857995"/>
              <a:gd name="connsiteX1344" fmla="*/ 8383744 w 9143994"/>
              <a:gd name="connsiteY1344" fmla="*/ 330012 h 6857995"/>
              <a:gd name="connsiteX1345" fmla="*/ 8331860 w 9143994"/>
              <a:gd name="connsiteY1345" fmla="*/ 330012 h 6857995"/>
              <a:gd name="connsiteX1346" fmla="*/ 8689850 w 9143994"/>
              <a:gd name="connsiteY1346" fmla="*/ 329883 h 6857995"/>
              <a:gd name="connsiteX1347" fmla="*/ 8689850 w 9143994"/>
              <a:gd name="connsiteY1347" fmla="*/ 426353 h 6857995"/>
              <a:gd name="connsiteX1348" fmla="*/ 8709386 w 9143994"/>
              <a:gd name="connsiteY1348" fmla="*/ 426353 h 6857995"/>
              <a:gd name="connsiteX1349" fmla="*/ 8709386 w 9143994"/>
              <a:gd name="connsiteY1349" fmla="*/ 388340 h 6857995"/>
              <a:gd name="connsiteX1350" fmla="*/ 8725950 w 9143994"/>
              <a:gd name="connsiteY1350" fmla="*/ 388340 h 6857995"/>
              <a:gd name="connsiteX1351" fmla="*/ 8743090 w 9143994"/>
              <a:gd name="connsiteY1351" fmla="*/ 400392 h 6857995"/>
              <a:gd name="connsiteX1352" fmla="*/ 8746358 w 9143994"/>
              <a:gd name="connsiteY1352" fmla="*/ 426353 h 6857995"/>
              <a:gd name="connsiteX1353" fmla="*/ 8766005 w 9143994"/>
              <a:gd name="connsiteY1353" fmla="*/ 426353 h 6857995"/>
              <a:gd name="connsiteX1354" fmla="*/ 8762551 w 9143994"/>
              <a:gd name="connsiteY1354" fmla="*/ 401005 h 6857995"/>
              <a:gd name="connsiteX1355" fmla="*/ 8748085 w 9143994"/>
              <a:gd name="connsiteY1355" fmla="*/ 380169 h 6857995"/>
              <a:gd name="connsiteX1356" fmla="*/ 8765225 w 9143994"/>
              <a:gd name="connsiteY1356" fmla="*/ 356864 h 6857995"/>
              <a:gd name="connsiteX1357" fmla="*/ 8733861 w 9143994"/>
              <a:gd name="connsiteY1357" fmla="*/ 329883 h 6857995"/>
              <a:gd name="connsiteX1358" fmla="*/ 8709386 w 9143994"/>
              <a:gd name="connsiteY1358" fmla="*/ 329883 h 6857995"/>
              <a:gd name="connsiteX1359" fmla="*/ 8690017 w 9143994"/>
              <a:gd name="connsiteY1359" fmla="*/ 329883 h 6857995"/>
              <a:gd name="connsiteX1360" fmla="*/ 8839579 w 9143994"/>
              <a:gd name="connsiteY1360" fmla="*/ 327654 h 6857995"/>
              <a:gd name="connsiteX1361" fmla="*/ 8795160 w 9143994"/>
              <a:gd name="connsiteY1361" fmla="*/ 378108 h 6857995"/>
              <a:gd name="connsiteX1362" fmla="*/ 8839579 w 9143994"/>
              <a:gd name="connsiteY1362" fmla="*/ 428544 h 6857995"/>
              <a:gd name="connsiteX1363" fmla="*/ 8881213 w 9143994"/>
              <a:gd name="connsiteY1363" fmla="*/ 394487 h 6857995"/>
              <a:gd name="connsiteX1364" fmla="*/ 8860842 w 9143994"/>
              <a:gd name="connsiteY1364" fmla="*/ 394487 h 6857995"/>
              <a:gd name="connsiteX1365" fmla="*/ 8840136 w 9143994"/>
              <a:gd name="connsiteY1365" fmla="*/ 411553 h 6857995"/>
              <a:gd name="connsiteX1366" fmla="*/ 8815271 w 9143994"/>
              <a:gd name="connsiteY1366" fmla="*/ 377830 h 6857995"/>
              <a:gd name="connsiteX1367" fmla="*/ 8840136 w 9143994"/>
              <a:gd name="connsiteY1367" fmla="*/ 344070 h 6857995"/>
              <a:gd name="connsiteX1368" fmla="*/ 8860842 w 9143994"/>
              <a:gd name="connsiteY1368" fmla="*/ 360597 h 6857995"/>
              <a:gd name="connsiteX1369" fmla="*/ 8881083 w 9143994"/>
              <a:gd name="connsiteY1369" fmla="*/ 360597 h 6857995"/>
              <a:gd name="connsiteX1370" fmla="*/ 8839579 w 9143994"/>
              <a:gd name="connsiteY1370" fmla="*/ 327654 h 6857995"/>
              <a:gd name="connsiteX1371" fmla="*/ 8578171 w 9143994"/>
              <a:gd name="connsiteY1371" fmla="*/ 327654 h 6857995"/>
              <a:gd name="connsiteX1372" fmla="*/ 8533715 w 9143994"/>
              <a:gd name="connsiteY1372" fmla="*/ 378108 h 6857995"/>
              <a:gd name="connsiteX1373" fmla="*/ 8578171 w 9143994"/>
              <a:gd name="connsiteY1373" fmla="*/ 428544 h 6857995"/>
              <a:gd name="connsiteX1374" fmla="*/ 8619768 w 9143994"/>
              <a:gd name="connsiteY1374" fmla="*/ 394487 h 6857995"/>
              <a:gd name="connsiteX1375" fmla="*/ 8599434 w 9143994"/>
              <a:gd name="connsiteY1375" fmla="*/ 394487 h 6857995"/>
              <a:gd name="connsiteX1376" fmla="*/ 8578710 w 9143994"/>
              <a:gd name="connsiteY1376" fmla="*/ 411553 h 6857995"/>
              <a:gd name="connsiteX1377" fmla="*/ 8553826 w 9143994"/>
              <a:gd name="connsiteY1377" fmla="*/ 377830 h 6857995"/>
              <a:gd name="connsiteX1378" fmla="*/ 8578710 w 9143994"/>
              <a:gd name="connsiteY1378" fmla="*/ 344070 h 6857995"/>
              <a:gd name="connsiteX1379" fmla="*/ 8599434 w 9143994"/>
              <a:gd name="connsiteY1379" fmla="*/ 360597 h 6857995"/>
              <a:gd name="connsiteX1380" fmla="*/ 8619638 w 9143994"/>
              <a:gd name="connsiteY1380" fmla="*/ 360597 h 6857995"/>
              <a:gd name="connsiteX1381" fmla="*/ 8578171 w 9143994"/>
              <a:gd name="connsiteY1381" fmla="*/ 327654 h 6857995"/>
              <a:gd name="connsiteX1382" fmla="*/ 8693044 w 9143994"/>
              <a:gd name="connsiteY1382" fmla="*/ 271350 h 6857995"/>
              <a:gd name="connsiteX1383" fmla="*/ 8715588 w 9143994"/>
              <a:gd name="connsiteY1383" fmla="*/ 271350 h 6857995"/>
              <a:gd name="connsiteX1384" fmla="*/ 8730574 w 9143994"/>
              <a:gd name="connsiteY1384" fmla="*/ 285388 h 6857995"/>
              <a:gd name="connsiteX1385" fmla="*/ 8715830 w 9143994"/>
              <a:gd name="connsiteY1385" fmla="*/ 299334 h 6857995"/>
              <a:gd name="connsiteX1386" fmla="*/ 8693044 w 9143994"/>
              <a:gd name="connsiteY1386" fmla="*/ 299334 h 6857995"/>
              <a:gd name="connsiteX1387" fmla="*/ 8693026 w 9143994"/>
              <a:gd name="connsiteY1387" fmla="*/ 232780 h 6857995"/>
              <a:gd name="connsiteX1388" fmla="*/ 8717241 w 9143994"/>
              <a:gd name="connsiteY1388" fmla="*/ 232780 h 6857995"/>
              <a:gd name="connsiteX1389" fmla="*/ 8728476 w 9143994"/>
              <a:gd name="connsiteY1389" fmla="*/ 244201 h 6857995"/>
              <a:gd name="connsiteX1390" fmla="*/ 8716145 w 9143994"/>
              <a:gd name="connsiteY1390" fmla="*/ 256326 h 6857995"/>
              <a:gd name="connsiteX1391" fmla="*/ 8693026 w 9143994"/>
              <a:gd name="connsiteY1391" fmla="*/ 256326 h 6857995"/>
              <a:gd name="connsiteX1392" fmla="*/ 8947341 w 9143994"/>
              <a:gd name="connsiteY1392" fmla="*/ 217442 h 6857995"/>
              <a:gd name="connsiteX1393" fmla="*/ 8947341 w 9143994"/>
              <a:gd name="connsiteY1393" fmla="*/ 313893 h 6857995"/>
              <a:gd name="connsiteX1394" fmla="*/ 8966784 w 9143994"/>
              <a:gd name="connsiteY1394" fmla="*/ 313893 h 6857995"/>
              <a:gd name="connsiteX1395" fmla="*/ 8966784 w 9143994"/>
              <a:gd name="connsiteY1395" fmla="*/ 217442 h 6857995"/>
              <a:gd name="connsiteX1396" fmla="*/ 8862439 w 9143994"/>
              <a:gd name="connsiteY1396" fmla="*/ 217442 h 6857995"/>
              <a:gd name="connsiteX1397" fmla="*/ 8862439 w 9143994"/>
              <a:gd name="connsiteY1397" fmla="*/ 313893 h 6857995"/>
              <a:gd name="connsiteX1398" fmla="*/ 8881566 w 9143994"/>
              <a:gd name="connsiteY1398" fmla="*/ 313893 h 6857995"/>
              <a:gd name="connsiteX1399" fmla="*/ 8881566 w 9143994"/>
              <a:gd name="connsiteY1399" fmla="*/ 271795 h 6857995"/>
              <a:gd name="connsiteX1400" fmla="*/ 8920191 w 9143994"/>
              <a:gd name="connsiteY1400" fmla="*/ 271795 h 6857995"/>
              <a:gd name="connsiteX1401" fmla="*/ 8920191 w 9143994"/>
              <a:gd name="connsiteY1401" fmla="*/ 313893 h 6857995"/>
              <a:gd name="connsiteX1402" fmla="*/ 8939318 w 9143994"/>
              <a:gd name="connsiteY1402" fmla="*/ 313893 h 6857995"/>
              <a:gd name="connsiteX1403" fmla="*/ 8939318 w 9143994"/>
              <a:gd name="connsiteY1403" fmla="*/ 217442 h 6857995"/>
              <a:gd name="connsiteX1404" fmla="*/ 8920191 w 9143994"/>
              <a:gd name="connsiteY1404" fmla="*/ 217442 h 6857995"/>
              <a:gd name="connsiteX1405" fmla="*/ 8920191 w 9143994"/>
              <a:gd name="connsiteY1405" fmla="*/ 255064 h 6857995"/>
              <a:gd name="connsiteX1406" fmla="*/ 8881566 w 9143994"/>
              <a:gd name="connsiteY1406" fmla="*/ 255064 h 6857995"/>
              <a:gd name="connsiteX1407" fmla="*/ 8881566 w 9143994"/>
              <a:gd name="connsiteY1407" fmla="*/ 217442 h 6857995"/>
              <a:gd name="connsiteX1408" fmla="*/ 8755161 w 9143994"/>
              <a:gd name="connsiteY1408" fmla="*/ 217442 h 6857995"/>
              <a:gd name="connsiteX1409" fmla="*/ 8755161 w 9143994"/>
              <a:gd name="connsiteY1409" fmla="*/ 313893 h 6857995"/>
              <a:gd name="connsiteX1410" fmla="*/ 8774604 w 9143994"/>
              <a:gd name="connsiteY1410" fmla="*/ 313893 h 6857995"/>
              <a:gd name="connsiteX1411" fmla="*/ 8774604 w 9143994"/>
              <a:gd name="connsiteY1411" fmla="*/ 217442 h 6857995"/>
              <a:gd name="connsiteX1412" fmla="*/ 8673713 w 9143994"/>
              <a:gd name="connsiteY1412" fmla="*/ 217442 h 6857995"/>
              <a:gd name="connsiteX1413" fmla="*/ 8673713 w 9143994"/>
              <a:gd name="connsiteY1413" fmla="*/ 313893 h 6857995"/>
              <a:gd name="connsiteX1414" fmla="*/ 8673806 w 9143994"/>
              <a:gd name="connsiteY1414" fmla="*/ 313893 h 6857995"/>
              <a:gd name="connsiteX1415" fmla="*/ 8693750 w 9143994"/>
              <a:gd name="connsiteY1415" fmla="*/ 313893 h 6857995"/>
              <a:gd name="connsiteX1416" fmla="*/ 8721605 w 9143994"/>
              <a:gd name="connsiteY1416" fmla="*/ 313893 h 6857995"/>
              <a:gd name="connsiteX1417" fmla="*/ 8750592 w 9143994"/>
              <a:gd name="connsiteY1417" fmla="*/ 287858 h 6857995"/>
              <a:gd name="connsiteX1418" fmla="*/ 8731967 w 9143994"/>
              <a:gd name="connsiteY1418" fmla="*/ 262623 h 6857995"/>
              <a:gd name="connsiteX1419" fmla="*/ 8747250 w 9143994"/>
              <a:gd name="connsiteY1419" fmla="*/ 241193 h 6857995"/>
              <a:gd name="connsiteX1420" fmla="*/ 8717185 w 9143994"/>
              <a:gd name="connsiteY1420" fmla="*/ 217442 h 6857995"/>
              <a:gd name="connsiteX1421" fmla="*/ 8693750 w 9143994"/>
              <a:gd name="connsiteY1421" fmla="*/ 217442 h 6857995"/>
              <a:gd name="connsiteX1422" fmla="*/ 8673806 w 9143994"/>
              <a:gd name="connsiteY1422" fmla="*/ 217442 h 6857995"/>
              <a:gd name="connsiteX1423" fmla="*/ 8590334 w 9143994"/>
              <a:gd name="connsiteY1423" fmla="*/ 217442 h 6857995"/>
              <a:gd name="connsiteX1424" fmla="*/ 8590334 w 9143994"/>
              <a:gd name="connsiteY1424" fmla="*/ 283811 h 6857995"/>
              <a:gd name="connsiteX1425" fmla="*/ 8628384 w 9143994"/>
              <a:gd name="connsiteY1425" fmla="*/ 316604 h 6857995"/>
              <a:gd name="connsiteX1426" fmla="*/ 8666842 w 9143994"/>
              <a:gd name="connsiteY1426" fmla="*/ 283811 h 6857995"/>
              <a:gd name="connsiteX1427" fmla="*/ 8666842 w 9143994"/>
              <a:gd name="connsiteY1427" fmla="*/ 217442 h 6857995"/>
              <a:gd name="connsiteX1428" fmla="*/ 8647418 w 9143994"/>
              <a:gd name="connsiteY1428" fmla="*/ 217442 h 6857995"/>
              <a:gd name="connsiteX1429" fmla="*/ 8647418 w 9143994"/>
              <a:gd name="connsiteY1429" fmla="*/ 285555 h 6857995"/>
              <a:gd name="connsiteX1430" fmla="*/ 8628365 w 9143994"/>
              <a:gd name="connsiteY1430" fmla="*/ 300783 h 6857995"/>
              <a:gd name="connsiteX1431" fmla="*/ 8609442 w 9143994"/>
              <a:gd name="connsiteY1431" fmla="*/ 285555 h 6857995"/>
              <a:gd name="connsiteX1432" fmla="*/ 8609442 w 9143994"/>
              <a:gd name="connsiteY1432" fmla="*/ 217442 h 6857995"/>
              <a:gd name="connsiteX1433" fmla="*/ 8440809 w 9143994"/>
              <a:gd name="connsiteY1433" fmla="*/ 217442 h 6857995"/>
              <a:gd name="connsiteX1434" fmla="*/ 8440809 w 9143994"/>
              <a:gd name="connsiteY1434" fmla="*/ 234155 h 6857995"/>
              <a:gd name="connsiteX1435" fmla="*/ 8464393 w 9143994"/>
              <a:gd name="connsiteY1435" fmla="*/ 234155 h 6857995"/>
              <a:gd name="connsiteX1436" fmla="*/ 8464393 w 9143994"/>
              <a:gd name="connsiteY1436" fmla="*/ 313893 h 6857995"/>
              <a:gd name="connsiteX1437" fmla="*/ 8484225 w 9143994"/>
              <a:gd name="connsiteY1437" fmla="*/ 313893 h 6857995"/>
              <a:gd name="connsiteX1438" fmla="*/ 8484225 w 9143994"/>
              <a:gd name="connsiteY1438" fmla="*/ 234155 h 6857995"/>
              <a:gd name="connsiteX1439" fmla="*/ 8507809 w 9143994"/>
              <a:gd name="connsiteY1439" fmla="*/ 234155 h 6857995"/>
              <a:gd name="connsiteX1440" fmla="*/ 8507809 w 9143994"/>
              <a:gd name="connsiteY1440" fmla="*/ 217442 h 6857995"/>
              <a:gd name="connsiteX1441" fmla="*/ 8484225 w 9143994"/>
              <a:gd name="connsiteY1441" fmla="*/ 217442 h 6857995"/>
              <a:gd name="connsiteX1442" fmla="*/ 8464393 w 9143994"/>
              <a:gd name="connsiteY1442" fmla="*/ 217442 h 6857995"/>
              <a:gd name="connsiteX1443" fmla="*/ 8416223 w 9143994"/>
              <a:gd name="connsiteY1443" fmla="*/ 217442 h 6857995"/>
              <a:gd name="connsiteX1444" fmla="*/ 8416223 w 9143994"/>
              <a:gd name="connsiteY1444" fmla="*/ 313893 h 6857995"/>
              <a:gd name="connsiteX1445" fmla="*/ 8435647 w 9143994"/>
              <a:gd name="connsiteY1445" fmla="*/ 313893 h 6857995"/>
              <a:gd name="connsiteX1446" fmla="*/ 8435647 w 9143994"/>
              <a:gd name="connsiteY1446" fmla="*/ 217442 h 6857995"/>
              <a:gd name="connsiteX1447" fmla="*/ 8312306 w 9143994"/>
              <a:gd name="connsiteY1447" fmla="*/ 217442 h 6857995"/>
              <a:gd name="connsiteX1448" fmla="*/ 8312306 w 9143994"/>
              <a:gd name="connsiteY1448" fmla="*/ 313893 h 6857995"/>
              <a:gd name="connsiteX1449" fmla="*/ 8330523 w 9143994"/>
              <a:gd name="connsiteY1449" fmla="*/ 313893 h 6857995"/>
              <a:gd name="connsiteX1450" fmla="*/ 8330523 w 9143994"/>
              <a:gd name="connsiteY1450" fmla="*/ 242196 h 6857995"/>
              <a:gd name="connsiteX1451" fmla="*/ 8350987 w 9143994"/>
              <a:gd name="connsiteY1451" fmla="*/ 313893 h 6857995"/>
              <a:gd name="connsiteX1452" fmla="*/ 8351823 w 9143994"/>
              <a:gd name="connsiteY1452" fmla="*/ 313893 h 6857995"/>
              <a:gd name="connsiteX1453" fmla="*/ 8368963 w 9143994"/>
              <a:gd name="connsiteY1453" fmla="*/ 313893 h 6857995"/>
              <a:gd name="connsiteX1454" fmla="*/ 8369780 w 9143994"/>
              <a:gd name="connsiteY1454" fmla="*/ 313893 h 6857995"/>
              <a:gd name="connsiteX1455" fmla="*/ 8390244 w 9143994"/>
              <a:gd name="connsiteY1455" fmla="*/ 242196 h 6857995"/>
              <a:gd name="connsiteX1456" fmla="*/ 8390244 w 9143994"/>
              <a:gd name="connsiteY1456" fmla="*/ 313893 h 6857995"/>
              <a:gd name="connsiteX1457" fmla="*/ 8408461 w 9143994"/>
              <a:gd name="connsiteY1457" fmla="*/ 313893 h 6857995"/>
              <a:gd name="connsiteX1458" fmla="*/ 8408461 w 9143994"/>
              <a:gd name="connsiteY1458" fmla="*/ 217442 h 6857995"/>
              <a:gd name="connsiteX1459" fmla="*/ 8398526 w 9143994"/>
              <a:gd name="connsiteY1459" fmla="*/ 217442 h 6857995"/>
              <a:gd name="connsiteX1460" fmla="*/ 8389965 w 9143994"/>
              <a:gd name="connsiteY1460" fmla="*/ 217442 h 6857995"/>
              <a:gd name="connsiteX1461" fmla="*/ 8380588 w 9143994"/>
              <a:gd name="connsiteY1461" fmla="*/ 217442 h 6857995"/>
              <a:gd name="connsiteX1462" fmla="*/ 8360383 w 9143994"/>
              <a:gd name="connsiteY1462" fmla="*/ 285147 h 6857995"/>
              <a:gd name="connsiteX1463" fmla="*/ 8340198 w 9143994"/>
              <a:gd name="connsiteY1463" fmla="*/ 217442 h 6857995"/>
              <a:gd name="connsiteX1464" fmla="*/ 8330839 w 9143994"/>
              <a:gd name="connsiteY1464" fmla="*/ 217442 h 6857995"/>
              <a:gd name="connsiteX1465" fmla="*/ 8322259 w 9143994"/>
              <a:gd name="connsiteY1465" fmla="*/ 217442 h 6857995"/>
              <a:gd name="connsiteX1466" fmla="*/ 8817073 w 9143994"/>
              <a:gd name="connsiteY1466" fmla="*/ 214507 h 6857995"/>
              <a:gd name="connsiteX1467" fmla="*/ 8781029 w 9143994"/>
              <a:gd name="connsiteY1467" fmla="*/ 243792 h 6857995"/>
              <a:gd name="connsiteX1468" fmla="*/ 8812394 w 9143994"/>
              <a:gd name="connsiteY1468" fmla="*/ 273151 h 6857995"/>
              <a:gd name="connsiteX1469" fmla="*/ 8836924 w 9143994"/>
              <a:gd name="connsiteY1469" fmla="*/ 288118 h 6857995"/>
              <a:gd name="connsiteX1470" fmla="*/ 8817686 w 9143994"/>
              <a:gd name="connsiteY1470" fmla="*/ 300430 h 6857995"/>
              <a:gd name="connsiteX1471" fmla="*/ 8798020 w 9143994"/>
              <a:gd name="connsiteY1471" fmla="*/ 284274 h 6857995"/>
              <a:gd name="connsiteX1472" fmla="*/ 8779302 w 9143994"/>
              <a:gd name="connsiteY1472" fmla="*/ 284274 h 6857995"/>
              <a:gd name="connsiteX1473" fmla="*/ 8818522 w 9143994"/>
              <a:gd name="connsiteY1473" fmla="*/ 316381 h 6857995"/>
              <a:gd name="connsiteX1474" fmla="*/ 8857221 w 9143994"/>
              <a:gd name="connsiteY1474" fmla="*/ 285797 h 6857995"/>
              <a:gd name="connsiteX1475" fmla="*/ 8829422 w 9143994"/>
              <a:gd name="connsiteY1475" fmla="*/ 257459 h 6857995"/>
              <a:gd name="connsiteX1476" fmla="*/ 8800565 w 9143994"/>
              <a:gd name="connsiteY1476" fmla="*/ 242548 h 6857995"/>
              <a:gd name="connsiteX1477" fmla="*/ 8817853 w 9143994"/>
              <a:gd name="connsiteY1477" fmla="*/ 230682 h 6857995"/>
              <a:gd name="connsiteX1478" fmla="*/ 8835383 w 9143994"/>
              <a:gd name="connsiteY1478" fmla="*/ 245408 h 6857995"/>
              <a:gd name="connsiteX1479" fmla="*/ 8854269 w 9143994"/>
              <a:gd name="connsiteY1479" fmla="*/ 245408 h 6857995"/>
              <a:gd name="connsiteX1480" fmla="*/ 8817073 w 9143994"/>
              <a:gd name="connsiteY1480" fmla="*/ 214507 h 6857995"/>
              <a:gd name="connsiteX1481" fmla="*/ 8545117 w 9143994"/>
              <a:gd name="connsiteY1481" fmla="*/ 214507 h 6857995"/>
              <a:gd name="connsiteX1482" fmla="*/ 8509035 w 9143994"/>
              <a:gd name="connsiteY1482" fmla="*/ 243792 h 6857995"/>
              <a:gd name="connsiteX1483" fmla="*/ 8540418 w 9143994"/>
              <a:gd name="connsiteY1483" fmla="*/ 273151 h 6857995"/>
              <a:gd name="connsiteX1484" fmla="*/ 8564968 w 9143994"/>
              <a:gd name="connsiteY1484" fmla="*/ 288118 h 6857995"/>
              <a:gd name="connsiteX1485" fmla="*/ 8545692 w 9143994"/>
              <a:gd name="connsiteY1485" fmla="*/ 300430 h 6857995"/>
              <a:gd name="connsiteX1486" fmla="*/ 8526082 w 9143994"/>
              <a:gd name="connsiteY1486" fmla="*/ 284274 h 6857995"/>
              <a:gd name="connsiteX1487" fmla="*/ 8507364 w 9143994"/>
              <a:gd name="connsiteY1487" fmla="*/ 284274 h 6857995"/>
              <a:gd name="connsiteX1488" fmla="*/ 8546565 w 9143994"/>
              <a:gd name="connsiteY1488" fmla="*/ 316381 h 6857995"/>
              <a:gd name="connsiteX1489" fmla="*/ 8585246 w 9143994"/>
              <a:gd name="connsiteY1489" fmla="*/ 285797 h 6857995"/>
              <a:gd name="connsiteX1490" fmla="*/ 8557447 w 9143994"/>
              <a:gd name="connsiteY1490" fmla="*/ 257459 h 6857995"/>
              <a:gd name="connsiteX1491" fmla="*/ 8528571 w 9143994"/>
              <a:gd name="connsiteY1491" fmla="*/ 242548 h 6857995"/>
              <a:gd name="connsiteX1492" fmla="*/ 8545859 w 9143994"/>
              <a:gd name="connsiteY1492" fmla="*/ 230682 h 6857995"/>
              <a:gd name="connsiteX1493" fmla="*/ 8563389 w 9143994"/>
              <a:gd name="connsiteY1493" fmla="*/ 245408 h 6857995"/>
              <a:gd name="connsiteX1494" fmla="*/ 8582294 w 9143994"/>
              <a:gd name="connsiteY1494" fmla="*/ 245408 h 6857995"/>
              <a:gd name="connsiteX1495" fmla="*/ 8545117 w 9143994"/>
              <a:gd name="connsiteY1495" fmla="*/ 214507 h 6857995"/>
              <a:gd name="connsiteX1496" fmla="*/ 8107442 w 9143994"/>
              <a:gd name="connsiteY1496" fmla="*/ 127322 h 6857995"/>
              <a:gd name="connsiteX1497" fmla="*/ 8049894 w 9143994"/>
              <a:gd name="connsiteY1497" fmla="*/ 227042 h 6857995"/>
              <a:gd name="connsiteX1498" fmla="*/ 8107442 w 9143994"/>
              <a:gd name="connsiteY1498" fmla="*/ 326762 h 6857995"/>
              <a:gd name="connsiteX1499" fmla="*/ 7992309 w 9143994"/>
              <a:gd name="connsiteY1499" fmla="*/ 326762 h 6857995"/>
              <a:gd name="connsiteX1500" fmla="*/ 7934724 w 9143994"/>
              <a:gd name="connsiteY1500" fmla="*/ 426482 h 6857995"/>
              <a:gd name="connsiteX1501" fmla="*/ 8049895 w 9143994"/>
              <a:gd name="connsiteY1501" fmla="*/ 426482 h 6857995"/>
              <a:gd name="connsiteX1502" fmla="*/ 8107443 w 9143994"/>
              <a:gd name="connsiteY1502" fmla="*/ 326763 h 6857995"/>
              <a:gd name="connsiteX1503" fmla="*/ 8165009 w 9143994"/>
              <a:gd name="connsiteY1503" fmla="*/ 426482 h 6857995"/>
              <a:gd name="connsiteX1504" fmla="*/ 8280161 w 9143994"/>
              <a:gd name="connsiteY1504" fmla="*/ 426482 h 6857995"/>
              <a:gd name="connsiteX1505" fmla="*/ 8222575 w 9143994"/>
              <a:gd name="connsiteY1505" fmla="*/ 326762 h 6857995"/>
              <a:gd name="connsiteX1506" fmla="*/ 8107443 w 9143994"/>
              <a:gd name="connsiteY1506" fmla="*/ 326762 h 6857995"/>
              <a:gd name="connsiteX1507" fmla="*/ 8165009 w 9143994"/>
              <a:gd name="connsiteY1507" fmla="*/ 227042 h 6857995"/>
              <a:gd name="connsiteX1508" fmla="*/ 0 w 9143994"/>
              <a:gd name="connsiteY1508" fmla="*/ 0 h 6857995"/>
              <a:gd name="connsiteX1509" fmla="*/ 9143994 w 9143994"/>
              <a:gd name="connsiteY1509" fmla="*/ 0 h 6857995"/>
              <a:gd name="connsiteX1510" fmla="*/ 9143994 w 9143994"/>
              <a:gd name="connsiteY1510" fmla="*/ 6857995 h 6857995"/>
              <a:gd name="connsiteX1511" fmla="*/ 0 w 9143994"/>
              <a:gd name="connsiteY1511"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Lst>
            <a:rect l="l" t="t" r="r" b="b"/>
            <a:pathLst>
              <a:path w="9143994" h="6857995">
                <a:moveTo>
                  <a:pt x="1134524" y="6714220"/>
                </a:moveTo>
                <a:lnTo>
                  <a:pt x="1134524" y="6718005"/>
                </a:lnTo>
                <a:cubicBezTo>
                  <a:pt x="1134524" y="6721248"/>
                  <a:pt x="1133540" y="6723923"/>
                  <a:pt x="1131565" y="6726041"/>
                </a:cubicBezTo>
                <a:cubicBezTo>
                  <a:pt x="1129591" y="6728160"/>
                  <a:pt x="1127087" y="6729216"/>
                  <a:pt x="1124059" y="6729216"/>
                </a:cubicBezTo>
                <a:cubicBezTo>
                  <a:pt x="1121844" y="6729216"/>
                  <a:pt x="1120076" y="6728633"/>
                  <a:pt x="1118749" y="6727454"/>
                </a:cubicBezTo>
                <a:cubicBezTo>
                  <a:pt x="1117421" y="6726281"/>
                  <a:pt x="1116753" y="6724766"/>
                  <a:pt x="1116753" y="6722908"/>
                </a:cubicBezTo>
                <a:cubicBezTo>
                  <a:pt x="1116753" y="6720357"/>
                  <a:pt x="1117475" y="6718581"/>
                  <a:pt x="1118913" y="6717580"/>
                </a:cubicBezTo>
                <a:cubicBezTo>
                  <a:pt x="1120352" y="6716579"/>
                  <a:pt x="1122484" y="6715879"/>
                  <a:pt x="1125319" y="6715481"/>
                </a:cubicBezTo>
                <a:close/>
                <a:moveTo>
                  <a:pt x="462640" y="6699731"/>
                </a:moveTo>
                <a:cubicBezTo>
                  <a:pt x="465990" y="6699731"/>
                  <a:pt x="468653" y="6700931"/>
                  <a:pt x="470613" y="6703331"/>
                </a:cubicBezTo>
                <a:cubicBezTo>
                  <a:pt x="472575" y="6705731"/>
                  <a:pt x="473558" y="6709050"/>
                  <a:pt x="473558" y="6713281"/>
                </a:cubicBezTo>
                <a:cubicBezTo>
                  <a:pt x="473558" y="6718307"/>
                  <a:pt x="472506" y="6722229"/>
                  <a:pt x="470408" y="6725055"/>
                </a:cubicBezTo>
                <a:cubicBezTo>
                  <a:pt x="468309" y="6727873"/>
                  <a:pt x="465412" y="6729285"/>
                  <a:pt x="461711" y="6729285"/>
                </a:cubicBezTo>
                <a:cubicBezTo>
                  <a:pt x="458560" y="6729285"/>
                  <a:pt x="455960" y="6728195"/>
                  <a:pt x="453909" y="6726001"/>
                </a:cubicBezTo>
                <a:cubicBezTo>
                  <a:pt x="451859" y="6723813"/>
                  <a:pt x="450834" y="6721139"/>
                  <a:pt x="450834" y="6717999"/>
                </a:cubicBezTo>
                <a:lnTo>
                  <a:pt x="450834" y="6712691"/>
                </a:lnTo>
                <a:cubicBezTo>
                  <a:pt x="450834" y="6708981"/>
                  <a:pt x="451914" y="6705896"/>
                  <a:pt x="454074" y="6703427"/>
                </a:cubicBezTo>
                <a:cubicBezTo>
                  <a:pt x="456235" y="6700965"/>
                  <a:pt x="459090" y="6699731"/>
                  <a:pt x="462640" y="6699731"/>
                </a:cubicBezTo>
                <a:close/>
                <a:moveTo>
                  <a:pt x="1212179" y="6699669"/>
                </a:moveTo>
                <a:cubicBezTo>
                  <a:pt x="1216128" y="6699669"/>
                  <a:pt x="1219162" y="6700952"/>
                  <a:pt x="1221288" y="6703523"/>
                </a:cubicBezTo>
                <a:cubicBezTo>
                  <a:pt x="1223414" y="6706101"/>
                  <a:pt x="1224473" y="6709763"/>
                  <a:pt x="1224473" y="6714515"/>
                </a:cubicBezTo>
                <a:cubicBezTo>
                  <a:pt x="1224473" y="6719219"/>
                  <a:pt x="1223414" y="6722846"/>
                  <a:pt x="1221288" y="6725397"/>
                </a:cubicBezTo>
                <a:cubicBezTo>
                  <a:pt x="1219162" y="6727948"/>
                  <a:pt x="1216128" y="6729223"/>
                  <a:pt x="1212179" y="6729223"/>
                </a:cubicBezTo>
                <a:cubicBezTo>
                  <a:pt x="1208307" y="6729223"/>
                  <a:pt x="1205217" y="6727921"/>
                  <a:pt x="1202905" y="6725322"/>
                </a:cubicBezTo>
                <a:cubicBezTo>
                  <a:pt x="1200593" y="6722723"/>
                  <a:pt x="1199437" y="6719171"/>
                  <a:pt x="1199437" y="6714666"/>
                </a:cubicBezTo>
                <a:cubicBezTo>
                  <a:pt x="1199437" y="6709989"/>
                  <a:pt x="1200579" y="6706321"/>
                  <a:pt x="1202864" y="6703660"/>
                </a:cubicBezTo>
                <a:cubicBezTo>
                  <a:pt x="1205148" y="6701000"/>
                  <a:pt x="1208259" y="6699669"/>
                  <a:pt x="1212179" y="6699669"/>
                </a:cubicBezTo>
                <a:close/>
                <a:moveTo>
                  <a:pt x="1059406" y="6699669"/>
                </a:moveTo>
                <a:cubicBezTo>
                  <a:pt x="1063355" y="6699669"/>
                  <a:pt x="1066390" y="6700952"/>
                  <a:pt x="1068516" y="6703523"/>
                </a:cubicBezTo>
                <a:cubicBezTo>
                  <a:pt x="1070642" y="6706101"/>
                  <a:pt x="1071701" y="6709763"/>
                  <a:pt x="1071701" y="6714515"/>
                </a:cubicBezTo>
                <a:cubicBezTo>
                  <a:pt x="1071701" y="6719219"/>
                  <a:pt x="1070642" y="6722846"/>
                  <a:pt x="1068516" y="6725397"/>
                </a:cubicBezTo>
                <a:cubicBezTo>
                  <a:pt x="1066390" y="6727948"/>
                  <a:pt x="1063355" y="6729223"/>
                  <a:pt x="1059406" y="6729223"/>
                </a:cubicBezTo>
                <a:cubicBezTo>
                  <a:pt x="1055534" y="6729223"/>
                  <a:pt x="1052444" y="6727921"/>
                  <a:pt x="1050133" y="6725322"/>
                </a:cubicBezTo>
                <a:cubicBezTo>
                  <a:pt x="1047820" y="6722723"/>
                  <a:pt x="1046664" y="6719171"/>
                  <a:pt x="1046664" y="6714666"/>
                </a:cubicBezTo>
                <a:cubicBezTo>
                  <a:pt x="1046664" y="6709989"/>
                  <a:pt x="1047807" y="6706321"/>
                  <a:pt x="1050091" y="6703660"/>
                </a:cubicBezTo>
                <a:cubicBezTo>
                  <a:pt x="1052376" y="6701000"/>
                  <a:pt x="1055485" y="6699669"/>
                  <a:pt x="1059406" y="6699669"/>
                </a:cubicBezTo>
                <a:close/>
                <a:moveTo>
                  <a:pt x="944778" y="6699669"/>
                </a:moveTo>
                <a:cubicBezTo>
                  <a:pt x="948727" y="6699669"/>
                  <a:pt x="951761" y="6700952"/>
                  <a:pt x="953887" y="6703523"/>
                </a:cubicBezTo>
                <a:cubicBezTo>
                  <a:pt x="956013" y="6706101"/>
                  <a:pt x="957072" y="6709763"/>
                  <a:pt x="957072" y="6714515"/>
                </a:cubicBezTo>
                <a:cubicBezTo>
                  <a:pt x="957072" y="6719219"/>
                  <a:pt x="956013" y="6722846"/>
                  <a:pt x="953887" y="6725397"/>
                </a:cubicBezTo>
                <a:cubicBezTo>
                  <a:pt x="951761" y="6727948"/>
                  <a:pt x="948727" y="6729223"/>
                  <a:pt x="944778" y="6729223"/>
                </a:cubicBezTo>
                <a:cubicBezTo>
                  <a:pt x="940904" y="6729223"/>
                  <a:pt x="937814" y="6727921"/>
                  <a:pt x="935504" y="6725322"/>
                </a:cubicBezTo>
                <a:cubicBezTo>
                  <a:pt x="933192" y="6722723"/>
                  <a:pt x="932036" y="6719171"/>
                  <a:pt x="932036" y="6714666"/>
                </a:cubicBezTo>
                <a:cubicBezTo>
                  <a:pt x="932036" y="6709989"/>
                  <a:pt x="933178" y="6706321"/>
                  <a:pt x="935463" y="6703660"/>
                </a:cubicBezTo>
                <a:cubicBezTo>
                  <a:pt x="937745" y="6701000"/>
                  <a:pt x="940856" y="6699669"/>
                  <a:pt x="944778" y="6699669"/>
                </a:cubicBezTo>
                <a:close/>
                <a:moveTo>
                  <a:pt x="1016612" y="6699662"/>
                </a:moveTo>
                <a:cubicBezTo>
                  <a:pt x="1019962" y="6699662"/>
                  <a:pt x="1022625" y="6700862"/>
                  <a:pt x="1024585" y="6703262"/>
                </a:cubicBezTo>
                <a:cubicBezTo>
                  <a:pt x="1026547" y="6705662"/>
                  <a:pt x="1027531" y="6708981"/>
                  <a:pt x="1027531" y="6713212"/>
                </a:cubicBezTo>
                <a:cubicBezTo>
                  <a:pt x="1027531" y="6718238"/>
                  <a:pt x="1026478" y="6722167"/>
                  <a:pt x="1024380" y="6724986"/>
                </a:cubicBezTo>
                <a:cubicBezTo>
                  <a:pt x="1022282" y="6727804"/>
                  <a:pt x="1019384" y="6729216"/>
                  <a:pt x="1015683" y="6729216"/>
                </a:cubicBezTo>
                <a:cubicBezTo>
                  <a:pt x="1012533" y="6729216"/>
                  <a:pt x="1009932" y="6728126"/>
                  <a:pt x="1007881" y="6725932"/>
                </a:cubicBezTo>
                <a:cubicBezTo>
                  <a:pt x="1005831" y="6723744"/>
                  <a:pt x="1004805" y="6721070"/>
                  <a:pt x="1004805" y="6717930"/>
                </a:cubicBezTo>
                <a:lnTo>
                  <a:pt x="1004805" y="6712622"/>
                </a:lnTo>
                <a:cubicBezTo>
                  <a:pt x="1004805" y="6708913"/>
                  <a:pt x="1005887" y="6705827"/>
                  <a:pt x="1008046" y="6703358"/>
                </a:cubicBezTo>
                <a:cubicBezTo>
                  <a:pt x="1010207" y="6700897"/>
                  <a:pt x="1013062" y="6699662"/>
                  <a:pt x="1016612" y="6699662"/>
                </a:cubicBezTo>
                <a:close/>
                <a:moveTo>
                  <a:pt x="693067" y="6699662"/>
                </a:moveTo>
                <a:cubicBezTo>
                  <a:pt x="696046" y="6699662"/>
                  <a:pt x="698372" y="6700642"/>
                  <a:pt x="700051" y="6702597"/>
                </a:cubicBezTo>
                <a:cubicBezTo>
                  <a:pt x="701729" y="6704551"/>
                  <a:pt x="702576" y="6707287"/>
                  <a:pt x="702603" y="6710805"/>
                </a:cubicBezTo>
                <a:lnTo>
                  <a:pt x="682005" y="6710805"/>
                </a:lnTo>
                <a:cubicBezTo>
                  <a:pt x="682472" y="6707486"/>
                  <a:pt x="683710" y="6704805"/>
                  <a:pt x="685727" y="6702747"/>
                </a:cubicBezTo>
                <a:cubicBezTo>
                  <a:pt x="687743" y="6700690"/>
                  <a:pt x="690185" y="6699662"/>
                  <a:pt x="693067" y="6699662"/>
                </a:cubicBezTo>
                <a:close/>
                <a:moveTo>
                  <a:pt x="1177463" y="6695500"/>
                </a:moveTo>
                <a:lnTo>
                  <a:pt x="1177463" y="6733523"/>
                </a:lnTo>
                <a:lnTo>
                  <a:pt x="1183572" y="6733523"/>
                </a:lnTo>
                <a:lnTo>
                  <a:pt x="1183572" y="6695500"/>
                </a:lnTo>
                <a:close/>
                <a:moveTo>
                  <a:pt x="805034" y="6695500"/>
                </a:moveTo>
                <a:lnTo>
                  <a:pt x="805034" y="6733523"/>
                </a:lnTo>
                <a:lnTo>
                  <a:pt x="811144" y="6733523"/>
                </a:lnTo>
                <a:lnTo>
                  <a:pt x="811144" y="6695500"/>
                </a:lnTo>
                <a:close/>
                <a:moveTo>
                  <a:pt x="582230" y="6695500"/>
                </a:moveTo>
                <a:lnTo>
                  <a:pt x="582230" y="6733523"/>
                </a:lnTo>
                <a:lnTo>
                  <a:pt x="588340" y="6733523"/>
                </a:lnTo>
                <a:lnTo>
                  <a:pt x="588340" y="6695500"/>
                </a:lnTo>
                <a:close/>
                <a:moveTo>
                  <a:pt x="489040" y="6695500"/>
                </a:moveTo>
                <a:lnTo>
                  <a:pt x="489040" y="6733523"/>
                </a:lnTo>
                <a:lnTo>
                  <a:pt x="495149" y="6733523"/>
                </a:lnTo>
                <a:lnTo>
                  <a:pt x="495149" y="6695500"/>
                </a:lnTo>
                <a:close/>
                <a:moveTo>
                  <a:pt x="325602" y="6695500"/>
                </a:moveTo>
                <a:lnTo>
                  <a:pt x="325602" y="6733523"/>
                </a:lnTo>
                <a:lnTo>
                  <a:pt x="331712" y="6733523"/>
                </a:lnTo>
                <a:lnTo>
                  <a:pt x="331712" y="6695500"/>
                </a:lnTo>
                <a:close/>
                <a:moveTo>
                  <a:pt x="401105" y="6695431"/>
                </a:moveTo>
                <a:lnTo>
                  <a:pt x="401105" y="6718155"/>
                </a:lnTo>
                <a:cubicBezTo>
                  <a:pt x="401105" y="6728949"/>
                  <a:pt x="405653" y="6734345"/>
                  <a:pt x="414742" y="6734345"/>
                </a:cubicBezTo>
                <a:cubicBezTo>
                  <a:pt x="420054" y="6734345"/>
                  <a:pt x="423982" y="6732048"/>
                  <a:pt x="426513" y="6727440"/>
                </a:cubicBezTo>
                <a:lnTo>
                  <a:pt x="426665" y="6727440"/>
                </a:lnTo>
                <a:lnTo>
                  <a:pt x="426665" y="6733454"/>
                </a:lnTo>
                <a:lnTo>
                  <a:pt x="432774" y="6733454"/>
                </a:lnTo>
                <a:lnTo>
                  <a:pt x="432781" y="6733454"/>
                </a:lnTo>
                <a:lnTo>
                  <a:pt x="432781" y="6695431"/>
                </a:lnTo>
                <a:lnTo>
                  <a:pt x="426672" y="6695431"/>
                </a:lnTo>
                <a:lnTo>
                  <a:pt x="426672" y="6717333"/>
                </a:lnTo>
                <a:cubicBezTo>
                  <a:pt x="426672" y="6720878"/>
                  <a:pt x="425709" y="6723744"/>
                  <a:pt x="423782" y="6725931"/>
                </a:cubicBezTo>
                <a:cubicBezTo>
                  <a:pt x="421856" y="6728119"/>
                  <a:pt x="419399" y="6729216"/>
                  <a:pt x="416421" y="6729216"/>
                </a:cubicBezTo>
                <a:cubicBezTo>
                  <a:pt x="410263" y="6729216"/>
                  <a:pt x="407181" y="6725211"/>
                  <a:pt x="407181" y="6717189"/>
                </a:cubicBezTo>
                <a:lnTo>
                  <a:pt x="407181" y="6695431"/>
                </a:lnTo>
                <a:close/>
                <a:moveTo>
                  <a:pt x="1103585" y="6694835"/>
                </a:moveTo>
                <a:cubicBezTo>
                  <a:pt x="1101376" y="6694835"/>
                  <a:pt x="1099374" y="6695589"/>
                  <a:pt x="1097585" y="6697084"/>
                </a:cubicBezTo>
                <a:cubicBezTo>
                  <a:pt x="1095797" y="6698579"/>
                  <a:pt x="1094468" y="6700664"/>
                  <a:pt x="1093602" y="6703338"/>
                </a:cubicBezTo>
                <a:lnTo>
                  <a:pt x="1093450" y="6703338"/>
                </a:lnTo>
                <a:lnTo>
                  <a:pt x="1093450" y="6695500"/>
                </a:lnTo>
                <a:lnTo>
                  <a:pt x="1087341" y="6695500"/>
                </a:lnTo>
                <a:lnTo>
                  <a:pt x="1087341" y="6733523"/>
                </a:lnTo>
                <a:lnTo>
                  <a:pt x="1093450" y="6733523"/>
                </a:lnTo>
                <a:lnTo>
                  <a:pt x="1093450" y="6714138"/>
                </a:lnTo>
                <a:cubicBezTo>
                  <a:pt x="1093450" y="6709907"/>
                  <a:pt x="1094324" y="6706568"/>
                  <a:pt x="1096079" y="6704113"/>
                </a:cubicBezTo>
                <a:cubicBezTo>
                  <a:pt x="1097826" y="6701665"/>
                  <a:pt x="1100008" y="6700437"/>
                  <a:pt x="1102615" y="6700437"/>
                </a:cubicBezTo>
                <a:cubicBezTo>
                  <a:pt x="1104624" y="6700437"/>
                  <a:pt x="1106165" y="6700849"/>
                  <a:pt x="1107231" y="6701665"/>
                </a:cubicBezTo>
                <a:lnTo>
                  <a:pt x="1107239" y="6701665"/>
                </a:lnTo>
                <a:lnTo>
                  <a:pt x="1107239" y="6695356"/>
                </a:lnTo>
                <a:cubicBezTo>
                  <a:pt x="1106391" y="6695006"/>
                  <a:pt x="1105174" y="6694835"/>
                  <a:pt x="1103585" y="6694835"/>
                </a:cubicBezTo>
                <a:close/>
                <a:moveTo>
                  <a:pt x="988955" y="6694835"/>
                </a:moveTo>
                <a:cubicBezTo>
                  <a:pt x="986746" y="6694835"/>
                  <a:pt x="984744" y="6695589"/>
                  <a:pt x="982954" y="6697084"/>
                </a:cubicBezTo>
                <a:cubicBezTo>
                  <a:pt x="981165" y="6698579"/>
                  <a:pt x="979838" y="6700664"/>
                  <a:pt x="978971" y="6703338"/>
                </a:cubicBezTo>
                <a:lnTo>
                  <a:pt x="978820" y="6703338"/>
                </a:lnTo>
                <a:lnTo>
                  <a:pt x="978820" y="6695500"/>
                </a:lnTo>
                <a:lnTo>
                  <a:pt x="972710" y="6695500"/>
                </a:lnTo>
                <a:lnTo>
                  <a:pt x="972710" y="6733523"/>
                </a:lnTo>
                <a:lnTo>
                  <a:pt x="978820" y="6733523"/>
                </a:lnTo>
                <a:lnTo>
                  <a:pt x="978820" y="6714138"/>
                </a:lnTo>
                <a:cubicBezTo>
                  <a:pt x="978820" y="6709907"/>
                  <a:pt x="979693" y="6706568"/>
                  <a:pt x="981448" y="6704113"/>
                </a:cubicBezTo>
                <a:cubicBezTo>
                  <a:pt x="983196" y="6701665"/>
                  <a:pt x="985376" y="6700437"/>
                  <a:pt x="987984" y="6700437"/>
                </a:cubicBezTo>
                <a:cubicBezTo>
                  <a:pt x="989993" y="6700437"/>
                  <a:pt x="991535" y="6700849"/>
                  <a:pt x="992600" y="6701665"/>
                </a:cubicBezTo>
                <a:lnTo>
                  <a:pt x="992608" y="6701665"/>
                </a:lnTo>
                <a:lnTo>
                  <a:pt x="992608" y="6695356"/>
                </a:lnTo>
                <a:cubicBezTo>
                  <a:pt x="991760" y="6695006"/>
                  <a:pt x="990544" y="6694835"/>
                  <a:pt x="988955" y="6694835"/>
                </a:cubicBezTo>
                <a:close/>
                <a:moveTo>
                  <a:pt x="795293" y="6694835"/>
                </a:moveTo>
                <a:cubicBezTo>
                  <a:pt x="793084" y="6694835"/>
                  <a:pt x="791082" y="6695589"/>
                  <a:pt x="789293" y="6697084"/>
                </a:cubicBezTo>
                <a:cubicBezTo>
                  <a:pt x="787503" y="6698579"/>
                  <a:pt x="786176" y="6700664"/>
                  <a:pt x="785309" y="6703338"/>
                </a:cubicBezTo>
                <a:lnTo>
                  <a:pt x="785158" y="6703338"/>
                </a:lnTo>
                <a:lnTo>
                  <a:pt x="785158" y="6695500"/>
                </a:lnTo>
                <a:lnTo>
                  <a:pt x="779049" y="6695500"/>
                </a:lnTo>
                <a:lnTo>
                  <a:pt x="779049" y="6733523"/>
                </a:lnTo>
                <a:lnTo>
                  <a:pt x="785158" y="6733523"/>
                </a:lnTo>
                <a:lnTo>
                  <a:pt x="785158" y="6714138"/>
                </a:lnTo>
                <a:cubicBezTo>
                  <a:pt x="785158" y="6709907"/>
                  <a:pt x="786032" y="6706568"/>
                  <a:pt x="787786" y="6704113"/>
                </a:cubicBezTo>
                <a:cubicBezTo>
                  <a:pt x="789534" y="6701665"/>
                  <a:pt x="791714" y="6700437"/>
                  <a:pt x="794323" y="6700437"/>
                </a:cubicBezTo>
                <a:cubicBezTo>
                  <a:pt x="796331" y="6700437"/>
                  <a:pt x="797871" y="6700849"/>
                  <a:pt x="798939" y="6701665"/>
                </a:cubicBezTo>
                <a:lnTo>
                  <a:pt x="798946" y="6701665"/>
                </a:lnTo>
                <a:lnTo>
                  <a:pt x="798946" y="6695356"/>
                </a:lnTo>
                <a:cubicBezTo>
                  <a:pt x="798098" y="6695006"/>
                  <a:pt x="796882" y="6694835"/>
                  <a:pt x="795293" y="6694835"/>
                </a:cubicBezTo>
                <a:close/>
                <a:moveTo>
                  <a:pt x="693178" y="6694560"/>
                </a:moveTo>
                <a:cubicBezTo>
                  <a:pt x="688189" y="6694560"/>
                  <a:pt x="684006" y="6696425"/>
                  <a:pt x="680642" y="6700149"/>
                </a:cubicBezTo>
                <a:cubicBezTo>
                  <a:pt x="677278" y="6703872"/>
                  <a:pt x="675592" y="6708693"/>
                  <a:pt x="675592" y="6714610"/>
                </a:cubicBezTo>
                <a:cubicBezTo>
                  <a:pt x="675592" y="6720871"/>
                  <a:pt x="677126" y="6725732"/>
                  <a:pt x="680209" y="6729182"/>
                </a:cubicBezTo>
                <a:cubicBezTo>
                  <a:pt x="683291" y="6732631"/>
                  <a:pt x="687529" y="6734359"/>
                  <a:pt x="692916" y="6734359"/>
                </a:cubicBezTo>
                <a:cubicBezTo>
                  <a:pt x="698427" y="6734359"/>
                  <a:pt x="702865" y="6733145"/>
                  <a:pt x="706215" y="6730718"/>
                </a:cubicBezTo>
                <a:lnTo>
                  <a:pt x="706215" y="6724999"/>
                </a:lnTo>
                <a:cubicBezTo>
                  <a:pt x="702610" y="6727817"/>
                  <a:pt x="698661" y="6729230"/>
                  <a:pt x="694368" y="6729230"/>
                </a:cubicBezTo>
                <a:cubicBezTo>
                  <a:pt x="690549" y="6729230"/>
                  <a:pt x="687543" y="6728078"/>
                  <a:pt x="685355" y="6725774"/>
                </a:cubicBezTo>
                <a:cubicBezTo>
                  <a:pt x="683167" y="6723470"/>
                  <a:pt x="682025" y="6720199"/>
                  <a:pt x="681928" y="6715968"/>
                </a:cubicBezTo>
                <a:lnTo>
                  <a:pt x="708864" y="6715968"/>
                </a:lnTo>
                <a:lnTo>
                  <a:pt x="708864" y="6712793"/>
                </a:lnTo>
                <a:cubicBezTo>
                  <a:pt x="708864" y="6707074"/>
                  <a:pt x="707496" y="6702603"/>
                  <a:pt x="704764" y="6699387"/>
                </a:cubicBezTo>
                <a:cubicBezTo>
                  <a:pt x="702032" y="6696171"/>
                  <a:pt x="698165" y="6694560"/>
                  <a:pt x="693178" y="6694560"/>
                </a:cubicBezTo>
                <a:close/>
                <a:moveTo>
                  <a:pt x="1212619" y="6694547"/>
                </a:moveTo>
                <a:cubicBezTo>
                  <a:pt x="1206661" y="6694547"/>
                  <a:pt x="1201928" y="6696344"/>
                  <a:pt x="1198426" y="6699930"/>
                </a:cubicBezTo>
                <a:cubicBezTo>
                  <a:pt x="1194925" y="6703516"/>
                  <a:pt x="1193176" y="6708508"/>
                  <a:pt x="1193176" y="6714892"/>
                </a:cubicBezTo>
                <a:cubicBezTo>
                  <a:pt x="1193176" y="6720755"/>
                  <a:pt x="1194863" y="6725466"/>
                  <a:pt x="1198226" y="6729018"/>
                </a:cubicBezTo>
                <a:cubicBezTo>
                  <a:pt x="1201590" y="6732570"/>
                  <a:pt x="1206090" y="6734346"/>
                  <a:pt x="1211733" y="6734346"/>
                </a:cubicBezTo>
                <a:cubicBezTo>
                  <a:pt x="1217519" y="6734346"/>
                  <a:pt x="1222128" y="6732522"/>
                  <a:pt x="1225567" y="6728874"/>
                </a:cubicBezTo>
                <a:cubicBezTo>
                  <a:pt x="1229008" y="6725226"/>
                  <a:pt x="1230729" y="6720371"/>
                  <a:pt x="1230729" y="6714302"/>
                </a:cubicBezTo>
                <a:cubicBezTo>
                  <a:pt x="1230729" y="6708117"/>
                  <a:pt x="1229132" y="6703276"/>
                  <a:pt x="1225939" y="6699786"/>
                </a:cubicBezTo>
                <a:cubicBezTo>
                  <a:pt x="1222747" y="6696296"/>
                  <a:pt x="1218309" y="6694547"/>
                  <a:pt x="1212619" y="6694547"/>
                </a:cubicBezTo>
                <a:close/>
                <a:moveTo>
                  <a:pt x="1059848" y="6694547"/>
                </a:moveTo>
                <a:cubicBezTo>
                  <a:pt x="1053889" y="6694547"/>
                  <a:pt x="1049155" y="6696344"/>
                  <a:pt x="1045652" y="6699930"/>
                </a:cubicBezTo>
                <a:cubicBezTo>
                  <a:pt x="1042151" y="6703516"/>
                  <a:pt x="1040403" y="6708508"/>
                  <a:pt x="1040403" y="6714892"/>
                </a:cubicBezTo>
                <a:cubicBezTo>
                  <a:pt x="1040403" y="6720755"/>
                  <a:pt x="1042089" y="6725466"/>
                  <a:pt x="1045454" y="6729018"/>
                </a:cubicBezTo>
                <a:cubicBezTo>
                  <a:pt x="1048818" y="6732570"/>
                  <a:pt x="1053318" y="6734346"/>
                  <a:pt x="1058960" y="6734346"/>
                </a:cubicBezTo>
                <a:cubicBezTo>
                  <a:pt x="1064746" y="6734346"/>
                  <a:pt x="1069356" y="6732522"/>
                  <a:pt x="1072795" y="6728874"/>
                </a:cubicBezTo>
                <a:cubicBezTo>
                  <a:pt x="1076235" y="6725226"/>
                  <a:pt x="1077955" y="6720371"/>
                  <a:pt x="1077955" y="6714302"/>
                </a:cubicBezTo>
                <a:cubicBezTo>
                  <a:pt x="1077955" y="6708117"/>
                  <a:pt x="1076359" y="6703276"/>
                  <a:pt x="1073168" y="6699786"/>
                </a:cubicBezTo>
                <a:cubicBezTo>
                  <a:pt x="1069974" y="6696296"/>
                  <a:pt x="1065537" y="6694547"/>
                  <a:pt x="1059848" y="6694547"/>
                </a:cubicBezTo>
                <a:close/>
                <a:moveTo>
                  <a:pt x="945218" y="6694547"/>
                </a:moveTo>
                <a:cubicBezTo>
                  <a:pt x="939259" y="6694547"/>
                  <a:pt x="934525" y="6696344"/>
                  <a:pt x="931025" y="6699930"/>
                </a:cubicBezTo>
                <a:cubicBezTo>
                  <a:pt x="927522" y="6703516"/>
                  <a:pt x="925774" y="6708508"/>
                  <a:pt x="925774" y="6714892"/>
                </a:cubicBezTo>
                <a:cubicBezTo>
                  <a:pt x="925774" y="6720755"/>
                  <a:pt x="927460" y="6725466"/>
                  <a:pt x="930825" y="6729018"/>
                </a:cubicBezTo>
                <a:cubicBezTo>
                  <a:pt x="934189" y="6732570"/>
                  <a:pt x="938689" y="6734346"/>
                  <a:pt x="944330" y="6734346"/>
                </a:cubicBezTo>
                <a:cubicBezTo>
                  <a:pt x="950116" y="6734346"/>
                  <a:pt x="954727" y="6732522"/>
                  <a:pt x="958166" y="6728874"/>
                </a:cubicBezTo>
                <a:cubicBezTo>
                  <a:pt x="961607" y="6725226"/>
                  <a:pt x="963326" y="6720371"/>
                  <a:pt x="963326" y="6714302"/>
                </a:cubicBezTo>
                <a:cubicBezTo>
                  <a:pt x="963326" y="6708117"/>
                  <a:pt x="961729" y="6703276"/>
                  <a:pt x="958538" y="6699786"/>
                </a:cubicBezTo>
                <a:cubicBezTo>
                  <a:pt x="955345" y="6696296"/>
                  <a:pt x="950907" y="6694547"/>
                  <a:pt x="945218" y="6694547"/>
                </a:cubicBezTo>
                <a:close/>
                <a:moveTo>
                  <a:pt x="840570" y="6694547"/>
                </a:moveTo>
                <a:cubicBezTo>
                  <a:pt x="834557" y="6694547"/>
                  <a:pt x="829748" y="6696446"/>
                  <a:pt x="826150" y="6700245"/>
                </a:cubicBezTo>
                <a:cubicBezTo>
                  <a:pt x="822552" y="6704044"/>
                  <a:pt x="820748" y="6709077"/>
                  <a:pt x="820748" y="6715338"/>
                </a:cubicBezTo>
                <a:cubicBezTo>
                  <a:pt x="820748" y="6720954"/>
                  <a:pt x="822426" y="6725527"/>
                  <a:pt x="825764" y="6729059"/>
                </a:cubicBezTo>
                <a:cubicBezTo>
                  <a:pt x="829102" y="6732590"/>
                  <a:pt x="833490" y="6734353"/>
                  <a:pt x="838931" y="6734353"/>
                </a:cubicBezTo>
                <a:cubicBezTo>
                  <a:pt x="842958" y="6734353"/>
                  <a:pt x="846432" y="6733468"/>
                  <a:pt x="849363" y="6731713"/>
                </a:cubicBezTo>
                <a:lnTo>
                  <a:pt x="849377" y="6731713"/>
                </a:lnTo>
                <a:lnTo>
                  <a:pt x="849377" y="6725925"/>
                </a:lnTo>
                <a:cubicBezTo>
                  <a:pt x="846446" y="6728126"/>
                  <a:pt x="843315" y="6729230"/>
                  <a:pt x="839986" y="6729230"/>
                </a:cubicBezTo>
                <a:cubicBezTo>
                  <a:pt x="836037" y="6729230"/>
                  <a:pt x="832885" y="6727941"/>
                  <a:pt x="830538" y="6725370"/>
                </a:cubicBezTo>
                <a:cubicBezTo>
                  <a:pt x="828185" y="6722798"/>
                  <a:pt x="827017" y="6719281"/>
                  <a:pt x="827017" y="6714823"/>
                </a:cubicBezTo>
                <a:cubicBezTo>
                  <a:pt x="827017" y="6710298"/>
                  <a:pt x="828268" y="6706636"/>
                  <a:pt x="830759" y="6703852"/>
                </a:cubicBezTo>
                <a:cubicBezTo>
                  <a:pt x="833248" y="6701068"/>
                  <a:pt x="836448" y="6699676"/>
                  <a:pt x="840349" y="6699676"/>
                </a:cubicBezTo>
                <a:cubicBezTo>
                  <a:pt x="843577" y="6699676"/>
                  <a:pt x="846603" y="6700664"/>
                  <a:pt x="849439" y="6702645"/>
                </a:cubicBezTo>
                <a:lnTo>
                  <a:pt x="849439" y="6696405"/>
                </a:lnTo>
                <a:cubicBezTo>
                  <a:pt x="846878" y="6695164"/>
                  <a:pt x="843920" y="6694547"/>
                  <a:pt x="840570" y="6694547"/>
                </a:cubicBezTo>
                <a:close/>
                <a:moveTo>
                  <a:pt x="735167" y="6694547"/>
                </a:moveTo>
                <a:cubicBezTo>
                  <a:pt x="729154" y="6694547"/>
                  <a:pt x="724345" y="6696446"/>
                  <a:pt x="720747" y="6700245"/>
                </a:cubicBezTo>
                <a:cubicBezTo>
                  <a:pt x="717149" y="6704044"/>
                  <a:pt x="715346" y="6709077"/>
                  <a:pt x="715346" y="6715338"/>
                </a:cubicBezTo>
                <a:cubicBezTo>
                  <a:pt x="715346" y="6720961"/>
                  <a:pt x="717018" y="6725527"/>
                  <a:pt x="720355" y="6729059"/>
                </a:cubicBezTo>
                <a:cubicBezTo>
                  <a:pt x="723692" y="6732590"/>
                  <a:pt x="728082" y="6734353"/>
                  <a:pt x="733524" y="6734353"/>
                </a:cubicBezTo>
                <a:cubicBezTo>
                  <a:pt x="737547" y="6734353"/>
                  <a:pt x="741023" y="6733468"/>
                  <a:pt x="743954" y="6731713"/>
                </a:cubicBezTo>
                <a:lnTo>
                  <a:pt x="743975" y="6731713"/>
                </a:lnTo>
                <a:lnTo>
                  <a:pt x="743975" y="6725925"/>
                </a:lnTo>
                <a:cubicBezTo>
                  <a:pt x="741043" y="6728126"/>
                  <a:pt x="737912" y="6729230"/>
                  <a:pt x="734583" y="6729230"/>
                </a:cubicBezTo>
                <a:cubicBezTo>
                  <a:pt x="730634" y="6729230"/>
                  <a:pt x="727483" y="6727941"/>
                  <a:pt x="725137" y="6725370"/>
                </a:cubicBezTo>
                <a:cubicBezTo>
                  <a:pt x="722784" y="6722798"/>
                  <a:pt x="721614" y="6719281"/>
                  <a:pt x="721614" y="6714823"/>
                </a:cubicBezTo>
                <a:cubicBezTo>
                  <a:pt x="721614" y="6710298"/>
                  <a:pt x="722866" y="6706636"/>
                  <a:pt x="725357" y="6703852"/>
                </a:cubicBezTo>
                <a:cubicBezTo>
                  <a:pt x="727847" y="6701068"/>
                  <a:pt x="731047" y="6699676"/>
                  <a:pt x="734948" y="6699676"/>
                </a:cubicBezTo>
                <a:cubicBezTo>
                  <a:pt x="738174" y="6699676"/>
                  <a:pt x="741202" y="6700664"/>
                  <a:pt x="744036" y="6702645"/>
                </a:cubicBezTo>
                <a:lnTo>
                  <a:pt x="744036" y="6696405"/>
                </a:lnTo>
                <a:cubicBezTo>
                  <a:pt x="741477" y="6695164"/>
                  <a:pt x="738519" y="6694547"/>
                  <a:pt x="735167" y="6694547"/>
                </a:cubicBezTo>
                <a:close/>
                <a:moveTo>
                  <a:pt x="1258897" y="6694540"/>
                </a:moveTo>
                <a:cubicBezTo>
                  <a:pt x="1253427" y="6694540"/>
                  <a:pt x="1249257" y="6696947"/>
                  <a:pt x="1246374" y="6701747"/>
                </a:cubicBezTo>
                <a:lnTo>
                  <a:pt x="1246223" y="6701747"/>
                </a:lnTo>
                <a:lnTo>
                  <a:pt x="1246223" y="6695431"/>
                </a:lnTo>
                <a:lnTo>
                  <a:pt x="1240113" y="6695431"/>
                </a:lnTo>
                <a:lnTo>
                  <a:pt x="1240113" y="6733454"/>
                </a:lnTo>
                <a:lnTo>
                  <a:pt x="1246223" y="6733454"/>
                </a:lnTo>
                <a:lnTo>
                  <a:pt x="1246223" y="6711772"/>
                </a:lnTo>
                <a:cubicBezTo>
                  <a:pt x="1246223" y="6708282"/>
                  <a:pt x="1247220" y="6705395"/>
                  <a:pt x="1249224" y="6703105"/>
                </a:cubicBezTo>
                <a:cubicBezTo>
                  <a:pt x="1251224" y="6700814"/>
                  <a:pt x="1253751" y="6699669"/>
                  <a:pt x="1256804" y="6699669"/>
                </a:cubicBezTo>
                <a:cubicBezTo>
                  <a:pt x="1262716" y="6699669"/>
                  <a:pt x="1265674" y="6703701"/>
                  <a:pt x="1265674" y="6711772"/>
                </a:cubicBezTo>
                <a:lnTo>
                  <a:pt x="1265674" y="6733454"/>
                </a:lnTo>
                <a:lnTo>
                  <a:pt x="1271783" y="6733454"/>
                </a:lnTo>
                <a:lnTo>
                  <a:pt x="1271789" y="6733454"/>
                </a:lnTo>
                <a:lnTo>
                  <a:pt x="1271789" y="6710215"/>
                </a:lnTo>
                <a:cubicBezTo>
                  <a:pt x="1271789" y="6705141"/>
                  <a:pt x="1270690" y="6701260"/>
                  <a:pt x="1268474" y="6698572"/>
                </a:cubicBezTo>
                <a:cubicBezTo>
                  <a:pt x="1266258" y="6695884"/>
                  <a:pt x="1263066" y="6694540"/>
                  <a:pt x="1258897" y="6694540"/>
                </a:cubicBezTo>
                <a:close/>
                <a:moveTo>
                  <a:pt x="1018139" y="6694540"/>
                </a:moveTo>
                <a:cubicBezTo>
                  <a:pt x="1012353" y="6694540"/>
                  <a:pt x="1007957" y="6697070"/>
                  <a:pt x="1004950" y="6702117"/>
                </a:cubicBezTo>
                <a:lnTo>
                  <a:pt x="1004799" y="6702117"/>
                </a:lnTo>
                <a:lnTo>
                  <a:pt x="1004799" y="6695431"/>
                </a:lnTo>
                <a:lnTo>
                  <a:pt x="998689" y="6695431"/>
                </a:lnTo>
                <a:lnTo>
                  <a:pt x="998689" y="6750947"/>
                </a:lnTo>
                <a:lnTo>
                  <a:pt x="1004799" y="6750947"/>
                </a:lnTo>
                <a:lnTo>
                  <a:pt x="1004799" y="6727962"/>
                </a:lnTo>
                <a:lnTo>
                  <a:pt x="1004950" y="6727962"/>
                </a:lnTo>
                <a:cubicBezTo>
                  <a:pt x="1007633" y="6732220"/>
                  <a:pt x="1011445" y="6734346"/>
                  <a:pt x="1016385" y="6734346"/>
                </a:cubicBezTo>
                <a:cubicBezTo>
                  <a:pt x="1021772" y="6734346"/>
                  <a:pt x="1026024" y="6732426"/>
                  <a:pt x="1029126" y="6728606"/>
                </a:cubicBezTo>
                <a:cubicBezTo>
                  <a:pt x="1032230" y="6724787"/>
                  <a:pt x="1033784" y="6719692"/>
                  <a:pt x="1033784" y="6713329"/>
                </a:cubicBezTo>
                <a:cubicBezTo>
                  <a:pt x="1033784" y="6707617"/>
                  <a:pt x="1032408" y="6703050"/>
                  <a:pt x="1029649" y="6699649"/>
                </a:cubicBezTo>
                <a:cubicBezTo>
                  <a:pt x="1026891" y="6696241"/>
                  <a:pt x="1023058" y="6694540"/>
                  <a:pt x="1018139" y="6694540"/>
                </a:cubicBezTo>
                <a:close/>
                <a:moveTo>
                  <a:pt x="519745" y="6694540"/>
                </a:moveTo>
                <a:cubicBezTo>
                  <a:pt x="517881" y="6694540"/>
                  <a:pt x="516078" y="6694773"/>
                  <a:pt x="514324" y="6695246"/>
                </a:cubicBezTo>
                <a:cubicBezTo>
                  <a:pt x="512569" y="6695719"/>
                  <a:pt x="511007" y="6696419"/>
                  <a:pt x="509645" y="6697345"/>
                </a:cubicBezTo>
                <a:cubicBezTo>
                  <a:pt x="508276" y="6698277"/>
                  <a:pt x="507182" y="6699429"/>
                  <a:pt x="506363" y="6700801"/>
                </a:cubicBezTo>
                <a:cubicBezTo>
                  <a:pt x="505544" y="6702172"/>
                  <a:pt x="505131" y="6703749"/>
                  <a:pt x="505131" y="6705532"/>
                </a:cubicBezTo>
                <a:cubicBezTo>
                  <a:pt x="505131" y="6706993"/>
                  <a:pt x="505352" y="6708268"/>
                  <a:pt x="505785" y="6709358"/>
                </a:cubicBezTo>
                <a:cubicBezTo>
                  <a:pt x="506226" y="6710449"/>
                  <a:pt x="506865" y="6711415"/>
                  <a:pt x="507726" y="6712273"/>
                </a:cubicBezTo>
                <a:cubicBezTo>
                  <a:pt x="508586" y="6713130"/>
                  <a:pt x="509652" y="6713898"/>
                  <a:pt x="510932" y="6714576"/>
                </a:cubicBezTo>
                <a:cubicBezTo>
                  <a:pt x="512211" y="6715255"/>
                  <a:pt x="513691" y="6715927"/>
                  <a:pt x="515384" y="6716599"/>
                </a:cubicBezTo>
                <a:cubicBezTo>
                  <a:pt x="516594" y="6717072"/>
                  <a:pt x="517729" y="6717525"/>
                  <a:pt x="518789" y="6717957"/>
                </a:cubicBezTo>
                <a:cubicBezTo>
                  <a:pt x="519849" y="6718389"/>
                  <a:pt x="520764" y="6718883"/>
                  <a:pt x="521548" y="6719424"/>
                </a:cubicBezTo>
                <a:cubicBezTo>
                  <a:pt x="522332" y="6719966"/>
                  <a:pt x="522951" y="6720590"/>
                  <a:pt x="523413" y="6721296"/>
                </a:cubicBezTo>
                <a:cubicBezTo>
                  <a:pt x="523873" y="6722003"/>
                  <a:pt x="524101" y="6722860"/>
                  <a:pt x="524101" y="6723875"/>
                </a:cubicBezTo>
                <a:cubicBezTo>
                  <a:pt x="524101" y="6727440"/>
                  <a:pt x="521417" y="6729223"/>
                  <a:pt x="516051" y="6729223"/>
                </a:cubicBezTo>
                <a:cubicBezTo>
                  <a:pt x="512046" y="6729223"/>
                  <a:pt x="508386" y="6728003"/>
                  <a:pt x="505056" y="6725548"/>
                </a:cubicBezTo>
                <a:lnTo>
                  <a:pt x="505056" y="6732083"/>
                </a:lnTo>
                <a:cubicBezTo>
                  <a:pt x="507938" y="6733591"/>
                  <a:pt x="511338" y="6734346"/>
                  <a:pt x="515273" y="6734352"/>
                </a:cubicBezTo>
                <a:cubicBezTo>
                  <a:pt x="517255" y="6734352"/>
                  <a:pt x="519153" y="6734126"/>
                  <a:pt x="520970" y="6733680"/>
                </a:cubicBezTo>
                <a:cubicBezTo>
                  <a:pt x="522786" y="6733235"/>
                  <a:pt x="524390" y="6732556"/>
                  <a:pt x="525779" y="6731637"/>
                </a:cubicBezTo>
                <a:cubicBezTo>
                  <a:pt x="527169" y="6730718"/>
                  <a:pt x="528284" y="6729566"/>
                  <a:pt x="529116" y="6728181"/>
                </a:cubicBezTo>
                <a:cubicBezTo>
                  <a:pt x="529949" y="6726796"/>
                  <a:pt x="530362" y="6725157"/>
                  <a:pt x="530362" y="6723278"/>
                </a:cubicBezTo>
                <a:cubicBezTo>
                  <a:pt x="530362" y="6721749"/>
                  <a:pt x="530107" y="6720419"/>
                  <a:pt x="529597" y="6719308"/>
                </a:cubicBezTo>
                <a:cubicBezTo>
                  <a:pt x="529089" y="6718197"/>
                  <a:pt x="528359" y="6717216"/>
                  <a:pt x="527417" y="6716359"/>
                </a:cubicBezTo>
                <a:cubicBezTo>
                  <a:pt x="526474" y="6715502"/>
                  <a:pt x="525332" y="6714734"/>
                  <a:pt x="523990" y="6714055"/>
                </a:cubicBezTo>
                <a:cubicBezTo>
                  <a:pt x="522649" y="6713370"/>
                  <a:pt x="521135" y="6712711"/>
                  <a:pt x="519449" y="6712067"/>
                </a:cubicBezTo>
                <a:cubicBezTo>
                  <a:pt x="518183" y="6711573"/>
                  <a:pt x="517048" y="6711114"/>
                  <a:pt x="516058" y="6710695"/>
                </a:cubicBezTo>
                <a:cubicBezTo>
                  <a:pt x="515066" y="6710277"/>
                  <a:pt x="514221" y="6709804"/>
                  <a:pt x="513525" y="6709283"/>
                </a:cubicBezTo>
                <a:cubicBezTo>
                  <a:pt x="512831" y="6708762"/>
                  <a:pt x="512301" y="6708172"/>
                  <a:pt x="511943" y="6707500"/>
                </a:cubicBezTo>
                <a:cubicBezTo>
                  <a:pt x="511585" y="6706828"/>
                  <a:pt x="511406" y="6706005"/>
                  <a:pt x="511406" y="6705011"/>
                </a:cubicBezTo>
                <a:cubicBezTo>
                  <a:pt x="511406" y="6704215"/>
                  <a:pt x="511585" y="6703489"/>
                  <a:pt x="511943" y="6702837"/>
                </a:cubicBezTo>
                <a:cubicBezTo>
                  <a:pt x="512301" y="6702186"/>
                  <a:pt x="512810" y="6701623"/>
                  <a:pt x="513470" y="6701150"/>
                </a:cubicBezTo>
                <a:cubicBezTo>
                  <a:pt x="514131" y="6700677"/>
                  <a:pt x="514915" y="6700314"/>
                  <a:pt x="515837" y="6700053"/>
                </a:cubicBezTo>
                <a:cubicBezTo>
                  <a:pt x="516752" y="6699793"/>
                  <a:pt x="517785" y="6699662"/>
                  <a:pt x="518926" y="6699662"/>
                </a:cubicBezTo>
                <a:cubicBezTo>
                  <a:pt x="522580" y="6699662"/>
                  <a:pt x="525807" y="6700581"/>
                  <a:pt x="528614" y="6702412"/>
                </a:cubicBezTo>
                <a:lnTo>
                  <a:pt x="528614" y="6696247"/>
                </a:lnTo>
                <a:cubicBezTo>
                  <a:pt x="526006" y="6695109"/>
                  <a:pt x="523047" y="6694540"/>
                  <a:pt x="519745" y="6694540"/>
                </a:cubicBezTo>
                <a:close/>
                <a:moveTo>
                  <a:pt x="382239" y="6694540"/>
                </a:moveTo>
                <a:cubicBezTo>
                  <a:pt x="380375" y="6694540"/>
                  <a:pt x="378572" y="6694773"/>
                  <a:pt x="376818" y="6695246"/>
                </a:cubicBezTo>
                <a:cubicBezTo>
                  <a:pt x="375063" y="6695719"/>
                  <a:pt x="373501" y="6696419"/>
                  <a:pt x="372140" y="6697345"/>
                </a:cubicBezTo>
                <a:cubicBezTo>
                  <a:pt x="370770" y="6698277"/>
                  <a:pt x="369676" y="6699429"/>
                  <a:pt x="368858" y="6700801"/>
                </a:cubicBezTo>
                <a:cubicBezTo>
                  <a:pt x="368039" y="6702172"/>
                  <a:pt x="367625" y="6703749"/>
                  <a:pt x="367625" y="6705532"/>
                </a:cubicBezTo>
                <a:cubicBezTo>
                  <a:pt x="367625" y="6706993"/>
                  <a:pt x="367846" y="6708268"/>
                  <a:pt x="368280" y="6709358"/>
                </a:cubicBezTo>
                <a:cubicBezTo>
                  <a:pt x="368720" y="6710449"/>
                  <a:pt x="369359" y="6711415"/>
                  <a:pt x="370220" y="6712273"/>
                </a:cubicBezTo>
                <a:cubicBezTo>
                  <a:pt x="371080" y="6713130"/>
                  <a:pt x="372147" y="6713898"/>
                  <a:pt x="373426" y="6714576"/>
                </a:cubicBezTo>
                <a:cubicBezTo>
                  <a:pt x="374705" y="6715255"/>
                  <a:pt x="376185" y="6715927"/>
                  <a:pt x="377878" y="6716599"/>
                </a:cubicBezTo>
                <a:cubicBezTo>
                  <a:pt x="379088" y="6717072"/>
                  <a:pt x="380224" y="6717525"/>
                  <a:pt x="381283" y="6717957"/>
                </a:cubicBezTo>
                <a:cubicBezTo>
                  <a:pt x="382343" y="6718389"/>
                  <a:pt x="383258" y="6718883"/>
                  <a:pt x="384043" y="6719424"/>
                </a:cubicBezTo>
                <a:cubicBezTo>
                  <a:pt x="384826" y="6719966"/>
                  <a:pt x="385445" y="6720590"/>
                  <a:pt x="385907" y="6721296"/>
                </a:cubicBezTo>
                <a:cubicBezTo>
                  <a:pt x="386367" y="6722003"/>
                  <a:pt x="386595" y="6722860"/>
                  <a:pt x="386595" y="6723875"/>
                </a:cubicBezTo>
                <a:cubicBezTo>
                  <a:pt x="386595" y="6727440"/>
                  <a:pt x="383911" y="6729223"/>
                  <a:pt x="378545" y="6729223"/>
                </a:cubicBezTo>
                <a:cubicBezTo>
                  <a:pt x="374541" y="6729223"/>
                  <a:pt x="370880" y="6728003"/>
                  <a:pt x="367550" y="6725548"/>
                </a:cubicBezTo>
                <a:lnTo>
                  <a:pt x="367550" y="6732083"/>
                </a:lnTo>
                <a:cubicBezTo>
                  <a:pt x="370426" y="6733591"/>
                  <a:pt x="373832" y="6734346"/>
                  <a:pt x="377768" y="6734352"/>
                </a:cubicBezTo>
                <a:cubicBezTo>
                  <a:pt x="379749" y="6734352"/>
                  <a:pt x="381648" y="6734126"/>
                  <a:pt x="383465" y="6733680"/>
                </a:cubicBezTo>
                <a:cubicBezTo>
                  <a:pt x="385281" y="6733235"/>
                  <a:pt x="386884" y="6732556"/>
                  <a:pt x="388274" y="6731637"/>
                </a:cubicBezTo>
                <a:cubicBezTo>
                  <a:pt x="389663" y="6730718"/>
                  <a:pt x="390778" y="6729566"/>
                  <a:pt x="391610" y="6728181"/>
                </a:cubicBezTo>
                <a:cubicBezTo>
                  <a:pt x="392443" y="6726796"/>
                  <a:pt x="392856" y="6725157"/>
                  <a:pt x="392856" y="6723278"/>
                </a:cubicBezTo>
                <a:cubicBezTo>
                  <a:pt x="392856" y="6721749"/>
                  <a:pt x="392601" y="6720419"/>
                  <a:pt x="392092" y="6719308"/>
                </a:cubicBezTo>
                <a:cubicBezTo>
                  <a:pt x="391583" y="6718197"/>
                  <a:pt x="390853" y="6717216"/>
                  <a:pt x="389911" y="6716359"/>
                </a:cubicBezTo>
                <a:cubicBezTo>
                  <a:pt x="388968" y="6715502"/>
                  <a:pt x="387826" y="6714734"/>
                  <a:pt x="386485" y="6714055"/>
                </a:cubicBezTo>
                <a:cubicBezTo>
                  <a:pt x="385143" y="6713370"/>
                  <a:pt x="383629" y="6712711"/>
                  <a:pt x="381943" y="6712067"/>
                </a:cubicBezTo>
                <a:cubicBezTo>
                  <a:pt x="380677" y="6711573"/>
                  <a:pt x="379542" y="6711114"/>
                  <a:pt x="378552" y="6710695"/>
                </a:cubicBezTo>
                <a:cubicBezTo>
                  <a:pt x="377561" y="6710277"/>
                  <a:pt x="376715" y="6709804"/>
                  <a:pt x="376020" y="6709283"/>
                </a:cubicBezTo>
                <a:cubicBezTo>
                  <a:pt x="375325" y="6708762"/>
                  <a:pt x="374795" y="6708172"/>
                  <a:pt x="374437" y="6707500"/>
                </a:cubicBezTo>
                <a:cubicBezTo>
                  <a:pt x="374079" y="6706828"/>
                  <a:pt x="373901" y="6706005"/>
                  <a:pt x="373901" y="6705011"/>
                </a:cubicBezTo>
                <a:cubicBezTo>
                  <a:pt x="373901" y="6704215"/>
                  <a:pt x="374079" y="6703489"/>
                  <a:pt x="374437" y="6702837"/>
                </a:cubicBezTo>
                <a:cubicBezTo>
                  <a:pt x="374795" y="6702186"/>
                  <a:pt x="375304" y="6701623"/>
                  <a:pt x="375964" y="6701150"/>
                </a:cubicBezTo>
                <a:cubicBezTo>
                  <a:pt x="376626" y="6700677"/>
                  <a:pt x="377409" y="6700314"/>
                  <a:pt x="378331" y="6700053"/>
                </a:cubicBezTo>
                <a:cubicBezTo>
                  <a:pt x="379246" y="6699793"/>
                  <a:pt x="380279" y="6699662"/>
                  <a:pt x="381421" y="6699662"/>
                </a:cubicBezTo>
                <a:cubicBezTo>
                  <a:pt x="385074" y="6699662"/>
                  <a:pt x="388301" y="6700581"/>
                  <a:pt x="391108" y="6702412"/>
                </a:cubicBezTo>
                <a:lnTo>
                  <a:pt x="391108" y="6696247"/>
                </a:lnTo>
                <a:cubicBezTo>
                  <a:pt x="388501" y="6695109"/>
                  <a:pt x="385542" y="6694540"/>
                  <a:pt x="382239" y="6694540"/>
                </a:cubicBezTo>
                <a:close/>
                <a:moveTo>
                  <a:pt x="1127170" y="6694533"/>
                </a:moveTo>
                <a:cubicBezTo>
                  <a:pt x="1122278" y="6694533"/>
                  <a:pt x="1117958" y="6695719"/>
                  <a:pt x="1114207" y="6698099"/>
                </a:cubicBezTo>
                <a:lnTo>
                  <a:pt x="1114207" y="6704339"/>
                </a:lnTo>
                <a:cubicBezTo>
                  <a:pt x="1117909" y="6701226"/>
                  <a:pt x="1122058" y="6699662"/>
                  <a:pt x="1126654" y="6699662"/>
                </a:cubicBezTo>
                <a:cubicBezTo>
                  <a:pt x="1131897" y="6699662"/>
                  <a:pt x="1134518" y="6702892"/>
                  <a:pt x="1134518" y="6709351"/>
                </a:cubicBezTo>
                <a:lnTo>
                  <a:pt x="1123083" y="6710949"/>
                </a:lnTo>
                <a:cubicBezTo>
                  <a:pt x="1114689" y="6712115"/>
                  <a:pt x="1110492" y="6716249"/>
                  <a:pt x="1110492" y="6723353"/>
                </a:cubicBezTo>
                <a:cubicBezTo>
                  <a:pt x="1110492" y="6726665"/>
                  <a:pt x="1111565" y="6729326"/>
                  <a:pt x="1113711" y="6731335"/>
                </a:cubicBezTo>
                <a:cubicBezTo>
                  <a:pt x="1115859" y="6733344"/>
                  <a:pt x="1118838" y="6734345"/>
                  <a:pt x="1122636" y="6734345"/>
                </a:cubicBezTo>
                <a:cubicBezTo>
                  <a:pt x="1127804" y="6734345"/>
                  <a:pt x="1131717" y="6732069"/>
                  <a:pt x="1134374" y="6727516"/>
                </a:cubicBezTo>
                <a:lnTo>
                  <a:pt x="1134524" y="6727516"/>
                </a:lnTo>
                <a:lnTo>
                  <a:pt x="1134524" y="6733454"/>
                </a:lnTo>
                <a:lnTo>
                  <a:pt x="1140620" y="6733454"/>
                </a:lnTo>
                <a:lnTo>
                  <a:pt x="1140620" y="6708720"/>
                </a:lnTo>
                <a:cubicBezTo>
                  <a:pt x="1140620" y="6699264"/>
                  <a:pt x="1136135" y="6694533"/>
                  <a:pt x="1127170" y="6694533"/>
                </a:cubicBezTo>
                <a:close/>
                <a:moveTo>
                  <a:pt x="217997" y="6689864"/>
                </a:moveTo>
                <a:cubicBezTo>
                  <a:pt x="212706" y="6689864"/>
                  <a:pt x="208406" y="6691475"/>
                  <a:pt x="205104" y="6694691"/>
                </a:cubicBezTo>
                <a:cubicBezTo>
                  <a:pt x="201801" y="6697907"/>
                  <a:pt x="200150" y="6702213"/>
                  <a:pt x="200150" y="6707610"/>
                </a:cubicBezTo>
                <a:cubicBezTo>
                  <a:pt x="200150" y="6712259"/>
                  <a:pt x="201760" y="6716140"/>
                  <a:pt x="204993" y="6719233"/>
                </a:cubicBezTo>
                <a:cubicBezTo>
                  <a:pt x="208227" y="6722325"/>
                  <a:pt x="212225" y="6723875"/>
                  <a:pt x="216993" y="6723875"/>
                </a:cubicBezTo>
                <a:cubicBezTo>
                  <a:pt x="220542" y="6723875"/>
                  <a:pt x="223625" y="6723018"/>
                  <a:pt x="226232" y="6721310"/>
                </a:cubicBezTo>
                <a:lnTo>
                  <a:pt x="226232" y="6716250"/>
                </a:lnTo>
                <a:cubicBezTo>
                  <a:pt x="223894" y="6718177"/>
                  <a:pt x="221093" y="6719144"/>
                  <a:pt x="217811" y="6719144"/>
                </a:cubicBezTo>
                <a:cubicBezTo>
                  <a:pt x="214233" y="6719144"/>
                  <a:pt x="211282" y="6718040"/>
                  <a:pt x="208964" y="6715838"/>
                </a:cubicBezTo>
                <a:cubicBezTo>
                  <a:pt x="206645" y="6713637"/>
                  <a:pt x="205482" y="6710702"/>
                  <a:pt x="205482" y="6707041"/>
                </a:cubicBezTo>
                <a:cubicBezTo>
                  <a:pt x="205482" y="6703283"/>
                  <a:pt x="206617" y="6700286"/>
                  <a:pt x="208887" y="6698058"/>
                </a:cubicBezTo>
                <a:cubicBezTo>
                  <a:pt x="211158" y="6695836"/>
                  <a:pt x="214048" y="6694719"/>
                  <a:pt x="217549" y="6694719"/>
                </a:cubicBezTo>
                <a:cubicBezTo>
                  <a:pt x="221100" y="6694719"/>
                  <a:pt x="223942" y="6695610"/>
                  <a:pt x="226081" y="6697393"/>
                </a:cubicBezTo>
                <a:lnTo>
                  <a:pt x="226081" y="6691832"/>
                </a:lnTo>
                <a:cubicBezTo>
                  <a:pt x="223701" y="6690522"/>
                  <a:pt x="221004" y="6689864"/>
                  <a:pt x="217997" y="6689864"/>
                </a:cubicBezTo>
                <a:close/>
                <a:moveTo>
                  <a:pt x="1159616" y="6684247"/>
                </a:moveTo>
                <a:lnTo>
                  <a:pt x="1153507" y="6686215"/>
                </a:lnTo>
                <a:lnTo>
                  <a:pt x="1153507" y="6695500"/>
                </a:lnTo>
                <a:lnTo>
                  <a:pt x="1146951" y="6695500"/>
                </a:lnTo>
                <a:lnTo>
                  <a:pt x="1146951" y="6700697"/>
                </a:lnTo>
                <a:lnTo>
                  <a:pt x="1153507" y="6700697"/>
                </a:lnTo>
                <a:lnTo>
                  <a:pt x="1153507" y="6723202"/>
                </a:lnTo>
                <a:cubicBezTo>
                  <a:pt x="1153507" y="6730629"/>
                  <a:pt x="1156850" y="6734338"/>
                  <a:pt x="1163532" y="6734338"/>
                </a:cubicBezTo>
                <a:cubicBezTo>
                  <a:pt x="1165891" y="6734338"/>
                  <a:pt x="1167796" y="6733941"/>
                  <a:pt x="1169235" y="6733152"/>
                </a:cubicBezTo>
                <a:lnTo>
                  <a:pt x="1169235" y="6727954"/>
                </a:lnTo>
                <a:cubicBezTo>
                  <a:pt x="1168114" y="6728798"/>
                  <a:pt x="1166784" y="6729216"/>
                  <a:pt x="1165243" y="6729216"/>
                </a:cubicBezTo>
                <a:cubicBezTo>
                  <a:pt x="1163235" y="6729216"/>
                  <a:pt x="1161790" y="6728674"/>
                  <a:pt x="1160923" y="6727584"/>
                </a:cubicBezTo>
                <a:cubicBezTo>
                  <a:pt x="1160049" y="6726494"/>
                  <a:pt x="1159616" y="6724677"/>
                  <a:pt x="1159616" y="6722126"/>
                </a:cubicBezTo>
                <a:lnTo>
                  <a:pt x="1159616" y="6700697"/>
                </a:lnTo>
                <a:lnTo>
                  <a:pt x="1169227" y="6700697"/>
                </a:lnTo>
                <a:lnTo>
                  <a:pt x="1169227" y="6695500"/>
                </a:lnTo>
                <a:lnTo>
                  <a:pt x="1159616" y="6695500"/>
                </a:lnTo>
                <a:close/>
                <a:moveTo>
                  <a:pt x="761188" y="6684247"/>
                </a:moveTo>
                <a:lnTo>
                  <a:pt x="755078" y="6686215"/>
                </a:lnTo>
                <a:lnTo>
                  <a:pt x="755078" y="6695500"/>
                </a:lnTo>
                <a:lnTo>
                  <a:pt x="748522" y="6695500"/>
                </a:lnTo>
                <a:lnTo>
                  <a:pt x="748522" y="6700697"/>
                </a:lnTo>
                <a:lnTo>
                  <a:pt x="755078" y="6700697"/>
                </a:lnTo>
                <a:lnTo>
                  <a:pt x="755078" y="6723202"/>
                </a:lnTo>
                <a:cubicBezTo>
                  <a:pt x="755078" y="6730629"/>
                  <a:pt x="758422" y="6734338"/>
                  <a:pt x="765103" y="6734338"/>
                </a:cubicBezTo>
                <a:cubicBezTo>
                  <a:pt x="767463" y="6734338"/>
                  <a:pt x="769368" y="6733941"/>
                  <a:pt x="770806" y="6733152"/>
                </a:cubicBezTo>
                <a:lnTo>
                  <a:pt x="770806" y="6727954"/>
                </a:lnTo>
                <a:cubicBezTo>
                  <a:pt x="769685" y="6728798"/>
                  <a:pt x="768357" y="6729216"/>
                  <a:pt x="766816" y="6729216"/>
                </a:cubicBezTo>
                <a:cubicBezTo>
                  <a:pt x="764806" y="6729216"/>
                  <a:pt x="763361" y="6728674"/>
                  <a:pt x="762494" y="6727584"/>
                </a:cubicBezTo>
                <a:cubicBezTo>
                  <a:pt x="761621" y="6726494"/>
                  <a:pt x="761188" y="6724677"/>
                  <a:pt x="761188" y="6722126"/>
                </a:cubicBezTo>
                <a:lnTo>
                  <a:pt x="761188" y="6700697"/>
                </a:lnTo>
                <a:lnTo>
                  <a:pt x="770798" y="6700697"/>
                </a:lnTo>
                <a:lnTo>
                  <a:pt x="770798" y="6695500"/>
                </a:lnTo>
                <a:lnTo>
                  <a:pt x="761188" y="6695500"/>
                </a:lnTo>
                <a:close/>
                <a:moveTo>
                  <a:pt x="352007" y="6684247"/>
                </a:moveTo>
                <a:lnTo>
                  <a:pt x="345898" y="6686215"/>
                </a:lnTo>
                <a:lnTo>
                  <a:pt x="345898" y="6695500"/>
                </a:lnTo>
                <a:lnTo>
                  <a:pt x="339341" y="6695500"/>
                </a:lnTo>
                <a:lnTo>
                  <a:pt x="339341" y="6700697"/>
                </a:lnTo>
                <a:lnTo>
                  <a:pt x="345898" y="6700697"/>
                </a:lnTo>
                <a:lnTo>
                  <a:pt x="345898" y="6723202"/>
                </a:lnTo>
                <a:cubicBezTo>
                  <a:pt x="345898" y="6730629"/>
                  <a:pt x="349241" y="6734338"/>
                  <a:pt x="355922" y="6734338"/>
                </a:cubicBezTo>
                <a:cubicBezTo>
                  <a:pt x="358282" y="6734338"/>
                  <a:pt x="360187" y="6733941"/>
                  <a:pt x="361625" y="6733152"/>
                </a:cubicBezTo>
                <a:lnTo>
                  <a:pt x="361625" y="6727954"/>
                </a:lnTo>
                <a:cubicBezTo>
                  <a:pt x="360505" y="6728798"/>
                  <a:pt x="359176" y="6729216"/>
                  <a:pt x="357635" y="6729216"/>
                </a:cubicBezTo>
                <a:cubicBezTo>
                  <a:pt x="355626" y="6729216"/>
                  <a:pt x="354182" y="6728674"/>
                  <a:pt x="353315" y="6727584"/>
                </a:cubicBezTo>
                <a:cubicBezTo>
                  <a:pt x="352441" y="6726494"/>
                  <a:pt x="352007" y="6724677"/>
                  <a:pt x="352007" y="6722126"/>
                </a:cubicBezTo>
                <a:lnTo>
                  <a:pt x="352007" y="6700697"/>
                </a:lnTo>
                <a:lnTo>
                  <a:pt x="361618" y="6700697"/>
                </a:lnTo>
                <a:lnTo>
                  <a:pt x="361618" y="6695500"/>
                </a:lnTo>
                <a:lnTo>
                  <a:pt x="352007" y="6695500"/>
                </a:lnTo>
                <a:close/>
                <a:moveTo>
                  <a:pt x="216133" y="6682321"/>
                </a:moveTo>
                <a:cubicBezTo>
                  <a:pt x="222938" y="6682321"/>
                  <a:pt x="228744" y="6684721"/>
                  <a:pt x="233546" y="6689528"/>
                </a:cubicBezTo>
                <a:cubicBezTo>
                  <a:pt x="238355" y="6694328"/>
                  <a:pt x="240757" y="6700122"/>
                  <a:pt x="240757" y="6706904"/>
                </a:cubicBezTo>
                <a:cubicBezTo>
                  <a:pt x="240757" y="6713692"/>
                  <a:pt x="238349" y="6719480"/>
                  <a:pt x="233546" y="6724266"/>
                </a:cubicBezTo>
                <a:cubicBezTo>
                  <a:pt x="228744" y="6729059"/>
                  <a:pt x="222938" y="6731452"/>
                  <a:pt x="216133" y="6731452"/>
                </a:cubicBezTo>
                <a:cubicBezTo>
                  <a:pt x="209328" y="6731452"/>
                  <a:pt x="203514" y="6729059"/>
                  <a:pt x="198698" y="6724266"/>
                </a:cubicBezTo>
                <a:cubicBezTo>
                  <a:pt x="193882" y="6719473"/>
                  <a:pt x="191474" y="6713685"/>
                  <a:pt x="191474" y="6706904"/>
                </a:cubicBezTo>
                <a:cubicBezTo>
                  <a:pt x="191474" y="6700122"/>
                  <a:pt x="193882" y="6694335"/>
                  <a:pt x="198698" y="6689528"/>
                </a:cubicBezTo>
                <a:cubicBezTo>
                  <a:pt x="203514" y="6684721"/>
                  <a:pt x="209328" y="6682321"/>
                  <a:pt x="216133" y="6682321"/>
                </a:cubicBezTo>
                <a:close/>
                <a:moveTo>
                  <a:pt x="622486" y="6680277"/>
                </a:moveTo>
                <a:lnTo>
                  <a:pt x="622486" y="6733523"/>
                </a:lnTo>
                <a:lnTo>
                  <a:pt x="650798" y="6733523"/>
                </a:lnTo>
                <a:lnTo>
                  <a:pt x="650804" y="6733523"/>
                </a:lnTo>
                <a:lnTo>
                  <a:pt x="650804" y="6727879"/>
                </a:lnTo>
                <a:lnTo>
                  <a:pt x="628746" y="6727879"/>
                </a:lnTo>
                <a:lnTo>
                  <a:pt x="628746" y="6709241"/>
                </a:lnTo>
                <a:lnTo>
                  <a:pt x="648045" y="6709241"/>
                </a:lnTo>
                <a:lnTo>
                  <a:pt x="648045" y="6703632"/>
                </a:lnTo>
                <a:lnTo>
                  <a:pt x="628746" y="6703632"/>
                </a:lnTo>
                <a:lnTo>
                  <a:pt x="628746" y="6685920"/>
                </a:lnTo>
                <a:lnTo>
                  <a:pt x="649607" y="6685920"/>
                </a:lnTo>
                <a:lnTo>
                  <a:pt x="649607" y="6680277"/>
                </a:lnTo>
                <a:close/>
                <a:moveTo>
                  <a:pt x="257757" y="6680277"/>
                </a:moveTo>
                <a:lnTo>
                  <a:pt x="257757" y="6733523"/>
                </a:lnTo>
                <a:lnTo>
                  <a:pt x="263791" y="6733523"/>
                </a:lnTo>
                <a:lnTo>
                  <a:pt x="263791" y="6697879"/>
                </a:lnTo>
                <a:cubicBezTo>
                  <a:pt x="263791" y="6693052"/>
                  <a:pt x="263695" y="6689568"/>
                  <a:pt x="263495" y="6687443"/>
                </a:cubicBezTo>
                <a:lnTo>
                  <a:pt x="263647" y="6687443"/>
                </a:lnTo>
                <a:cubicBezTo>
                  <a:pt x="264197" y="6689898"/>
                  <a:pt x="264726" y="6691715"/>
                  <a:pt x="265249" y="6692901"/>
                </a:cubicBezTo>
                <a:lnTo>
                  <a:pt x="283468" y="6733523"/>
                </a:lnTo>
                <a:lnTo>
                  <a:pt x="286523" y="6733523"/>
                </a:lnTo>
                <a:lnTo>
                  <a:pt x="304776" y="6692606"/>
                </a:lnTo>
                <a:cubicBezTo>
                  <a:pt x="305251" y="6691564"/>
                  <a:pt x="305781" y="6689843"/>
                  <a:pt x="306379" y="6687443"/>
                </a:cubicBezTo>
                <a:lnTo>
                  <a:pt x="306530" y="6687443"/>
                </a:lnTo>
                <a:cubicBezTo>
                  <a:pt x="306180" y="6691530"/>
                  <a:pt x="306007" y="6694979"/>
                  <a:pt x="306007" y="6697804"/>
                </a:cubicBezTo>
                <a:lnTo>
                  <a:pt x="306007" y="6733523"/>
                </a:lnTo>
                <a:lnTo>
                  <a:pt x="312227" y="6733523"/>
                </a:lnTo>
                <a:lnTo>
                  <a:pt x="312227" y="6680277"/>
                </a:lnTo>
                <a:lnTo>
                  <a:pt x="304404" y="6680277"/>
                </a:lnTo>
                <a:lnTo>
                  <a:pt x="287679" y="6717257"/>
                </a:lnTo>
                <a:cubicBezTo>
                  <a:pt x="287032" y="6718691"/>
                  <a:pt x="286172" y="6720871"/>
                  <a:pt x="285106" y="6723792"/>
                </a:cubicBezTo>
                <a:lnTo>
                  <a:pt x="284879" y="6723792"/>
                </a:lnTo>
                <a:cubicBezTo>
                  <a:pt x="284507" y="6722387"/>
                  <a:pt x="283689" y="6720254"/>
                  <a:pt x="282423" y="6717408"/>
                </a:cubicBezTo>
                <a:lnTo>
                  <a:pt x="266027" y="6680277"/>
                </a:lnTo>
                <a:close/>
                <a:moveTo>
                  <a:pt x="905739" y="6679379"/>
                </a:moveTo>
                <a:cubicBezTo>
                  <a:pt x="897842" y="6679379"/>
                  <a:pt x="891319" y="6681998"/>
                  <a:pt x="886179" y="6687251"/>
                </a:cubicBezTo>
                <a:cubicBezTo>
                  <a:pt x="881040" y="6692504"/>
                  <a:pt x="878466" y="6699381"/>
                  <a:pt x="878466" y="6707898"/>
                </a:cubicBezTo>
                <a:cubicBezTo>
                  <a:pt x="878466" y="6715825"/>
                  <a:pt x="880751" y="6722215"/>
                  <a:pt x="885319" y="6727098"/>
                </a:cubicBezTo>
                <a:cubicBezTo>
                  <a:pt x="889889" y="6731980"/>
                  <a:pt x="895970" y="6734414"/>
                  <a:pt x="903572" y="6734414"/>
                </a:cubicBezTo>
                <a:cubicBezTo>
                  <a:pt x="909455" y="6734414"/>
                  <a:pt x="914373" y="6733372"/>
                  <a:pt x="918322" y="6731294"/>
                </a:cubicBezTo>
                <a:lnTo>
                  <a:pt x="918330" y="6731294"/>
                </a:lnTo>
                <a:lnTo>
                  <a:pt x="918330" y="6725233"/>
                </a:lnTo>
                <a:cubicBezTo>
                  <a:pt x="914409" y="6727612"/>
                  <a:pt x="909764" y="6728798"/>
                  <a:pt x="904398" y="6728798"/>
                </a:cubicBezTo>
                <a:cubicBezTo>
                  <a:pt x="898612" y="6728798"/>
                  <a:pt x="893934" y="6726871"/>
                  <a:pt x="890370" y="6723025"/>
                </a:cubicBezTo>
                <a:cubicBezTo>
                  <a:pt x="886805" y="6719178"/>
                  <a:pt x="885024" y="6714007"/>
                  <a:pt x="885024" y="6707521"/>
                </a:cubicBezTo>
                <a:cubicBezTo>
                  <a:pt x="885024" y="6700691"/>
                  <a:pt x="886929" y="6695233"/>
                  <a:pt x="890741" y="6691146"/>
                </a:cubicBezTo>
                <a:cubicBezTo>
                  <a:pt x="894553" y="6687066"/>
                  <a:pt x="899528" y="6685022"/>
                  <a:pt x="905663" y="6685022"/>
                </a:cubicBezTo>
                <a:cubicBezTo>
                  <a:pt x="910280" y="6685022"/>
                  <a:pt x="914506" y="6686092"/>
                  <a:pt x="918330" y="6688218"/>
                </a:cubicBezTo>
                <a:lnTo>
                  <a:pt x="918330" y="6681573"/>
                </a:lnTo>
                <a:cubicBezTo>
                  <a:pt x="915007" y="6680113"/>
                  <a:pt x="910803" y="6679379"/>
                  <a:pt x="905739" y="6679379"/>
                </a:cubicBezTo>
                <a:close/>
                <a:moveTo>
                  <a:pt x="216140" y="6679050"/>
                </a:moveTo>
                <a:cubicBezTo>
                  <a:pt x="208413" y="6679050"/>
                  <a:pt x="201822" y="6681772"/>
                  <a:pt x="196372" y="6687203"/>
                </a:cubicBezTo>
                <a:cubicBezTo>
                  <a:pt x="190916" y="6692641"/>
                  <a:pt x="188192" y="6699203"/>
                  <a:pt x="188192" y="6706904"/>
                </a:cubicBezTo>
                <a:cubicBezTo>
                  <a:pt x="188192" y="6714597"/>
                  <a:pt x="190916" y="6721166"/>
                  <a:pt x="196366" y="6726597"/>
                </a:cubicBezTo>
                <a:cubicBezTo>
                  <a:pt x="201822" y="6732035"/>
                  <a:pt x="208406" y="6734750"/>
                  <a:pt x="216133" y="6734750"/>
                </a:cubicBezTo>
                <a:cubicBezTo>
                  <a:pt x="223832" y="6734750"/>
                  <a:pt x="230408" y="6732035"/>
                  <a:pt x="235865" y="6726604"/>
                </a:cubicBezTo>
                <a:cubicBezTo>
                  <a:pt x="241321" y="6721166"/>
                  <a:pt x="244045" y="6714604"/>
                  <a:pt x="244045" y="6706904"/>
                </a:cubicBezTo>
                <a:cubicBezTo>
                  <a:pt x="244045" y="6699203"/>
                  <a:pt x="241314" y="6692641"/>
                  <a:pt x="235865" y="6687203"/>
                </a:cubicBezTo>
                <a:cubicBezTo>
                  <a:pt x="230416" y="6681765"/>
                  <a:pt x="223838" y="6679050"/>
                  <a:pt x="216140" y="6679050"/>
                </a:cubicBezTo>
                <a:close/>
                <a:moveTo>
                  <a:pt x="1180594" y="6677939"/>
                </a:moveTo>
                <a:cubicBezTo>
                  <a:pt x="1179500" y="6677939"/>
                  <a:pt x="1178571" y="6678316"/>
                  <a:pt x="1177799" y="6679070"/>
                </a:cubicBezTo>
                <a:cubicBezTo>
                  <a:pt x="1177029" y="6679825"/>
                  <a:pt x="1176643" y="6680771"/>
                  <a:pt x="1176643" y="6681909"/>
                </a:cubicBezTo>
                <a:cubicBezTo>
                  <a:pt x="1176643" y="6683054"/>
                  <a:pt x="1177029" y="6683994"/>
                  <a:pt x="1177799" y="6684734"/>
                </a:cubicBezTo>
                <a:cubicBezTo>
                  <a:pt x="1178571" y="6685475"/>
                  <a:pt x="1179500" y="6685845"/>
                  <a:pt x="1180594" y="6685845"/>
                </a:cubicBezTo>
                <a:cubicBezTo>
                  <a:pt x="1181715" y="6685845"/>
                  <a:pt x="1182658" y="6685461"/>
                  <a:pt x="1183442" y="6684693"/>
                </a:cubicBezTo>
                <a:cubicBezTo>
                  <a:pt x="1184227" y="6683925"/>
                  <a:pt x="1184617" y="6683000"/>
                  <a:pt x="1184617" y="6681909"/>
                </a:cubicBezTo>
                <a:cubicBezTo>
                  <a:pt x="1184617" y="6680771"/>
                  <a:pt x="1184227" y="6679825"/>
                  <a:pt x="1183442" y="6679070"/>
                </a:cubicBezTo>
                <a:cubicBezTo>
                  <a:pt x="1182658" y="6678316"/>
                  <a:pt x="1181715" y="6677939"/>
                  <a:pt x="1180594" y="6677939"/>
                </a:cubicBezTo>
                <a:close/>
                <a:moveTo>
                  <a:pt x="808166" y="6677939"/>
                </a:moveTo>
                <a:cubicBezTo>
                  <a:pt x="807072" y="6677939"/>
                  <a:pt x="806143" y="6678316"/>
                  <a:pt x="805373" y="6679070"/>
                </a:cubicBezTo>
                <a:cubicBezTo>
                  <a:pt x="804602" y="6679825"/>
                  <a:pt x="804217" y="6680771"/>
                  <a:pt x="804217" y="6681909"/>
                </a:cubicBezTo>
                <a:cubicBezTo>
                  <a:pt x="804217" y="6683054"/>
                  <a:pt x="804602" y="6683994"/>
                  <a:pt x="805373" y="6684734"/>
                </a:cubicBezTo>
                <a:cubicBezTo>
                  <a:pt x="806143" y="6685475"/>
                  <a:pt x="807072" y="6685845"/>
                  <a:pt x="808166" y="6685845"/>
                </a:cubicBezTo>
                <a:cubicBezTo>
                  <a:pt x="809280" y="6685845"/>
                  <a:pt x="810230" y="6685461"/>
                  <a:pt x="811014" y="6684693"/>
                </a:cubicBezTo>
                <a:cubicBezTo>
                  <a:pt x="811799" y="6683925"/>
                  <a:pt x="812191" y="6683000"/>
                  <a:pt x="812191" y="6681909"/>
                </a:cubicBezTo>
                <a:cubicBezTo>
                  <a:pt x="812191" y="6680771"/>
                  <a:pt x="811799" y="6679825"/>
                  <a:pt x="811014" y="6679070"/>
                </a:cubicBezTo>
                <a:cubicBezTo>
                  <a:pt x="810230" y="6678316"/>
                  <a:pt x="809288" y="6677939"/>
                  <a:pt x="808166" y="6677939"/>
                </a:cubicBezTo>
                <a:close/>
                <a:moveTo>
                  <a:pt x="585361" y="6677939"/>
                </a:moveTo>
                <a:cubicBezTo>
                  <a:pt x="584267" y="6677939"/>
                  <a:pt x="583338" y="6678316"/>
                  <a:pt x="582568" y="6679070"/>
                </a:cubicBezTo>
                <a:cubicBezTo>
                  <a:pt x="581797" y="6679825"/>
                  <a:pt x="581412" y="6680771"/>
                  <a:pt x="581412" y="6681909"/>
                </a:cubicBezTo>
                <a:cubicBezTo>
                  <a:pt x="581412" y="6683054"/>
                  <a:pt x="581797" y="6683994"/>
                  <a:pt x="582568" y="6684734"/>
                </a:cubicBezTo>
                <a:cubicBezTo>
                  <a:pt x="583338" y="6685475"/>
                  <a:pt x="584267" y="6685845"/>
                  <a:pt x="585361" y="6685845"/>
                </a:cubicBezTo>
                <a:cubicBezTo>
                  <a:pt x="586476" y="6685845"/>
                  <a:pt x="587425" y="6685461"/>
                  <a:pt x="588210" y="6684693"/>
                </a:cubicBezTo>
                <a:cubicBezTo>
                  <a:pt x="588994" y="6683925"/>
                  <a:pt x="589386" y="6683000"/>
                  <a:pt x="589386" y="6681909"/>
                </a:cubicBezTo>
                <a:cubicBezTo>
                  <a:pt x="589386" y="6680771"/>
                  <a:pt x="588994" y="6679825"/>
                  <a:pt x="588210" y="6679070"/>
                </a:cubicBezTo>
                <a:cubicBezTo>
                  <a:pt x="587425" y="6678316"/>
                  <a:pt x="586483" y="6677939"/>
                  <a:pt x="585361" y="6677939"/>
                </a:cubicBezTo>
                <a:close/>
                <a:moveTo>
                  <a:pt x="492170" y="6677939"/>
                </a:moveTo>
                <a:cubicBezTo>
                  <a:pt x="491077" y="6677939"/>
                  <a:pt x="490148" y="6678316"/>
                  <a:pt x="489377" y="6679070"/>
                </a:cubicBezTo>
                <a:cubicBezTo>
                  <a:pt x="488606" y="6679825"/>
                  <a:pt x="488221" y="6680771"/>
                  <a:pt x="488221" y="6681909"/>
                </a:cubicBezTo>
                <a:cubicBezTo>
                  <a:pt x="488221" y="6683054"/>
                  <a:pt x="488606" y="6683994"/>
                  <a:pt x="489377" y="6684734"/>
                </a:cubicBezTo>
                <a:cubicBezTo>
                  <a:pt x="490148" y="6685475"/>
                  <a:pt x="491077" y="6685845"/>
                  <a:pt x="492170" y="6685845"/>
                </a:cubicBezTo>
                <a:cubicBezTo>
                  <a:pt x="493285" y="6685845"/>
                  <a:pt x="494234" y="6685461"/>
                  <a:pt x="495019" y="6684693"/>
                </a:cubicBezTo>
                <a:cubicBezTo>
                  <a:pt x="495804" y="6683925"/>
                  <a:pt x="496195" y="6683000"/>
                  <a:pt x="496195" y="6681909"/>
                </a:cubicBezTo>
                <a:cubicBezTo>
                  <a:pt x="496195" y="6680771"/>
                  <a:pt x="495804" y="6679825"/>
                  <a:pt x="495019" y="6679070"/>
                </a:cubicBezTo>
                <a:cubicBezTo>
                  <a:pt x="494234" y="6678316"/>
                  <a:pt x="493292" y="6677939"/>
                  <a:pt x="492170" y="6677939"/>
                </a:cubicBezTo>
                <a:close/>
                <a:moveTo>
                  <a:pt x="328733" y="6677939"/>
                </a:moveTo>
                <a:cubicBezTo>
                  <a:pt x="327639" y="6677939"/>
                  <a:pt x="326710" y="6678316"/>
                  <a:pt x="325939" y="6679070"/>
                </a:cubicBezTo>
                <a:cubicBezTo>
                  <a:pt x="325169" y="6679825"/>
                  <a:pt x="324783" y="6680771"/>
                  <a:pt x="324783" y="6681909"/>
                </a:cubicBezTo>
                <a:cubicBezTo>
                  <a:pt x="324783" y="6683054"/>
                  <a:pt x="325169" y="6683994"/>
                  <a:pt x="325939" y="6684734"/>
                </a:cubicBezTo>
                <a:cubicBezTo>
                  <a:pt x="326710" y="6685475"/>
                  <a:pt x="327639" y="6685845"/>
                  <a:pt x="328733" y="6685845"/>
                </a:cubicBezTo>
                <a:cubicBezTo>
                  <a:pt x="329847" y="6685845"/>
                  <a:pt x="330797" y="6685461"/>
                  <a:pt x="331581" y="6684693"/>
                </a:cubicBezTo>
                <a:cubicBezTo>
                  <a:pt x="332366" y="6683925"/>
                  <a:pt x="332757" y="6683000"/>
                  <a:pt x="332757" y="6681909"/>
                </a:cubicBezTo>
                <a:cubicBezTo>
                  <a:pt x="332757" y="6680771"/>
                  <a:pt x="332366" y="6679825"/>
                  <a:pt x="331581" y="6679070"/>
                </a:cubicBezTo>
                <a:cubicBezTo>
                  <a:pt x="330797" y="6678316"/>
                  <a:pt x="329854" y="6677939"/>
                  <a:pt x="328733" y="6677939"/>
                </a:cubicBezTo>
                <a:close/>
                <a:moveTo>
                  <a:pt x="659878" y="6677233"/>
                </a:moveTo>
                <a:lnTo>
                  <a:pt x="659878" y="6733523"/>
                </a:lnTo>
                <a:lnTo>
                  <a:pt x="665987" y="6733523"/>
                </a:lnTo>
                <a:lnTo>
                  <a:pt x="665987" y="6677233"/>
                </a:lnTo>
                <a:close/>
                <a:moveTo>
                  <a:pt x="539430" y="6677233"/>
                </a:moveTo>
                <a:lnTo>
                  <a:pt x="539430" y="6733523"/>
                </a:lnTo>
                <a:lnTo>
                  <a:pt x="545539" y="6733523"/>
                </a:lnTo>
                <a:lnTo>
                  <a:pt x="545539" y="6711985"/>
                </a:lnTo>
                <a:cubicBezTo>
                  <a:pt x="545539" y="6708399"/>
                  <a:pt x="546558" y="6705457"/>
                  <a:pt x="548594" y="6703167"/>
                </a:cubicBezTo>
                <a:cubicBezTo>
                  <a:pt x="550630" y="6700876"/>
                  <a:pt x="553142" y="6699731"/>
                  <a:pt x="556121" y="6699731"/>
                </a:cubicBezTo>
                <a:cubicBezTo>
                  <a:pt x="562031" y="6699731"/>
                  <a:pt x="564989" y="6703695"/>
                  <a:pt x="564989" y="6711615"/>
                </a:cubicBezTo>
                <a:lnTo>
                  <a:pt x="564989" y="6733523"/>
                </a:lnTo>
                <a:lnTo>
                  <a:pt x="571099" y="6733523"/>
                </a:lnTo>
                <a:lnTo>
                  <a:pt x="571106" y="6733523"/>
                </a:lnTo>
                <a:lnTo>
                  <a:pt x="571106" y="6710092"/>
                </a:lnTo>
                <a:cubicBezTo>
                  <a:pt x="571106" y="6699772"/>
                  <a:pt x="566806" y="6694609"/>
                  <a:pt x="558213" y="6694609"/>
                </a:cubicBezTo>
                <a:cubicBezTo>
                  <a:pt x="552797" y="6694609"/>
                  <a:pt x="548621" y="6697016"/>
                  <a:pt x="545691" y="6701816"/>
                </a:cubicBezTo>
                <a:lnTo>
                  <a:pt x="545539" y="6701816"/>
                </a:lnTo>
                <a:lnTo>
                  <a:pt x="545539" y="6677233"/>
                </a:lnTo>
                <a:close/>
                <a:moveTo>
                  <a:pt x="444717" y="6677233"/>
                </a:moveTo>
                <a:lnTo>
                  <a:pt x="444717" y="6733523"/>
                </a:lnTo>
                <a:lnTo>
                  <a:pt x="450826" y="6733523"/>
                </a:lnTo>
                <a:lnTo>
                  <a:pt x="450826" y="6728031"/>
                </a:lnTo>
                <a:lnTo>
                  <a:pt x="450978" y="6728031"/>
                </a:lnTo>
                <a:cubicBezTo>
                  <a:pt x="453565" y="6732289"/>
                  <a:pt x="457376" y="6734414"/>
                  <a:pt x="462413" y="6734414"/>
                </a:cubicBezTo>
                <a:cubicBezTo>
                  <a:pt x="467800" y="6734414"/>
                  <a:pt x="472051" y="6732495"/>
                  <a:pt x="475155" y="6728675"/>
                </a:cubicBezTo>
                <a:cubicBezTo>
                  <a:pt x="478258" y="6724856"/>
                  <a:pt x="479812" y="6719761"/>
                  <a:pt x="479812" y="6713397"/>
                </a:cubicBezTo>
                <a:cubicBezTo>
                  <a:pt x="479812" y="6707685"/>
                  <a:pt x="478423" y="6703125"/>
                  <a:pt x="475657" y="6699717"/>
                </a:cubicBezTo>
                <a:cubicBezTo>
                  <a:pt x="472891" y="6696309"/>
                  <a:pt x="469059" y="6694609"/>
                  <a:pt x="464167" y="6694609"/>
                </a:cubicBezTo>
                <a:cubicBezTo>
                  <a:pt x="458381" y="6694609"/>
                  <a:pt x="453985" y="6697139"/>
                  <a:pt x="450978" y="6702186"/>
                </a:cubicBezTo>
                <a:lnTo>
                  <a:pt x="450826" y="6702186"/>
                </a:lnTo>
                <a:lnTo>
                  <a:pt x="450826" y="6677233"/>
                </a:lnTo>
                <a:close/>
                <a:moveTo>
                  <a:pt x="4347201" y="5098111"/>
                </a:moveTo>
                <a:lnTo>
                  <a:pt x="4398241" y="5098111"/>
                </a:lnTo>
                <a:cubicBezTo>
                  <a:pt x="4398179" y="5098111"/>
                  <a:pt x="4397738" y="5101517"/>
                  <a:pt x="4397485" y="5102780"/>
                </a:cubicBezTo>
                <a:cubicBezTo>
                  <a:pt x="4396980" y="5104924"/>
                  <a:pt x="4395718" y="5108457"/>
                  <a:pt x="4388968" y="5108457"/>
                </a:cubicBezTo>
                <a:lnTo>
                  <a:pt x="4353132" y="5108457"/>
                </a:lnTo>
                <a:cubicBezTo>
                  <a:pt x="4347958" y="5108457"/>
                  <a:pt x="4347201" y="5106691"/>
                  <a:pt x="4347201" y="5103789"/>
                </a:cubicBezTo>
                <a:close/>
                <a:moveTo>
                  <a:pt x="3960016" y="5091581"/>
                </a:moveTo>
                <a:lnTo>
                  <a:pt x="3960016" y="5106976"/>
                </a:lnTo>
                <a:lnTo>
                  <a:pt x="4103358" y="5106976"/>
                </a:lnTo>
                <a:lnTo>
                  <a:pt x="4103358" y="5091581"/>
                </a:lnTo>
                <a:close/>
                <a:moveTo>
                  <a:pt x="4294268" y="5076786"/>
                </a:moveTo>
                <a:lnTo>
                  <a:pt x="4332817" y="5076786"/>
                </a:lnTo>
                <a:lnTo>
                  <a:pt x="4332817" y="5086944"/>
                </a:lnTo>
                <a:lnTo>
                  <a:pt x="4294268" y="5086944"/>
                </a:lnTo>
                <a:close/>
                <a:moveTo>
                  <a:pt x="4347138" y="5076723"/>
                </a:moveTo>
                <a:lnTo>
                  <a:pt x="4386317" y="5076723"/>
                </a:lnTo>
                <a:lnTo>
                  <a:pt x="4386317" y="5086881"/>
                </a:lnTo>
                <a:lnTo>
                  <a:pt x="4347138" y="5086881"/>
                </a:lnTo>
                <a:close/>
                <a:moveTo>
                  <a:pt x="4168025" y="5076124"/>
                </a:moveTo>
                <a:lnTo>
                  <a:pt x="4214459" y="5076124"/>
                </a:lnTo>
                <a:cubicBezTo>
                  <a:pt x="4209916" y="5080605"/>
                  <a:pt x="4199443" y="5085777"/>
                  <a:pt x="4190170" y="5089437"/>
                </a:cubicBezTo>
                <a:cubicBezTo>
                  <a:pt x="4181464" y="5086787"/>
                  <a:pt x="4172063" y="5081172"/>
                  <a:pt x="4168025" y="5076124"/>
                </a:cubicBezTo>
                <a:close/>
                <a:moveTo>
                  <a:pt x="4347138" y="5058048"/>
                </a:moveTo>
                <a:lnTo>
                  <a:pt x="4386317" y="5058048"/>
                </a:lnTo>
                <a:lnTo>
                  <a:pt x="4386317" y="5066629"/>
                </a:lnTo>
                <a:lnTo>
                  <a:pt x="4347138" y="5066629"/>
                </a:lnTo>
                <a:close/>
                <a:moveTo>
                  <a:pt x="4294268" y="5058048"/>
                </a:moveTo>
                <a:lnTo>
                  <a:pt x="4332817" y="5058048"/>
                </a:lnTo>
                <a:lnTo>
                  <a:pt x="4332817" y="5066692"/>
                </a:lnTo>
                <a:lnTo>
                  <a:pt x="4294268" y="5066629"/>
                </a:lnTo>
                <a:close/>
                <a:moveTo>
                  <a:pt x="4176984" y="5050005"/>
                </a:moveTo>
                <a:cubicBezTo>
                  <a:pt x="4176984" y="5050005"/>
                  <a:pt x="4164240" y="5069563"/>
                  <a:pt x="4117552" y="5079469"/>
                </a:cubicBezTo>
                <a:lnTo>
                  <a:pt x="4124366" y="5091834"/>
                </a:lnTo>
                <a:cubicBezTo>
                  <a:pt x="4124366" y="5091834"/>
                  <a:pt x="4137742" y="5089437"/>
                  <a:pt x="4154586" y="5082244"/>
                </a:cubicBezTo>
                <a:cubicBezTo>
                  <a:pt x="4154586" y="5082244"/>
                  <a:pt x="4160454" y="5086913"/>
                  <a:pt x="4170612" y="5094800"/>
                </a:cubicBezTo>
                <a:cubicBezTo>
                  <a:pt x="4146133" y="5100856"/>
                  <a:pt x="4129666" y="5100288"/>
                  <a:pt x="4116985" y="5100288"/>
                </a:cubicBezTo>
                <a:lnTo>
                  <a:pt x="4124051" y="5114357"/>
                </a:lnTo>
                <a:cubicBezTo>
                  <a:pt x="4145564" y="5113727"/>
                  <a:pt x="4168719" y="5108932"/>
                  <a:pt x="4188971" y="5103128"/>
                </a:cubicBezTo>
                <a:cubicBezTo>
                  <a:pt x="4192567" y="5104200"/>
                  <a:pt x="4203481" y="5107291"/>
                  <a:pt x="4207519" y="5107986"/>
                </a:cubicBezTo>
                <a:cubicBezTo>
                  <a:pt x="4207519" y="5107986"/>
                  <a:pt x="4238874" y="5114042"/>
                  <a:pt x="4253700" y="5113601"/>
                </a:cubicBezTo>
                <a:lnTo>
                  <a:pt x="4260010" y="5098395"/>
                </a:lnTo>
                <a:cubicBezTo>
                  <a:pt x="4248969" y="5098333"/>
                  <a:pt x="4224237" y="5098459"/>
                  <a:pt x="4210736" y="5094421"/>
                </a:cubicBezTo>
                <a:cubicBezTo>
                  <a:pt x="4215279" y="5091897"/>
                  <a:pt x="4233512" y="5079469"/>
                  <a:pt x="4236603" y="5074989"/>
                </a:cubicBezTo>
                <a:lnTo>
                  <a:pt x="4236603" y="5064705"/>
                </a:lnTo>
                <a:lnTo>
                  <a:pt x="4180075" y="5064831"/>
                </a:lnTo>
                <a:cubicBezTo>
                  <a:pt x="4185123" y="5060920"/>
                  <a:pt x="4187457" y="5057891"/>
                  <a:pt x="4191999" y="5052655"/>
                </a:cubicBezTo>
                <a:close/>
                <a:moveTo>
                  <a:pt x="4280640" y="5047260"/>
                </a:moveTo>
                <a:lnTo>
                  <a:pt x="4280640" y="5107006"/>
                </a:lnTo>
                <a:lnTo>
                  <a:pt x="4294331" y="5107006"/>
                </a:lnTo>
                <a:lnTo>
                  <a:pt x="4294331" y="5098048"/>
                </a:lnTo>
                <a:lnTo>
                  <a:pt x="4332880" y="5098048"/>
                </a:lnTo>
                <a:lnTo>
                  <a:pt x="4332880" y="5109026"/>
                </a:lnTo>
                <a:cubicBezTo>
                  <a:pt x="4332880" y="5117353"/>
                  <a:pt x="4337990" y="5120571"/>
                  <a:pt x="4348842" y="5120571"/>
                </a:cubicBezTo>
                <a:lnTo>
                  <a:pt x="4391049" y="5120571"/>
                </a:lnTo>
                <a:cubicBezTo>
                  <a:pt x="4391049" y="5120571"/>
                  <a:pt x="4410986" y="5120003"/>
                  <a:pt x="4412311" y="5105998"/>
                </a:cubicBezTo>
                <a:lnTo>
                  <a:pt x="4413447" y="5094704"/>
                </a:lnTo>
                <a:lnTo>
                  <a:pt x="4400009" y="5089657"/>
                </a:lnTo>
                <a:lnTo>
                  <a:pt x="4400009" y="5047260"/>
                </a:lnTo>
                <a:lnTo>
                  <a:pt x="4399945" y="5047260"/>
                </a:lnTo>
                <a:close/>
                <a:moveTo>
                  <a:pt x="4894577" y="5039658"/>
                </a:moveTo>
                <a:lnTo>
                  <a:pt x="4894577" y="5054043"/>
                </a:lnTo>
                <a:lnTo>
                  <a:pt x="4938488" y="5054043"/>
                </a:lnTo>
                <a:cubicBezTo>
                  <a:pt x="4938488" y="5054043"/>
                  <a:pt x="4927636" y="5079595"/>
                  <a:pt x="4918867" y="5091140"/>
                </a:cubicBezTo>
                <a:cubicBezTo>
                  <a:pt x="4918867" y="5091140"/>
                  <a:pt x="4899624" y="5092402"/>
                  <a:pt x="4898047" y="5092024"/>
                </a:cubicBezTo>
                <a:lnTo>
                  <a:pt x="4900886" y="5107355"/>
                </a:lnTo>
                <a:cubicBezTo>
                  <a:pt x="4900886" y="5107355"/>
                  <a:pt x="4981201" y="5103443"/>
                  <a:pt x="5004923" y="5097639"/>
                </a:cubicBezTo>
                <a:cubicBezTo>
                  <a:pt x="5004923" y="5097639"/>
                  <a:pt x="5014072" y="5107607"/>
                  <a:pt x="5016659" y="5110635"/>
                </a:cubicBezTo>
                <a:lnTo>
                  <a:pt x="5028835" y="5100919"/>
                </a:lnTo>
                <a:cubicBezTo>
                  <a:pt x="5028835" y="5100919"/>
                  <a:pt x="5002589" y="5070446"/>
                  <a:pt x="4987763" y="5059847"/>
                </a:cubicBezTo>
                <a:lnTo>
                  <a:pt x="4976027" y="5068112"/>
                </a:lnTo>
                <a:cubicBezTo>
                  <a:pt x="4976027" y="5068112"/>
                  <a:pt x="4986690" y="5077324"/>
                  <a:pt x="4993757" y="5085588"/>
                </a:cubicBezTo>
                <a:cubicBezTo>
                  <a:pt x="4993757" y="5085588"/>
                  <a:pt x="4968520" y="5089437"/>
                  <a:pt x="4936911" y="5090635"/>
                </a:cubicBezTo>
                <a:cubicBezTo>
                  <a:pt x="4936911" y="5090635"/>
                  <a:pt x="4947384" y="5072655"/>
                  <a:pt x="4956091" y="5054043"/>
                </a:cubicBezTo>
                <a:lnTo>
                  <a:pt x="5028141" y="5054043"/>
                </a:lnTo>
                <a:lnTo>
                  <a:pt x="5028141" y="5039658"/>
                </a:lnTo>
                <a:close/>
                <a:moveTo>
                  <a:pt x="3974463" y="5034737"/>
                </a:moveTo>
                <a:lnTo>
                  <a:pt x="3974463" y="5049689"/>
                </a:lnTo>
                <a:lnTo>
                  <a:pt x="4088783" y="5049689"/>
                </a:lnTo>
                <a:lnTo>
                  <a:pt x="4088783" y="5034737"/>
                </a:lnTo>
                <a:close/>
                <a:moveTo>
                  <a:pt x="4536789" y="5034296"/>
                </a:moveTo>
                <a:lnTo>
                  <a:pt x="4541143" y="5044579"/>
                </a:lnTo>
                <a:lnTo>
                  <a:pt x="4526316" y="5044579"/>
                </a:lnTo>
                <a:cubicBezTo>
                  <a:pt x="4525496" y="5042687"/>
                  <a:pt x="4524802" y="5034674"/>
                  <a:pt x="4524802" y="5034674"/>
                </a:cubicBezTo>
                <a:close/>
                <a:moveTo>
                  <a:pt x="4742717" y="5030005"/>
                </a:moveTo>
                <a:lnTo>
                  <a:pt x="4742717" y="5045084"/>
                </a:lnTo>
                <a:lnTo>
                  <a:pt x="4770603" y="5045084"/>
                </a:lnTo>
                <a:lnTo>
                  <a:pt x="4770603" y="5087291"/>
                </a:lnTo>
                <a:cubicBezTo>
                  <a:pt x="4756345" y="5089815"/>
                  <a:pt x="4746314" y="5090762"/>
                  <a:pt x="4736913" y="5091645"/>
                </a:cubicBezTo>
                <a:lnTo>
                  <a:pt x="4738679" y="5107922"/>
                </a:lnTo>
                <a:cubicBezTo>
                  <a:pt x="4738679" y="5107922"/>
                  <a:pt x="4795020" y="5099090"/>
                  <a:pt x="4817038" y="5092339"/>
                </a:cubicBezTo>
                <a:lnTo>
                  <a:pt x="4817038" y="5076944"/>
                </a:lnTo>
                <a:cubicBezTo>
                  <a:pt x="4817038" y="5076944"/>
                  <a:pt x="4804104" y="5080856"/>
                  <a:pt x="4785809" y="5084389"/>
                </a:cubicBezTo>
                <a:lnTo>
                  <a:pt x="4785809" y="5045084"/>
                </a:lnTo>
                <a:lnTo>
                  <a:pt x="4812433" y="5045084"/>
                </a:lnTo>
                <a:lnTo>
                  <a:pt x="4812433" y="5030005"/>
                </a:lnTo>
                <a:close/>
                <a:moveTo>
                  <a:pt x="4354457" y="5025905"/>
                </a:moveTo>
                <a:lnTo>
                  <a:pt x="4354457" y="5032971"/>
                </a:lnTo>
                <a:lnTo>
                  <a:pt x="4389788" y="5032971"/>
                </a:lnTo>
                <a:lnTo>
                  <a:pt x="4389788" y="5025905"/>
                </a:lnTo>
                <a:close/>
                <a:moveTo>
                  <a:pt x="4291240" y="5025905"/>
                </a:moveTo>
                <a:lnTo>
                  <a:pt x="4291240" y="5032971"/>
                </a:lnTo>
                <a:lnTo>
                  <a:pt x="4326571" y="5032971"/>
                </a:lnTo>
                <a:lnTo>
                  <a:pt x="4326571" y="5025905"/>
                </a:lnTo>
                <a:close/>
                <a:moveTo>
                  <a:pt x="4354457" y="5011520"/>
                </a:moveTo>
                <a:lnTo>
                  <a:pt x="4354457" y="5018586"/>
                </a:lnTo>
                <a:lnTo>
                  <a:pt x="4389788" y="5018586"/>
                </a:lnTo>
                <a:lnTo>
                  <a:pt x="4389788" y="5011520"/>
                </a:lnTo>
                <a:close/>
                <a:moveTo>
                  <a:pt x="4291240" y="5011520"/>
                </a:moveTo>
                <a:lnTo>
                  <a:pt x="4291240" y="5018586"/>
                </a:lnTo>
                <a:lnTo>
                  <a:pt x="4326571" y="5018586"/>
                </a:lnTo>
                <a:lnTo>
                  <a:pt x="4326571" y="5011520"/>
                </a:lnTo>
                <a:close/>
                <a:moveTo>
                  <a:pt x="4653571" y="5006157"/>
                </a:moveTo>
                <a:lnTo>
                  <a:pt x="4673317" y="5006157"/>
                </a:lnTo>
                <a:lnTo>
                  <a:pt x="4673317" y="5026473"/>
                </a:lnTo>
                <a:lnTo>
                  <a:pt x="4635463" y="5026473"/>
                </a:lnTo>
                <a:lnTo>
                  <a:pt x="4635463" y="5038397"/>
                </a:lnTo>
                <a:cubicBezTo>
                  <a:pt x="4629469" y="5030195"/>
                  <a:pt x="4623665" y="5023003"/>
                  <a:pt x="4619943" y="5013035"/>
                </a:cubicBezTo>
                <a:lnTo>
                  <a:pt x="4633192" y="5013035"/>
                </a:lnTo>
                <a:lnTo>
                  <a:pt x="4633192" y="5012530"/>
                </a:lnTo>
                <a:lnTo>
                  <a:pt x="4644801" y="5022119"/>
                </a:lnTo>
                <a:cubicBezTo>
                  <a:pt x="4650415" y="5013350"/>
                  <a:pt x="4653571" y="5006157"/>
                  <a:pt x="4653571" y="5006157"/>
                </a:cubicBezTo>
                <a:close/>
                <a:moveTo>
                  <a:pt x="4467074" y="5003066"/>
                </a:moveTo>
                <a:cubicBezTo>
                  <a:pt x="4469913" y="5004833"/>
                  <a:pt x="4478493" y="5016125"/>
                  <a:pt x="4478493" y="5016125"/>
                </a:cubicBezTo>
                <a:cubicBezTo>
                  <a:pt x="4476790" y="5020101"/>
                  <a:pt x="4471112" y="5026346"/>
                  <a:pt x="4471112" y="5026346"/>
                </a:cubicBezTo>
                <a:lnTo>
                  <a:pt x="4467579" y="5026346"/>
                </a:lnTo>
                <a:lnTo>
                  <a:pt x="4467579" y="5031899"/>
                </a:lnTo>
                <a:cubicBezTo>
                  <a:pt x="4461395" y="5027608"/>
                  <a:pt x="4455213" y="5012908"/>
                  <a:pt x="4455213" y="5012908"/>
                </a:cubicBezTo>
                <a:lnTo>
                  <a:pt x="4467074" y="5012908"/>
                </a:lnTo>
                <a:close/>
                <a:moveTo>
                  <a:pt x="4180328" y="4996694"/>
                </a:moveTo>
                <a:lnTo>
                  <a:pt x="4180328" y="5004833"/>
                </a:lnTo>
                <a:lnTo>
                  <a:pt x="4128089" y="5004833"/>
                </a:lnTo>
                <a:lnTo>
                  <a:pt x="4128089" y="5016504"/>
                </a:lnTo>
                <a:lnTo>
                  <a:pt x="4180328" y="5016504"/>
                </a:lnTo>
                <a:lnTo>
                  <a:pt x="4180328" y="5024707"/>
                </a:lnTo>
                <a:lnTo>
                  <a:pt x="4116480" y="5024707"/>
                </a:lnTo>
                <a:lnTo>
                  <a:pt x="4116480" y="5036189"/>
                </a:lnTo>
                <a:lnTo>
                  <a:pt x="4159130" y="5036189"/>
                </a:lnTo>
                <a:cubicBezTo>
                  <a:pt x="4159130" y="5036126"/>
                  <a:pt x="4153388" y="5048996"/>
                  <a:pt x="4114903" y="5055431"/>
                </a:cubicBezTo>
                <a:lnTo>
                  <a:pt x="4121654" y="5068491"/>
                </a:lnTo>
                <a:cubicBezTo>
                  <a:pt x="4121654" y="5068491"/>
                  <a:pt x="4155218" y="5065589"/>
                  <a:pt x="4177615" y="5036189"/>
                </a:cubicBezTo>
                <a:lnTo>
                  <a:pt x="4198371" y="5036189"/>
                </a:lnTo>
                <a:lnTo>
                  <a:pt x="4198433" y="5049249"/>
                </a:lnTo>
                <a:cubicBezTo>
                  <a:pt x="4198433" y="5056189"/>
                  <a:pt x="4202030" y="5058144"/>
                  <a:pt x="4209411" y="5058144"/>
                </a:cubicBezTo>
                <a:lnTo>
                  <a:pt x="4242913" y="5058144"/>
                </a:lnTo>
                <a:cubicBezTo>
                  <a:pt x="4251304" y="5058144"/>
                  <a:pt x="4256919" y="5052782"/>
                  <a:pt x="4256919" y="5047356"/>
                </a:cubicBezTo>
                <a:lnTo>
                  <a:pt x="4257486" y="5043381"/>
                </a:lnTo>
                <a:lnTo>
                  <a:pt x="4242408" y="5038839"/>
                </a:lnTo>
                <a:lnTo>
                  <a:pt x="4241651" y="5043886"/>
                </a:lnTo>
                <a:cubicBezTo>
                  <a:pt x="4241209" y="5046851"/>
                  <a:pt x="4237929" y="5047230"/>
                  <a:pt x="4236540" y="5047230"/>
                </a:cubicBezTo>
                <a:lnTo>
                  <a:pt x="4217424" y="5047230"/>
                </a:lnTo>
                <a:cubicBezTo>
                  <a:pt x="4213323" y="5047230"/>
                  <a:pt x="4212629" y="5045779"/>
                  <a:pt x="4212629" y="5043633"/>
                </a:cubicBezTo>
                <a:lnTo>
                  <a:pt x="4212629" y="5036126"/>
                </a:lnTo>
                <a:lnTo>
                  <a:pt x="4258811" y="5036126"/>
                </a:lnTo>
                <a:lnTo>
                  <a:pt x="4258811" y="5024643"/>
                </a:lnTo>
                <a:lnTo>
                  <a:pt x="4194838" y="5024643"/>
                </a:lnTo>
                <a:lnTo>
                  <a:pt x="4194838" y="5016442"/>
                </a:lnTo>
                <a:lnTo>
                  <a:pt x="4248086" y="5016442"/>
                </a:lnTo>
                <a:lnTo>
                  <a:pt x="4248086" y="5005149"/>
                </a:lnTo>
                <a:lnTo>
                  <a:pt x="4194838" y="5005149"/>
                </a:lnTo>
                <a:lnTo>
                  <a:pt x="4194838" y="4996694"/>
                </a:lnTo>
                <a:close/>
                <a:moveTo>
                  <a:pt x="4522215" y="4993918"/>
                </a:moveTo>
                <a:cubicBezTo>
                  <a:pt x="4529786" y="5000416"/>
                  <a:pt x="4538051" y="5012592"/>
                  <a:pt x="4538051" y="5012592"/>
                </a:cubicBezTo>
                <a:cubicBezTo>
                  <a:pt x="4534013" y="5019091"/>
                  <a:pt x="4528462" y="5023759"/>
                  <a:pt x="4528462" y="5023759"/>
                </a:cubicBezTo>
                <a:lnTo>
                  <a:pt x="4523666" y="5023759"/>
                </a:lnTo>
                <a:lnTo>
                  <a:pt x="4523666" y="5023696"/>
                </a:lnTo>
                <a:cubicBezTo>
                  <a:pt x="4522657" y="5014674"/>
                  <a:pt x="4522215" y="4993918"/>
                  <a:pt x="4522215" y="4993918"/>
                </a:cubicBezTo>
                <a:close/>
                <a:moveTo>
                  <a:pt x="4961769" y="4982814"/>
                </a:moveTo>
                <a:cubicBezTo>
                  <a:pt x="4974009" y="4996947"/>
                  <a:pt x="4998362" y="5010574"/>
                  <a:pt x="4998362" y="5010574"/>
                </a:cubicBezTo>
                <a:lnTo>
                  <a:pt x="4925555" y="5010574"/>
                </a:lnTo>
                <a:cubicBezTo>
                  <a:pt x="4943095" y="5001236"/>
                  <a:pt x="4961769" y="4982814"/>
                  <a:pt x="4961769" y="4982814"/>
                </a:cubicBezTo>
                <a:close/>
                <a:moveTo>
                  <a:pt x="3969354" y="4980921"/>
                </a:moveTo>
                <a:lnTo>
                  <a:pt x="3969354" y="4995747"/>
                </a:lnTo>
                <a:lnTo>
                  <a:pt x="4093958" y="4995747"/>
                </a:lnTo>
                <a:lnTo>
                  <a:pt x="4093958" y="4980921"/>
                </a:lnTo>
                <a:close/>
                <a:moveTo>
                  <a:pt x="4278370" y="4974044"/>
                </a:moveTo>
                <a:lnTo>
                  <a:pt x="4278370" y="4985906"/>
                </a:lnTo>
                <a:lnTo>
                  <a:pt x="4332880" y="4985906"/>
                </a:lnTo>
                <a:lnTo>
                  <a:pt x="4332880" y="4993097"/>
                </a:lnTo>
                <a:lnTo>
                  <a:pt x="4271492" y="4993097"/>
                </a:lnTo>
                <a:lnTo>
                  <a:pt x="4271492" y="5029817"/>
                </a:lnTo>
                <a:lnTo>
                  <a:pt x="4284931" y="5029817"/>
                </a:lnTo>
                <a:lnTo>
                  <a:pt x="4284931" y="5004706"/>
                </a:lnTo>
                <a:lnTo>
                  <a:pt x="4332880" y="5004706"/>
                </a:lnTo>
                <a:lnTo>
                  <a:pt x="4332880" y="5035053"/>
                </a:lnTo>
                <a:lnTo>
                  <a:pt x="4347139" y="5035053"/>
                </a:lnTo>
                <a:lnTo>
                  <a:pt x="4347139" y="5004706"/>
                </a:lnTo>
                <a:lnTo>
                  <a:pt x="4396854" y="5004706"/>
                </a:lnTo>
                <a:lnTo>
                  <a:pt x="4396854" y="5029817"/>
                </a:lnTo>
                <a:lnTo>
                  <a:pt x="4410292" y="5029817"/>
                </a:lnTo>
                <a:lnTo>
                  <a:pt x="4410292" y="4993097"/>
                </a:lnTo>
                <a:lnTo>
                  <a:pt x="4347139" y="4993097"/>
                </a:lnTo>
                <a:lnTo>
                  <a:pt x="4347139" y="4985906"/>
                </a:lnTo>
                <a:lnTo>
                  <a:pt x="4402721" y="4985906"/>
                </a:lnTo>
                <a:lnTo>
                  <a:pt x="4402721" y="4974044"/>
                </a:lnTo>
                <a:close/>
                <a:moveTo>
                  <a:pt x="5136152" y="4970006"/>
                </a:moveTo>
                <a:lnTo>
                  <a:pt x="5136152" y="5006724"/>
                </a:lnTo>
                <a:lnTo>
                  <a:pt x="5108015" y="5006724"/>
                </a:lnTo>
                <a:lnTo>
                  <a:pt x="5108015" y="5021235"/>
                </a:lnTo>
                <a:lnTo>
                  <a:pt x="5136152" y="5021235"/>
                </a:lnTo>
                <a:lnTo>
                  <a:pt x="5136152" y="5093222"/>
                </a:lnTo>
                <a:lnTo>
                  <a:pt x="5099055" y="5093222"/>
                </a:lnTo>
                <a:lnTo>
                  <a:pt x="5099055" y="5107606"/>
                </a:lnTo>
                <a:lnTo>
                  <a:pt x="5185489" y="5107606"/>
                </a:lnTo>
                <a:lnTo>
                  <a:pt x="5185489" y="5093222"/>
                </a:lnTo>
                <a:lnTo>
                  <a:pt x="5151168" y="5093222"/>
                </a:lnTo>
                <a:lnTo>
                  <a:pt x="5151168" y="5021235"/>
                </a:lnTo>
                <a:lnTo>
                  <a:pt x="5181074" y="5021235"/>
                </a:lnTo>
                <a:lnTo>
                  <a:pt x="5181074" y="5006724"/>
                </a:lnTo>
                <a:lnTo>
                  <a:pt x="5151168" y="5006724"/>
                </a:lnTo>
                <a:lnTo>
                  <a:pt x="5151168" y="4970006"/>
                </a:lnTo>
                <a:close/>
                <a:moveTo>
                  <a:pt x="4151684" y="4969439"/>
                </a:moveTo>
                <a:lnTo>
                  <a:pt x="4151684" y="4979218"/>
                </a:lnTo>
                <a:lnTo>
                  <a:pt x="4117237" y="4979218"/>
                </a:lnTo>
                <a:lnTo>
                  <a:pt x="4117237" y="4991331"/>
                </a:lnTo>
                <a:lnTo>
                  <a:pt x="4151874" y="4991331"/>
                </a:lnTo>
                <a:lnTo>
                  <a:pt x="4151874" y="5000668"/>
                </a:lnTo>
                <a:lnTo>
                  <a:pt x="4166574" y="5000668"/>
                </a:lnTo>
                <a:lnTo>
                  <a:pt x="4166574" y="4991331"/>
                </a:lnTo>
                <a:lnTo>
                  <a:pt x="4209916" y="4991331"/>
                </a:lnTo>
                <a:lnTo>
                  <a:pt x="4209916" y="5000668"/>
                </a:lnTo>
                <a:lnTo>
                  <a:pt x="4224427" y="5000668"/>
                </a:lnTo>
                <a:lnTo>
                  <a:pt x="4224427" y="4991331"/>
                </a:lnTo>
                <a:lnTo>
                  <a:pt x="4259820" y="4991331"/>
                </a:lnTo>
                <a:lnTo>
                  <a:pt x="4259820" y="4979218"/>
                </a:lnTo>
                <a:lnTo>
                  <a:pt x="4224427" y="4979092"/>
                </a:lnTo>
                <a:lnTo>
                  <a:pt x="4224427" y="4969439"/>
                </a:lnTo>
                <a:lnTo>
                  <a:pt x="4209916" y="4969439"/>
                </a:lnTo>
                <a:lnTo>
                  <a:pt x="4209916" y="4979029"/>
                </a:lnTo>
                <a:lnTo>
                  <a:pt x="4166574" y="4979029"/>
                </a:lnTo>
                <a:lnTo>
                  <a:pt x="4166574" y="4969439"/>
                </a:lnTo>
                <a:close/>
                <a:moveTo>
                  <a:pt x="4953504" y="4968303"/>
                </a:moveTo>
                <a:cubicBezTo>
                  <a:pt x="4953504" y="4968303"/>
                  <a:pt x="4934388" y="4996063"/>
                  <a:pt x="4888142" y="5010195"/>
                </a:cubicBezTo>
                <a:cubicBezTo>
                  <a:pt x="4888142" y="5010195"/>
                  <a:pt x="4894136" y="5024264"/>
                  <a:pt x="4895524" y="5025211"/>
                </a:cubicBezTo>
                <a:cubicBezTo>
                  <a:pt x="4895524" y="5025211"/>
                  <a:pt x="4911107" y="5018775"/>
                  <a:pt x="4919183" y="5014422"/>
                </a:cubicBezTo>
                <a:lnTo>
                  <a:pt x="4919183" y="5024075"/>
                </a:lnTo>
                <a:lnTo>
                  <a:pt x="5003346" y="5024075"/>
                </a:lnTo>
                <a:lnTo>
                  <a:pt x="5003346" y="5012845"/>
                </a:lnTo>
                <a:cubicBezTo>
                  <a:pt x="5003346" y="5012845"/>
                  <a:pt x="5011044" y="5016819"/>
                  <a:pt x="5027826" y="5022246"/>
                </a:cubicBezTo>
                <a:lnTo>
                  <a:pt x="5034513" y="5008366"/>
                </a:lnTo>
                <a:cubicBezTo>
                  <a:pt x="5034451" y="5008428"/>
                  <a:pt x="4994640" y="4998776"/>
                  <a:pt x="4968646" y="4968303"/>
                </a:cubicBezTo>
                <a:close/>
                <a:moveTo>
                  <a:pt x="4440765" y="4968303"/>
                </a:moveTo>
                <a:lnTo>
                  <a:pt x="4440765" y="4998776"/>
                </a:lnTo>
                <a:lnTo>
                  <a:pt x="4425182" y="4998776"/>
                </a:lnTo>
                <a:lnTo>
                  <a:pt x="4425182" y="5012845"/>
                </a:lnTo>
                <a:lnTo>
                  <a:pt x="4440765" y="5012845"/>
                </a:lnTo>
                <a:cubicBezTo>
                  <a:pt x="4440765" y="5012845"/>
                  <a:pt x="4434583" y="5037829"/>
                  <a:pt x="4420765" y="5057198"/>
                </a:cubicBezTo>
                <a:lnTo>
                  <a:pt x="4426885" y="5074547"/>
                </a:lnTo>
                <a:cubicBezTo>
                  <a:pt x="4426885" y="5074547"/>
                  <a:pt x="4434267" y="5063821"/>
                  <a:pt x="4440765" y="5045147"/>
                </a:cubicBezTo>
                <a:cubicBezTo>
                  <a:pt x="4441080" y="5044453"/>
                  <a:pt x="4441649" y="5042372"/>
                  <a:pt x="4441649" y="5042372"/>
                </a:cubicBezTo>
                <a:cubicBezTo>
                  <a:pt x="4441649" y="5042372"/>
                  <a:pt x="4440954" y="5050258"/>
                  <a:pt x="4440765" y="5053853"/>
                </a:cubicBezTo>
                <a:lnTo>
                  <a:pt x="4440765" y="5116060"/>
                </a:lnTo>
                <a:lnTo>
                  <a:pt x="4454519" y="5115998"/>
                </a:lnTo>
                <a:lnTo>
                  <a:pt x="4454519" y="5044138"/>
                </a:lnTo>
                <a:cubicBezTo>
                  <a:pt x="4454519" y="5041614"/>
                  <a:pt x="4453635" y="5031394"/>
                  <a:pt x="4453635" y="5031394"/>
                </a:cubicBezTo>
                <a:cubicBezTo>
                  <a:pt x="4454898" y="5035179"/>
                  <a:pt x="4454582" y="5035053"/>
                  <a:pt x="4462405" y="5047734"/>
                </a:cubicBezTo>
                <a:lnTo>
                  <a:pt x="4468209" y="5038207"/>
                </a:lnTo>
                <a:lnTo>
                  <a:pt x="4498051" y="5035305"/>
                </a:lnTo>
                <a:lnTo>
                  <a:pt x="4500259" y="5041172"/>
                </a:lnTo>
                <a:lnTo>
                  <a:pt x="4511553" y="5036693"/>
                </a:lnTo>
                <a:cubicBezTo>
                  <a:pt x="4512121" y="5040416"/>
                  <a:pt x="4512500" y="5044705"/>
                  <a:pt x="4512500" y="5044705"/>
                </a:cubicBezTo>
                <a:lnTo>
                  <a:pt x="4464613" y="5044705"/>
                </a:lnTo>
                <a:lnTo>
                  <a:pt x="4464613" y="5057576"/>
                </a:lnTo>
                <a:lnTo>
                  <a:pt x="4477295" y="5057576"/>
                </a:lnTo>
                <a:cubicBezTo>
                  <a:pt x="4477421" y="5085399"/>
                  <a:pt x="4459756" y="5101360"/>
                  <a:pt x="4459756" y="5101360"/>
                </a:cubicBezTo>
                <a:lnTo>
                  <a:pt x="4469787" y="5113726"/>
                </a:lnTo>
                <a:cubicBezTo>
                  <a:pt x="4483036" y="5101487"/>
                  <a:pt x="4488525" y="5078711"/>
                  <a:pt x="4488525" y="5078711"/>
                </a:cubicBezTo>
                <a:cubicBezTo>
                  <a:pt x="4495528" y="5081298"/>
                  <a:pt x="4504991" y="5090383"/>
                  <a:pt x="4504991" y="5090383"/>
                </a:cubicBezTo>
                <a:lnTo>
                  <a:pt x="4512247" y="5078206"/>
                </a:lnTo>
                <a:cubicBezTo>
                  <a:pt x="4507515" y="5073286"/>
                  <a:pt x="4491301" y="5063885"/>
                  <a:pt x="4491301" y="5063885"/>
                </a:cubicBezTo>
                <a:lnTo>
                  <a:pt x="4491616" y="5057576"/>
                </a:lnTo>
                <a:lnTo>
                  <a:pt x="4514960" y="5057576"/>
                </a:lnTo>
                <a:cubicBezTo>
                  <a:pt x="4518620" y="5073475"/>
                  <a:pt x="4524108" y="5083569"/>
                  <a:pt x="4524108" y="5083569"/>
                </a:cubicBezTo>
                <a:cubicBezTo>
                  <a:pt x="4514582" y="5092465"/>
                  <a:pt x="4491553" y="5099783"/>
                  <a:pt x="4491553" y="5099783"/>
                </a:cubicBezTo>
                <a:lnTo>
                  <a:pt x="4499881" y="5113032"/>
                </a:lnTo>
                <a:cubicBezTo>
                  <a:pt x="4513824" y="5109310"/>
                  <a:pt x="4531490" y="5096250"/>
                  <a:pt x="4531490" y="5096250"/>
                </a:cubicBezTo>
                <a:cubicBezTo>
                  <a:pt x="4535717" y="5102054"/>
                  <a:pt x="4544045" y="5109247"/>
                  <a:pt x="4544045" y="5109247"/>
                </a:cubicBezTo>
                <a:cubicBezTo>
                  <a:pt x="4556915" y="5118395"/>
                  <a:pt x="4563603" y="5108300"/>
                  <a:pt x="4563603" y="5108300"/>
                </a:cubicBezTo>
                <a:cubicBezTo>
                  <a:pt x="4567641" y="5103064"/>
                  <a:pt x="4572562" y="5092086"/>
                  <a:pt x="4572562" y="5092086"/>
                </a:cubicBezTo>
                <a:lnTo>
                  <a:pt x="4561394" y="5080036"/>
                </a:lnTo>
                <a:cubicBezTo>
                  <a:pt x="4559124" y="5086976"/>
                  <a:pt x="4555338" y="5093474"/>
                  <a:pt x="4555338" y="5093474"/>
                </a:cubicBezTo>
                <a:cubicBezTo>
                  <a:pt x="4550985" y="5098458"/>
                  <a:pt x="4546001" y="5091771"/>
                  <a:pt x="4546001" y="5091771"/>
                </a:cubicBezTo>
                <a:cubicBezTo>
                  <a:pt x="4543099" y="5088553"/>
                  <a:pt x="4542846" y="5086976"/>
                  <a:pt x="4542846" y="5086976"/>
                </a:cubicBezTo>
                <a:cubicBezTo>
                  <a:pt x="4550101" y="5079910"/>
                  <a:pt x="4558492" y="5067544"/>
                  <a:pt x="4558492" y="5067544"/>
                </a:cubicBezTo>
                <a:lnTo>
                  <a:pt x="4546757" y="5059027"/>
                </a:lnTo>
                <a:cubicBezTo>
                  <a:pt x="4544802" y="5064264"/>
                  <a:pt x="4535149" y="5075178"/>
                  <a:pt x="4535149" y="5075178"/>
                </a:cubicBezTo>
                <a:cubicBezTo>
                  <a:pt x="4530733" y="5068806"/>
                  <a:pt x="4528777" y="5057576"/>
                  <a:pt x="4528777" y="5057576"/>
                </a:cubicBezTo>
                <a:lnTo>
                  <a:pt x="4569849" y="5057576"/>
                </a:lnTo>
                <a:lnTo>
                  <a:pt x="4569849" y="5044705"/>
                </a:lnTo>
                <a:lnTo>
                  <a:pt x="4554833" y="5044705"/>
                </a:lnTo>
                <a:cubicBezTo>
                  <a:pt x="4551426" y="5038396"/>
                  <a:pt x="4549597" y="5033538"/>
                  <a:pt x="4549597" y="5033538"/>
                </a:cubicBezTo>
                <a:lnTo>
                  <a:pt x="4558997" y="5032276"/>
                </a:lnTo>
                <a:cubicBezTo>
                  <a:pt x="4559943" y="5034296"/>
                  <a:pt x="4561268" y="5038081"/>
                  <a:pt x="4561268" y="5038081"/>
                </a:cubicBezTo>
                <a:lnTo>
                  <a:pt x="4571300" y="5034043"/>
                </a:lnTo>
                <a:cubicBezTo>
                  <a:pt x="4568524" y="5022434"/>
                  <a:pt x="4568019" y="5022372"/>
                  <a:pt x="4563793" y="5011520"/>
                </a:cubicBezTo>
                <a:lnTo>
                  <a:pt x="4553761" y="5014674"/>
                </a:lnTo>
                <a:lnTo>
                  <a:pt x="4556284" y="5022372"/>
                </a:lnTo>
                <a:lnTo>
                  <a:pt x="4543540" y="5023759"/>
                </a:lnTo>
                <a:cubicBezTo>
                  <a:pt x="4547326" y="5019911"/>
                  <a:pt x="4563793" y="4998839"/>
                  <a:pt x="4566631" y="4994675"/>
                </a:cubicBezTo>
                <a:lnTo>
                  <a:pt x="4556284" y="4988618"/>
                </a:lnTo>
                <a:cubicBezTo>
                  <a:pt x="4555590" y="4989943"/>
                  <a:pt x="4547515" y="5001173"/>
                  <a:pt x="4546253" y="5002814"/>
                </a:cubicBezTo>
                <a:lnTo>
                  <a:pt x="4541521" y="4997325"/>
                </a:lnTo>
                <a:cubicBezTo>
                  <a:pt x="4548019" y="4988429"/>
                  <a:pt x="4554959" y="4975369"/>
                  <a:pt x="4554959" y="4975369"/>
                </a:cubicBezTo>
                <a:lnTo>
                  <a:pt x="4543161" y="4970259"/>
                </a:lnTo>
                <a:cubicBezTo>
                  <a:pt x="4541963" y="4973161"/>
                  <a:pt x="4537484" y="4983067"/>
                  <a:pt x="4533951" y="4987735"/>
                </a:cubicBezTo>
                <a:cubicBezTo>
                  <a:pt x="4533003" y="4986726"/>
                  <a:pt x="4530039" y="4984139"/>
                  <a:pt x="4530039" y="4984139"/>
                </a:cubicBezTo>
                <a:lnTo>
                  <a:pt x="4522153" y="4992971"/>
                </a:lnTo>
                <a:lnTo>
                  <a:pt x="4521395" y="4968492"/>
                </a:lnTo>
                <a:lnTo>
                  <a:pt x="4507642" y="4968492"/>
                </a:lnTo>
                <a:cubicBezTo>
                  <a:pt x="4507642" y="5000227"/>
                  <a:pt x="4510859" y="5033286"/>
                  <a:pt x="4510859" y="5033286"/>
                </a:cubicBezTo>
                <a:cubicBezTo>
                  <a:pt x="4506568" y="5023129"/>
                  <a:pt x="4504045" y="5013791"/>
                  <a:pt x="4504045" y="5013791"/>
                </a:cubicBezTo>
                <a:lnTo>
                  <a:pt x="4494518" y="5016252"/>
                </a:lnTo>
                <a:lnTo>
                  <a:pt x="4496726" y="5024959"/>
                </a:lnTo>
                <a:lnTo>
                  <a:pt x="4484740" y="5026031"/>
                </a:lnTo>
                <a:cubicBezTo>
                  <a:pt x="4491932" y="5017703"/>
                  <a:pt x="4506947" y="4995243"/>
                  <a:pt x="4506947" y="4995243"/>
                </a:cubicBezTo>
                <a:lnTo>
                  <a:pt x="4496411" y="4989438"/>
                </a:lnTo>
                <a:cubicBezTo>
                  <a:pt x="4493383" y="4994044"/>
                  <a:pt x="4486443" y="5005526"/>
                  <a:pt x="4486443" y="5005526"/>
                </a:cubicBezTo>
                <a:lnTo>
                  <a:pt x="4481964" y="5000290"/>
                </a:lnTo>
                <a:cubicBezTo>
                  <a:pt x="4489093" y="4989438"/>
                  <a:pt x="4495339" y="4975748"/>
                  <a:pt x="4495339" y="4975748"/>
                </a:cubicBezTo>
                <a:lnTo>
                  <a:pt x="4483604" y="4971269"/>
                </a:lnTo>
                <a:cubicBezTo>
                  <a:pt x="4478431" y="4983382"/>
                  <a:pt x="4473383" y="4991520"/>
                  <a:pt x="4473383" y="4991520"/>
                </a:cubicBezTo>
                <a:cubicBezTo>
                  <a:pt x="4472563" y="4990259"/>
                  <a:pt x="4469345" y="4988303"/>
                  <a:pt x="4469345" y="4988303"/>
                </a:cubicBezTo>
                <a:lnTo>
                  <a:pt x="4462090" y="4998839"/>
                </a:lnTo>
                <a:lnTo>
                  <a:pt x="4454519" y="4998839"/>
                </a:lnTo>
                <a:lnTo>
                  <a:pt x="4454519" y="4968303"/>
                </a:lnTo>
                <a:close/>
                <a:moveTo>
                  <a:pt x="5066500" y="4968177"/>
                </a:moveTo>
                <a:lnTo>
                  <a:pt x="5066500" y="4992783"/>
                </a:lnTo>
                <a:lnTo>
                  <a:pt x="5043093" y="4992783"/>
                </a:lnTo>
                <a:lnTo>
                  <a:pt x="5043093" y="5007609"/>
                </a:lnTo>
                <a:lnTo>
                  <a:pt x="5087320" y="5007609"/>
                </a:lnTo>
                <a:cubicBezTo>
                  <a:pt x="5087320" y="5007609"/>
                  <a:pt x="5075143" y="5036000"/>
                  <a:pt x="5039497" y="5061362"/>
                </a:cubicBezTo>
                <a:lnTo>
                  <a:pt x="5045870" y="5076503"/>
                </a:lnTo>
                <a:cubicBezTo>
                  <a:pt x="5045870" y="5076503"/>
                  <a:pt x="5062967" y="5062561"/>
                  <a:pt x="5067951" y="5056882"/>
                </a:cubicBezTo>
                <a:lnTo>
                  <a:pt x="5067951" y="5114105"/>
                </a:lnTo>
                <a:lnTo>
                  <a:pt x="5082020" y="5114105"/>
                </a:lnTo>
                <a:lnTo>
                  <a:pt x="5082020" y="5049501"/>
                </a:lnTo>
                <a:cubicBezTo>
                  <a:pt x="5082020" y="5049501"/>
                  <a:pt x="5095269" y="5063948"/>
                  <a:pt x="5103724" y="5069375"/>
                </a:cubicBezTo>
                <a:lnTo>
                  <a:pt x="5112367" y="5057451"/>
                </a:lnTo>
                <a:cubicBezTo>
                  <a:pt x="5112367" y="5057451"/>
                  <a:pt x="5089718" y="5040353"/>
                  <a:pt x="5087131" y="5034611"/>
                </a:cubicBezTo>
                <a:cubicBezTo>
                  <a:pt x="5087131" y="5034611"/>
                  <a:pt x="5101642" y="5013287"/>
                  <a:pt x="5103155" y="5006473"/>
                </a:cubicBezTo>
                <a:lnTo>
                  <a:pt x="5103155" y="4992971"/>
                </a:lnTo>
                <a:lnTo>
                  <a:pt x="5081516" y="4992971"/>
                </a:lnTo>
                <a:lnTo>
                  <a:pt x="5081516" y="4968177"/>
                </a:lnTo>
                <a:close/>
                <a:moveTo>
                  <a:pt x="4853947" y="4968177"/>
                </a:moveTo>
                <a:lnTo>
                  <a:pt x="4841960" y="4974424"/>
                </a:lnTo>
                <a:cubicBezTo>
                  <a:pt x="4841960" y="4974424"/>
                  <a:pt x="4855587" y="4989628"/>
                  <a:pt x="4855903" y="4993666"/>
                </a:cubicBezTo>
                <a:lnTo>
                  <a:pt x="4835524" y="4993729"/>
                </a:lnTo>
                <a:cubicBezTo>
                  <a:pt x="4835336" y="4986726"/>
                  <a:pt x="4834578" y="4975180"/>
                  <a:pt x="4834957" y="4968240"/>
                </a:cubicBezTo>
                <a:lnTo>
                  <a:pt x="4818995" y="4968240"/>
                </a:lnTo>
                <a:cubicBezTo>
                  <a:pt x="4818995" y="4968240"/>
                  <a:pt x="4819121" y="4981174"/>
                  <a:pt x="4819626" y="4993603"/>
                </a:cubicBezTo>
                <a:lnTo>
                  <a:pt x="4736787" y="4993603"/>
                </a:lnTo>
                <a:lnTo>
                  <a:pt x="4736787" y="5008997"/>
                </a:lnTo>
                <a:lnTo>
                  <a:pt x="4820761" y="5008997"/>
                </a:lnTo>
                <a:cubicBezTo>
                  <a:pt x="4821897" y="5025211"/>
                  <a:pt x="4824484" y="5052403"/>
                  <a:pt x="4827386" y="5060920"/>
                </a:cubicBezTo>
                <a:cubicBezTo>
                  <a:pt x="4827386" y="5060920"/>
                  <a:pt x="4832686" y="5094233"/>
                  <a:pt x="4847007" y="5107986"/>
                </a:cubicBezTo>
                <a:cubicBezTo>
                  <a:pt x="4847007" y="5107986"/>
                  <a:pt x="4858426" y="5120540"/>
                  <a:pt x="4869909" y="5106345"/>
                </a:cubicBezTo>
                <a:cubicBezTo>
                  <a:pt x="4869909" y="5106345"/>
                  <a:pt x="4875587" y="5098648"/>
                  <a:pt x="4880571" y="5080794"/>
                </a:cubicBezTo>
                <a:lnTo>
                  <a:pt x="4868900" y="5065210"/>
                </a:lnTo>
                <a:cubicBezTo>
                  <a:pt x="4869026" y="5065147"/>
                  <a:pt x="4866250" y="5077513"/>
                  <a:pt x="4862338" y="5086914"/>
                </a:cubicBezTo>
                <a:cubicBezTo>
                  <a:pt x="4862338" y="5086914"/>
                  <a:pt x="4857922" y="5100289"/>
                  <a:pt x="4851486" y="5086535"/>
                </a:cubicBezTo>
                <a:cubicBezTo>
                  <a:pt x="4851486" y="5086535"/>
                  <a:pt x="4844610" y="5072970"/>
                  <a:pt x="4841203" y="5052467"/>
                </a:cubicBezTo>
                <a:cubicBezTo>
                  <a:pt x="4841203" y="5052467"/>
                  <a:pt x="4837606" y="5027735"/>
                  <a:pt x="4836408" y="5009186"/>
                </a:cubicBezTo>
                <a:lnTo>
                  <a:pt x="4875335" y="5008997"/>
                </a:lnTo>
                <a:lnTo>
                  <a:pt x="4875335" y="4993729"/>
                </a:lnTo>
                <a:lnTo>
                  <a:pt x="4859373" y="4993729"/>
                </a:lnTo>
                <a:lnTo>
                  <a:pt x="4870162" y="4986663"/>
                </a:lnTo>
                <a:cubicBezTo>
                  <a:pt x="4867638" y="4982372"/>
                  <a:pt x="4857039" y="4969943"/>
                  <a:pt x="4853947" y="4968177"/>
                </a:cubicBezTo>
                <a:close/>
                <a:moveTo>
                  <a:pt x="4673255" y="4967988"/>
                </a:moveTo>
                <a:lnTo>
                  <a:pt x="4673255" y="4992656"/>
                </a:lnTo>
                <a:lnTo>
                  <a:pt x="4658239" y="4992656"/>
                </a:lnTo>
                <a:cubicBezTo>
                  <a:pt x="4659059" y="4989502"/>
                  <a:pt x="4662718" y="4975622"/>
                  <a:pt x="4662718" y="4975622"/>
                </a:cubicBezTo>
                <a:lnTo>
                  <a:pt x="4649028" y="4972341"/>
                </a:lnTo>
                <a:cubicBezTo>
                  <a:pt x="4644611" y="4997830"/>
                  <a:pt x="4635589" y="5008808"/>
                  <a:pt x="4633128" y="5011457"/>
                </a:cubicBezTo>
                <a:lnTo>
                  <a:pt x="4633128" y="4999155"/>
                </a:lnTo>
                <a:lnTo>
                  <a:pt x="4619501" y="4999155"/>
                </a:lnTo>
                <a:lnTo>
                  <a:pt x="4619501" y="4968303"/>
                </a:lnTo>
                <a:lnTo>
                  <a:pt x="4605242" y="4968303"/>
                </a:lnTo>
                <a:lnTo>
                  <a:pt x="4605242" y="4999091"/>
                </a:lnTo>
                <a:lnTo>
                  <a:pt x="4582214" y="4999091"/>
                </a:lnTo>
                <a:lnTo>
                  <a:pt x="4582214" y="5013035"/>
                </a:lnTo>
                <a:lnTo>
                  <a:pt x="4604107" y="5013035"/>
                </a:lnTo>
                <a:cubicBezTo>
                  <a:pt x="4604107" y="5013035"/>
                  <a:pt x="4597735" y="5036694"/>
                  <a:pt x="4578492" y="5059469"/>
                </a:cubicBezTo>
                <a:lnTo>
                  <a:pt x="4585117" y="5074737"/>
                </a:lnTo>
                <a:cubicBezTo>
                  <a:pt x="4599186" y="5056125"/>
                  <a:pt x="4604296" y="5043823"/>
                  <a:pt x="4606126" y="5038334"/>
                </a:cubicBezTo>
                <a:cubicBezTo>
                  <a:pt x="4606126" y="5038334"/>
                  <a:pt x="4605306" y="5047544"/>
                  <a:pt x="4605242" y="5050636"/>
                </a:cubicBezTo>
                <a:lnTo>
                  <a:pt x="4605242" y="5116061"/>
                </a:lnTo>
                <a:lnTo>
                  <a:pt x="4619501" y="5116061"/>
                </a:lnTo>
                <a:lnTo>
                  <a:pt x="4619501" y="5044642"/>
                </a:lnTo>
                <a:cubicBezTo>
                  <a:pt x="4619438" y="5041614"/>
                  <a:pt x="4618618" y="5032466"/>
                  <a:pt x="4618618" y="5032466"/>
                </a:cubicBezTo>
                <a:cubicBezTo>
                  <a:pt x="4618618" y="5032466"/>
                  <a:pt x="4619375" y="5037955"/>
                  <a:pt x="4632750" y="5056188"/>
                </a:cubicBezTo>
                <a:lnTo>
                  <a:pt x="4640321" y="5043318"/>
                </a:lnTo>
                <a:lnTo>
                  <a:pt x="4637293" y="5040353"/>
                </a:lnTo>
                <a:lnTo>
                  <a:pt x="4668586" y="5040353"/>
                </a:lnTo>
                <a:cubicBezTo>
                  <a:pt x="4657040" y="5068743"/>
                  <a:pt x="4626631" y="5090887"/>
                  <a:pt x="4626631" y="5090887"/>
                </a:cubicBezTo>
                <a:lnTo>
                  <a:pt x="4636220" y="5102938"/>
                </a:lnTo>
                <a:cubicBezTo>
                  <a:pt x="4658113" y="5087544"/>
                  <a:pt x="4673255" y="5058144"/>
                  <a:pt x="4673255" y="5058144"/>
                </a:cubicBezTo>
                <a:lnTo>
                  <a:pt x="4673255" y="5115809"/>
                </a:lnTo>
                <a:lnTo>
                  <a:pt x="4686820" y="5115809"/>
                </a:lnTo>
                <a:lnTo>
                  <a:pt x="4686820" y="5057450"/>
                </a:lnTo>
                <a:cubicBezTo>
                  <a:pt x="4693696" y="5068743"/>
                  <a:pt x="4702592" y="5085462"/>
                  <a:pt x="4721961" y="5101424"/>
                </a:cubicBezTo>
                <a:lnTo>
                  <a:pt x="4730730" y="5087418"/>
                </a:lnTo>
                <a:cubicBezTo>
                  <a:pt x="4709343" y="5071015"/>
                  <a:pt x="4695337" y="5049690"/>
                  <a:pt x="4690983" y="5039974"/>
                </a:cubicBezTo>
                <a:lnTo>
                  <a:pt x="4727386" y="5039974"/>
                </a:lnTo>
                <a:lnTo>
                  <a:pt x="4727386" y="5026473"/>
                </a:lnTo>
                <a:lnTo>
                  <a:pt x="4686820" y="5026473"/>
                </a:lnTo>
                <a:lnTo>
                  <a:pt x="4686820" y="5006157"/>
                </a:lnTo>
                <a:lnTo>
                  <a:pt x="4720257" y="5006157"/>
                </a:lnTo>
                <a:lnTo>
                  <a:pt x="4720257" y="4992656"/>
                </a:lnTo>
                <a:lnTo>
                  <a:pt x="4686820" y="4992656"/>
                </a:lnTo>
                <a:lnTo>
                  <a:pt x="4686820" y="4967988"/>
                </a:lnTo>
                <a:close/>
                <a:moveTo>
                  <a:pt x="1393204" y="3506395"/>
                </a:moveTo>
                <a:lnTo>
                  <a:pt x="1393204" y="3524395"/>
                </a:lnTo>
                <a:lnTo>
                  <a:pt x="7747194" y="3524395"/>
                </a:lnTo>
                <a:lnTo>
                  <a:pt x="7747194" y="3506395"/>
                </a:lnTo>
                <a:close/>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0" y="6857995"/>
                </a:lnTo>
                <a:close/>
              </a:path>
            </a:pathLst>
          </a:custGeom>
        </p:spPr>
        <p:txBody>
          <a:bodyPr wrap="square">
            <a:noAutofit/>
          </a:bodyPr>
          <a:lstStyle/>
          <a:p>
            <a:endParaRPr kumimoji="1" lang="ja-JP" altLang="en-US"/>
          </a:p>
        </p:txBody>
      </p:sp>
      <p:sp>
        <p:nvSpPr>
          <p:cNvPr id="18" name="フッター">
            <a:extLst>
              <a:ext uri="{FF2B5EF4-FFF2-40B4-BE49-F238E27FC236}">
                <a16:creationId xmlns:a16="http://schemas.microsoft.com/office/drawing/2014/main" id="{B09F967D-9125-4755-AD35-CC3B2A489DC0}"/>
              </a:ext>
            </a:extLst>
          </p:cNvPr>
          <p:cNvSpPr>
            <a:spLocks noGrp="1"/>
          </p:cNvSpPr>
          <p:nvPr>
            <p:ph type="ftr" sz="quarter" idx="3"/>
          </p:nvPr>
        </p:nvSpPr>
        <p:spPr>
          <a:xfrm>
            <a:off x="1813561" y="6541200"/>
            <a:ext cx="2758440" cy="266936"/>
          </a:xfrm>
          <a:prstGeom prst="rect">
            <a:avLst/>
          </a:prstGeom>
        </p:spPr>
        <p:txBody>
          <a:bodyPr vert="horz" lIns="0" tIns="0" rIns="0" bIns="0" rtlCol="0" anchor="ctr"/>
          <a:lstStyle>
            <a:lvl1pPr algn="l">
              <a:lnSpc>
                <a:spcPct val="130000"/>
              </a:lnSpc>
              <a:defRPr sz="800">
                <a:solidFill>
                  <a:srgbClr val="000000"/>
                </a:solidFill>
              </a:defRPr>
            </a:lvl1pPr>
          </a:lstStyle>
          <a:p>
            <a:endParaRPr lang="ja-JP" altLang="en-US" dirty="0"/>
          </a:p>
        </p:txBody>
      </p:sp>
      <p:grpSp>
        <p:nvGrpSpPr>
          <p:cNvPr id="270" name="コピーライト　0.1pt回し">
            <a:extLst>
              <a:ext uri="{FF2B5EF4-FFF2-40B4-BE49-F238E27FC236}">
                <a16:creationId xmlns:a16="http://schemas.microsoft.com/office/drawing/2014/main" id="{7568DA90-DA72-4586-8701-918604B714A7}"/>
              </a:ext>
            </a:extLst>
          </p:cNvPr>
          <p:cNvGrpSpPr/>
          <p:nvPr userDrawn="1"/>
        </p:nvGrpSpPr>
        <p:grpSpPr>
          <a:xfrm>
            <a:off x="188192" y="6677238"/>
            <a:ext cx="1083600" cy="73714"/>
            <a:chOff x="190499" y="6731818"/>
            <a:chExt cx="1079979" cy="73714"/>
          </a:xfrm>
          <a:solidFill>
            <a:srgbClr val="000000"/>
          </a:solidFill>
        </p:grpSpPr>
        <p:grpSp>
          <p:nvGrpSpPr>
            <p:cNvPr id="271" name="グラフィックス 64">
              <a:extLst>
                <a:ext uri="{FF2B5EF4-FFF2-40B4-BE49-F238E27FC236}">
                  <a16:creationId xmlns:a16="http://schemas.microsoft.com/office/drawing/2014/main" id="{90EFF82A-0223-463B-9A67-1B6E4C6F3ECE}"/>
                </a:ext>
              </a:extLst>
            </p:cNvPr>
            <p:cNvGrpSpPr/>
            <p:nvPr/>
          </p:nvGrpSpPr>
          <p:grpSpPr>
            <a:xfrm>
              <a:off x="190499" y="6731818"/>
              <a:ext cx="399853" cy="57517"/>
              <a:chOff x="190499" y="6731818"/>
              <a:chExt cx="399853" cy="57517"/>
            </a:xfrm>
            <a:grpFill/>
          </p:grpSpPr>
          <p:sp>
            <p:nvSpPr>
              <p:cNvPr id="293" name="フリーフォーム: 図形 292">
                <a:extLst>
                  <a:ext uri="{FF2B5EF4-FFF2-40B4-BE49-F238E27FC236}">
                    <a16:creationId xmlns:a16="http://schemas.microsoft.com/office/drawing/2014/main" id="{B89F19C0-6A86-46C9-AF14-9F0798098E49}"/>
                  </a:ext>
                </a:extLst>
              </p:cNvPr>
              <p:cNvSpPr/>
              <p:nvPr/>
            </p:nvSpPr>
            <p:spPr>
              <a:xfrm>
                <a:off x="190499" y="6733635"/>
                <a:ext cx="55666" cy="55700"/>
              </a:xfrm>
              <a:custGeom>
                <a:avLst/>
                <a:gdLst>
                  <a:gd name="connsiteX0" fmla="*/ 27847 w 55666"/>
                  <a:gd name="connsiteY0" fmla="*/ 55700 h 55700"/>
                  <a:gd name="connsiteX1" fmla="*/ 8146 w 55666"/>
                  <a:gd name="connsiteY1" fmla="*/ 47547 h 55700"/>
                  <a:gd name="connsiteX2" fmla="*/ 0 w 55666"/>
                  <a:gd name="connsiteY2" fmla="*/ 27854 h 55700"/>
                  <a:gd name="connsiteX3" fmla="*/ 8153 w 55666"/>
                  <a:gd name="connsiteY3" fmla="*/ 8153 h 55700"/>
                  <a:gd name="connsiteX4" fmla="*/ 27854 w 55666"/>
                  <a:gd name="connsiteY4" fmla="*/ 0 h 55700"/>
                  <a:gd name="connsiteX5" fmla="*/ 47513 w 55666"/>
                  <a:gd name="connsiteY5" fmla="*/ 8153 h 55700"/>
                  <a:gd name="connsiteX6" fmla="*/ 55666 w 55666"/>
                  <a:gd name="connsiteY6" fmla="*/ 27854 h 55700"/>
                  <a:gd name="connsiteX7" fmla="*/ 47513 w 55666"/>
                  <a:gd name="connsiteY7" fmla="*/ 47554 h 55700"/>
                  <a:gd name="connsiteX8" fmla="*/ 27847 w 55666"/>
                  <a:gd name="connsiteY8" fmla="*/ 55700 h 55700"/>
                  <a:gd name="connsiteX9" fmla="*/ 27847 w 55666"/>
                  <a:gd name="connsiteY9" fmla="*/ 3271 h 55700"/>
                  <a:gd name="connsiteX10" fmla="*/ 10471 w 55666"/>
                  <a:gd name="connsiteY10" fmla="*/ 10478 h 55700"/>
                  <a:gd name="connsiteX11" fmla="*/ 3271 w 55666"/>
                  <a:gd name="connsiteY11" fmla="*/ 27854 h 55700"/>
                  <a:gd name="connsiteX12" fmla="*/ 10471 w 55666"/>
                  <a:gd name="connsiteY12" fmla="*/ 45216 h 55700"/>
                  <a:gd name="connsiteX13" fmla="*/ 27847 w 55666"/>
                  <a:gd name="connsiteY13" fmla="*/ 52402 h 55700"/>
                  <a:gd name="connsiteX14" fmla="*/ 45202 w 55666"/>
                  <a:gd name="connsiteY14" fmla="*/ 45216 h 55700"/>
                  <a:gd name="connsiteX15" fmla="*/ 52389 w 55666"/>
                  <a:gd name="connsiteY15" fmla="*/ 27854 h 55700"/>
                  <a:gd name="connsiteX16" fmla="*/ 45202 w 55666"/>
                  <a:gd name="connsiteY16" fmla="*/ 10478 h 55700"/>
                  <a:gd name="connsiteX17" fmla="*/ 27847 w 55666"/>
                  <a:gd name="connsiteY17" fmla="*/ 3271 h 55700"/>
                  <a:gd name="connsiteX18" fmla="*/ 37913 w 55666"/>
                  <a:gd name="connsiteY18" fmla="*/ 42260 h 55700"/>
                  <a:gd name="connsiteX19" fmla="*/ 28704 w 55666"/>
                  <a:gd name="connsiteY19" fmla="*/ 44825 h 55700"/>
                  <a:gd name="connsiteX20" fmla="*/ 16745 w 55666"/>
                  <a:gd name="connsiteY20" fmla="*/ 40183 h 55700"/>
                  <a:gd name="connsiteX21" fmla="*/ 11918 w 55666"/>
                  <a:gd name="connsiteY21" fmla="*/ 28560 h 55700"/>
                  <a:gd name="connsiteX22" fmla="*/ 16855 w 55666"/>
                  <a:gd name="connsiteY22" fmla="*/ 15641 h 55700"/>
                  <a:gd name="connsiteX23" fmla="*/ 29705 w 55666"/>
                  <a:gd name="connsiteY23" fmla="*/ 10814 h 55700"/>
                  <a:gd name="connsiteX24" fmla="*/ 37762 w 55666"/>
                  <a:gd name="connsiteY24" fmla="*/ 12782 h 55700"/>
                  <a:gd name="connsiteX25" fmla="*/ 37762 w 55666"/>
                  <a:gd name="connsiteY25" fmla="*/ 18343 h 55700"/>
                  <a:gd name="connsiteX26" fmla="*/ 29259 w 55666"/>
                  <a:gd name="connsiteY26" fmla="*/ 15669 h 55700"/>
                  <a:gd name="connsiteX27" fmla="*/ 20626 w 55666"/>
                  <a:gd name="connsiteY27" fmla="*/ 19008 h 55700"/>
                  <a:gd name="connsiteX28" fmla="*/ 17232 w 55666"/>
                  <a:gd name="connsiteY28" fmla="*/ 27991 h 55700"/>
                  <a:gd name="connsiteX29" fmla="*/ 20702 w 55666"/>
                  <a:gd name="connsiteY29" fmla="*/ 36788 h 55700"/>
                  <a:gd name="connsiteX30" fmla="*/ 29520 w 55666"/>
                  <a:gd name="connsiteY30" fmla="*/ 40094 h 55700"/>
                  <a:gd name="connsiteX31" fmla="*/ 37913 w 55666"/>
                  <a:gd name="connsiteY31" fmla="*/ 37200 h 55700"/>
                  <a:gd name="connsiteX32" fmla="*/ 37913 w 55666"/>
                  <a:gd name="connsiteY32" fmla="*/ 42260 h 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666" h="55700">
                    <a:moveTo>
                      <a:pt x="27847" y="55700"/>
                    </a:moveTo>
                    <a:cubicBezTo>
                      <a:pt x="20146" y="55700"/>
                      <a:pt x="13584" y="52985"/>
                      <a:pt x="8146" y="47547"/>
                    </a:cubicBezTo>
                    <a:cubicBezTo>
                      <a:pt x="2715" y="42116"/>
                      <a:pt x="0" y="35547"/>
                      <a:pt x="0" y="27854"/>
                    </a:cubicBezTo>
                    <a:cubicBezTo>
                      <a:pt x="0" y="20153"/>
                      <a:pt x="2715" y="13591"/>
                      <a:pt x="8153" y="8153"/>
                    </a:cubicBezTo>
                    <a:cubicBezTo>
                      <a:pt x="13584" y="2722"/>
                      <a:pt x="20153" y="0"/>
                      <a:pt x="27854" y="0"/>
                    </a:cubicBezTo>
                    <a:cubicBezTo>
                      <a:pt x="35527" y="0"/>
                      <a:pt x="42082" y="2715"/>
                      <a:pt x="47513" y="8153"/>
                    </a:cubicBezTo>
                    <a:cubicBezTo>
                      <a:pt x="52944" y="13591"/>
                      <a:pt x="55666" y="20153"/>
                      <a:pt x="55666" y="27854"/>
                    </a:cubicBezTo>
                    <a:cubicBezTo>
                      <a:pt x="55666" y="35554"/>
                      <a:pt x="52951" y="42116"/>
                      <a:pt x="47513" y="47554"/>
                    </a:cubicBezTo>
                    <a:cubicBezTo>
                      <a:pt x="42075" y="52985"/>
                      <a:pt x="35520" y="55700"/>
                      <a:pt x="27847" y="55700"/>
                    </a:cubicBezTo>
                    <a:close/>
                    <a:moveTo>
                      <a:pt x="27847" y="3271"/>
                    </a:moveTo>
                    <a:cubicBezTo>
                      <a:pt x="21065" y="3271"/>
                      <a:pt x="15271" y="5671"/>
                      <a:pt x="10471" y="10478"/>
                    </a:cubicBezTo>
                    <a:cubicBezTo>
                      <a:pt x="5671" y="15285"/>
                      <a:pt x="3271" y="21072"/>
                      <a:pt x="3271" y="27854"/>
                    </a:cubicBezTo>
                    <a:cubicBezTo>
                      <a:pt x="3271" y="34635"/>
                      <a:pt x="5671" y="40423"/>
                      <a:pt x="10471" y="45216"/>
                    </a:cubicBezTo>
                    <a:cubicBezTo>
                      <a:pt x="15271" y="50009"/>
                      <a:pt x="21065" y="52402"/>
                      <a:pt x="27847" y="52402"/>
                    </a:cubicBezTo>
                    <a:cubicBezTo>
                      <a:pt x="34629" y="52402"/>
                      <a:pt x="40416" y="50009"/>
                      <a:pt x="45202" y="45216"/>
                    </a:cubicBezTo>
                    <a:cubicBezTo>
                      <a:pt x="49989" y="40430"/>
                      <a:pt x="52389" y="34642"/>
                      <a:pt x="52389" y="27854"/>
                    </a:cubicBezTo>
                    <a:cubicBezTo>
                      <a:pt x="52389" y="21072"/>
                      <a:pt x="49995" y="15278"/>
                      <a:pt x="45202" y="10478"/>
                    </a:cubicBezTo>
                    <a:cubicBezTo>
                      <a:pt x="40416" y="5671"/>
                      <a:pt x="34629" y="3271"/>
                      <a:pt x="27847" y="3271"/>
                    </a:cubicBezTo>
                    <a:close/>
                    <a:moveTo>
                      <a:pt x="37913" y="42260"/>
                    </a:moveTo>
                    <a:cubicBezTo>
                      <a:pt x="35314" y="43968"/>
                      <a:pt x="32242" y="44825"/>
                      <a:pt x="28704" y="44825"/>
                    </a:cubicBezTo>
                    <a:cubicBezTo>
                      <a:pt x="23952" y="44825"/>
                      <a:pt x="19968" y="43275"/>
                      <a:pt x="16745" y="40183"/>
                    </a:cubicBezTo>
                    <a:cubicBezTo>
                      <a:pt x="13522" y="37090"/>
                      <a:pt x="11918" y="33209"/>
                      <a:pt x="11918" y="28560"/>
                    </a:cubicBezTo>
                    <a:cubicBezTo>
                      <a:pt x="11918" y="23163"/>
                      <a:pt x="13563" y="18857"/>
                      <a:pt x="16855" y="15641"/>
                    </a:cubicBezTo>
                    <a:cubicBezTo>
                      <a:pt x="20146" y="12425"/>
                      <a:pt x="24432" y="10814"/>
                      <a:pt x="29705" y="10814"/>
                    </a:cubicBezTo>
                    <a:cubicBezTo>
                      <a:pt x="32702" y="10814"/>
                      <a:pt x="35390" y="11472"/>
                      <a:pt x="37762" y="12782"/>
                    </a:cubicBezTo>
                    <a:lnTo>
                      <a:pt x="37762" y="18343"/>
                    </a:lnTo>
                    <a:cubicBezTo>
                      <a:pt x="35630" y="16560"/>
                      <a:pt x="32798" y="15669"/>
                      <a:pt x="29259" y="15669"/>
                    </a:cubicBezTo>
                    <a:cubicBezTo>
                      <a:pt x="25769" y="15669"/>
                      <a:pt x="22889" y="16786"/>
                      <a:pt x="20626" y="19008"/>
                    </a:cubicBezTo>
                    <a:cubicBezTo>
                      <a:pt x="18363" y="21236"/>
                      <a:pt x="17232" y="24233"/>
                      <a:pt x="17232" y="27991"/>
                    </a:cubicBezTo>
                    <a:cubicBezTo>
                      <a:pt x="17232" y="31652"/>
                      <a:pt x="18391" y="34587"/>
                      <a:pt x="20702" y="36788"/>
                    </a:cubicBezTo>
                    <a:cubicBezTo>
                      <a:pt x="23013" y="38990"/>
                      <a:pt x="25954" y="40094"/>
                      <a:pt x="29520" y="40094"/>
                    </a:cubicBezTo>
                    <a:cubicBezTo>
                      <a:pt x="32791" y="40094"/>
                      <a:pt x="35582" y="39127"/>
                      <a:pt x="37913" y="37200"/>
                    </a:cubicBezTo>
                    <a:lnTo>
                      <a:pt x="37913" y="42260"/>
                    </a:lnTo>
                    <a:close/>
                  </a:path>
                </a:pathLst>
              </a:custGeom>
              <a:grpFill/>
              <a:ln w="1270" cap="flat">
                <a:solidFill>
                  <a:srgbClr val="000000"/>
                </a:solidFill>
                <a:prstDash val="solid"/>
                <a:miter/>
              </a:ln>
            </p:spPr>
            <p:txBody>
              <a:bodyPr rtlCol="0" anchor="ctr"/>
              <a:lstStyle/>
              <a:p>
                <a:endParaRPr lang="ja-JP" altLang="en-US"/>
              </a:p>
            </p:txBody>
          </p:sp>
          <p:sp>
            <p:nvSpPr>
              <p:cNvPr id="294" name="フリーフォーム: 図形 293">
                <a:extLst>
                  <a:ext uri="{FF2B5EF4-FFF2-40B4-BE49-F238E27FC236}">
                    <a16:creationId xmlns:a16="http://schemas.microsoft.com/office/drawing/2014/main" id="{7232FDB0-5347-44EA-B3EA-76AA8E3305A7}"/>
                  </a:ext>
                </a:extLst>
              </p:cNvPr>
              <p:cNvSpPr/>
              <p:nvPr/>
            </p:nvSpPr>
            <p:spPr>
              <a:xfrm>
                <a:off x="259831" y="6734862"/>
                <a:ext cx="54288" cy="53245"/>
              </a:xfrm>
              <a:custGeom>
                <a:avLst/>
                <a:gdLst>
                  <a:gd name="connsiteX0" fmla="*/ 54288 w 54288"/>
                  <a:gd name="connsiteY0" fmla="*/ 53246 h 53245"/>
                  <a:gd name="connsiteX1" fmla="*/ 48089 w 54288"/>
                  <a:gd name="connsiteY1" fmla="*/ 53246 h 53245"/>
                  <a:gd name="connsiteX2" fmla="*/ 48089 w 54288"/>
                  <a:gd name="connsiteY2" fmla="*/ 17527 h 53245"/>
                  <a:gd name="connsiteX3" fmla="*/ 48610 w 54288"/>
                  <a:gd name="connsiteY3" fmla="*/ 7166 h 53245"/>
                  <a:gd name="connsiteX4" fmla="*/ 48459 w 54288"/>
                  <a:gd name="connsiteY4" fmla="*/ 7166 h 53245"/>
                  <a:gd name="connsiteX5" fmla="*/ 46862 w 54288"/>
                  <a:gd name="connsiteY5" fmla="*/ 12329 h 53245"/>
                  <a:gd name="connsiteX6" fmla="*/ 28670 w 54288"/>
                  <a:gd name="connsiteY6" fmla="*/ 53246 h 53245"/>
                  <a:gd name="connsiteX7" fmla="*/ 25625 w 54288"/>
                  <a:gd name="connsiteY7" fmla="*/ 53246 h 53245"/>
                  <a:gd name="connsiteX8" fmla="*/ 7467 w 54288"/>
                  <a:gd name="connsiteY8" fmla="*/ 12624 h 53245"/>
                  <a:gd name="connsiteX9" fmla="*/ 5870 w 54288"/>
                  <a:gd name="connsiteY9" fmla="*/ 7166 h 53245"/>
                  <a:gd name="connsiteX10" fmla="*/ 5719 w 54288"/>
                  <a:gd name="connsiteY10" fmla="*/ 7166 h 53245"/>
                  <a:gd name="connsiteX11" fmla="*/ 6014 w 54288"/>
                  <a:gd name="connsiteY11" fmla="*/ 17602 h 53245"/>
                  <a:gd name="connsiteX12" fmla="*/ 6014 w 54288"/>
                  <a:gd name="connsiteY12" fmla="*/ 53246 h 53245"/>
                  <a:gd name="connsiteX13" fmla="*/ 0 w 54288"/>
                  <a:gd name="connsiteY13" fmla="*/ 53246 h 53245"/>
                  <a:gd name="connsiteX14" fmla="*/ 0 w 54288"/>
                  <a:gd name="connsiteY14" fmla="*/ 0 h 53245"/>
                  <a:gd name="connsiteX15" fmla="*/ 8242 w 54288"/>
                  <a:gd name="connsiteY15" fmla="*/ 0 h 53245"/>
                  <a:gd name="connsiteX16" fmla="*/ 24583 w 54288"/>
                  <a:gd name="connsiteY16" fmla="*/ 37131 h 53245"/>
                  <a:gd name="connsiteX17" fmla="*/ 27031 w 54288"/>
                  <a:gd name="connsiteY17" fmla="*/ 43515 h 53245"/>
                  <a:gd name="connsiteX18" fmla="*/ 27257 w 54288"/>
                  <a:gd name="connsiteY18" fmla="*/ 43515 h 53245"/>
                  <a:gd name="connsiteX19" fmla="*/ 29822 w 54288"/>
                  <a:gd name="connsiteY19" fmla="*/ 36980 h 53245"/>
                  <a:gd name="connsiteX20" fmla="*/ 46491 w 54288"/>
                  <a:gd name="connsiteY20" fmla="*/ 0 h 53245"/>
                  <a:gd name="connsiteX21" fmla="*/ 54288 w 54288"/>
                  <a:gd name="connsiteY21" fmla="*/ 0 h 53245"/>
                  <a:gd name="connsiteX22" fmla="*/ 54288 w 54288"/>
                  <a:gd name="connsiteY2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88" h="53245">
                    <a:moveTo>
                      <a:pt x="54288" y="53246"/>
                    </a:moveTo>
                    <a:lnTo>
                      <a:pt x="48089" y="53246"/>
                    </a:lnTo>
                    <a:lnTo>
                      <a:pt x="48089" y="17527"/>
                    </a:lnTo>
                    <a:cubicBezTo>
                      <a:pt x="48089" y="14702"/>
                      <a:pt x="48261" y="11253"/>
                      <a:pt x="48610" y="7166"/>
                    </a:cubicBezTo>
                    <a:lnTo>
                      <a:pt x="48459" y="7166"/>
                    </a:lnTo>
                    <a:cubicBezTo>
                      <a:pt x="47863" y="9566"/>
                      <a:pt x="47335" y="11287"/>
                      <a:pt x="46862" y="12329"/>
                    </a:cubicBezTo>
                    <a:lnTo>
                      <a:pt x="28670" y="53246"/>
                    </a:lnTo>
                    <a:lnTo>
                      <a:pt x="25625" y="53246"/>
                    </a:lnTo>
                    <a:lnTo>
                      <a:pt x="7467" y="12624"/>
                    </a:lnTo>
                    <a:cubicBezTo>
                      <a:pt x="6946" y="11438"/>
                      <a:pt x="6418" y="9621"/>
                      <a:pt x="5870" y="7166"/>
                    </a:cubicBezTo>
                    <a:lnTo>
                      <a:pt x="5719" y="7166"/>
                    </a:lnTo>
                    <a:cubicBezTo>
                      <a:pt x="5918" y="9291"/>
                      <a:pt x="6014" y="12775"/>
                      <a:pt x="6014" y="17602"/>
                    </a:cubicBezTo>
                    <a:lnTo>
                      <a:pt x="6014" y="53246"/>
                    </a:lnTo>
                    <a:lnTo>
                      <a:pt x="0" y="53246"/>
                    </a:lnTo>
                    <a:lnTo>
                      <a:pt x="0" y="0"/>
                    </a:lnTo>
                    <a:lnTo>
                      <a:pt x="8242" y="0"/>
                    </a:lnTo>
                    <a:lnTo>
                      <a:pt x="24583" y="37131"/>
                    </a:lnTo>
                    <a:cubicBezTo>
                      <a:pt x="25845" y="39977"/>
                      <a:pt x="26661" y="42110"/>
                      <a:pt x="27031" y="43515"/>
                    </a:cubicBezTo>
                    <a:lnTo>
                      <a:pt x="27257" y="43515"/>
                    </a:lnTo>
                    <a:cubicBezTo>
                      <a:pt x="28320" y="40594"/>
                      <a:pt x="29177" y="38414"/>
                      <a:pt x="29822" y="36980"/>
                    </a:cubicBezTo>
                    <a:lnTo>
                      <a:pt x="46491" y="0"/>
                    </a:lnTo>
                    <a:lnTo>
                      <a:pt x="54288" y="0"/>
                    </a:lnTo>
                    <a:lnTo>
                      <a:pt x="54288" y="53246"/>
                    </a:lnTo>
                    <a:close/>
                  </a:path>
                </a:pathLst>
              </a:custGeom>
              <a:grpFill/>
              <a:ln w="1270" cap="flat">
                <a:solidFill>
                  <a:srgbClr val="000000"/>
                </a:solidFill>
                <a:prstDash val="solid"/>
                <a:miter/>
              </a:ln>
            </p:spPr>
            <p:txBody>
              <a:bodyPr rtlCol="0" anchor="ctr"/>
              <a:lstStyle/>
              <a:p>
                <a:endParaRPr lang="ja-JP" altLang="en-US"/>
              </a:p>
            </p:txBody>
          </p:sp>
          <p:sp>
            <p:nvSpPr>
              <p:cNvPr id="295" name="フリーフォーム: 図形 294">
                <a:extLst>
                  <a:ext uri="{FF2B5EF4-FFF2-40B4-BE49-F238E27FC236}">
                    <a16:creationId xmlns:a16="http://schemas.microsoft.com/office/drawing/2014/main" id="{0F8A2170-381E-4931-B563-A4153A2D90A8}"/>
                  </a:ext>
                </a:extLst>
              </p:cNvPr>
              <p:cNvSpPr/>
              <p:nvPr/>
            </p:nvSpPr>
            <p:spPr>
              <a:xfrm>
                <a:off x="326633"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296" name="フリーフォーム: 図形 295">
                <a:extLst>
                  <a:ext uri="{FF2B5EF4-FFF2-40B4-BE49-F238E27FC236}">
                    <a16:creationId xmlns:a16="http://schemas.microsoft.com/office/drawing/2014/main" id="{CD7031F6-0471-4505-9EDE-9B46DBCEDA06}"/>
                  </a:ext>
                </a:extLst>
              </p:cNvPr>
              <p:cNvSpPr/>
              <p:nvPr/>
            </p:nvSpPr>
            <p:spPr>
              <a:xfrm>
                <a:off x="341143"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297" name="フリーフォーム: 図形 296">
                <a:extLst>
                  <a:ext uri="{FF2B5EF4-FFF2-40B4-BE49-F238E27FC236}">
                    <a16:creationId xmlns:a16="http://schemas.microsoft.com/office/drawing/2014/main" id="{CBC08D9C-8BAD-4460-9F7D-72ECAA4169F4}"/>
                  </a:ext>
                </a:extLst>
              </p:cNvPr>
              <p:cNvSpPr/>
              <p:nvPr/>
            </p:nvSpPr>
            <p:spPr>
              <a:xfrm>
                <a:off x="369257"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66"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298" name="フリーフォーム: 図形 297">
                <a:extLst>
                  <a:ext uri="{FF2B5EF4-FFF2-40B4-BE49-F238E27FC236}">
                    <a16:creationId xmlns:a16="http://schemas.microsoft.com/office/drawing/2014/main" id="{D356F74E-1F32-43D2-A0FB-427E29592BD7}"/>
                  </a:ext>
                </a:extLst>
              </p:cNvPr>
              <p:cNvSpPr/>
              <p:nvPr/>
            </p:nvSpPr>
            <p:spPr>
              <a:xfrm>
                <a:off x="402700" y="6750016"/>
                <a:ext cx="31570" cy="38914"/>
              </a:xfrm>
              <a:custGeom>
                <a:avLst/>
                <a:gdLst>
                  <a:gd name="connsiteX0" fmla="*/ 31563 w 31570"/>
                  <a:gd name="connsiteY0" fmla="*/ 38023 h 38914"/>
                  <a:gd name="connsiteX1" fmla="*/ 25474 w 31570"/>
                  <a:gd name="connsiteY1" fmla="*/ 38023 h 38914"/>
                  <a:gd name="connsiteX2" fmla="*/ 25474 w 31570"/>
                  <a:gd name="connsiteY2" fmla="*/ 32009 h 38914"/>
                  <a:gd name="connsiteX3" fmla="*/ 25323 w 31570"/>
                  <a:gd name="connsiteY3" fmla="*/ 32009 h 38914"/>
                  <a:gd name="connsiteX4" fmla="*/ 13591 w 31570"/>
                  <a:gd name="connsiteY4" fmla="*/ 38914 h 38914"/>
                  <a:gd name="connsiteX5" fmla="*/ 0 w 31570"/>
                  <a:gd name="connsiteY5" fmla="*/ 22724 h 38914"/>
                  <a:gd name="connsiteX6" fmla="*/ 0 w 31570"/>
                  <a:gd name="connsiteY6" fmla="*/ 0 h 38914"/>
                  <a:gd name="connsiteX7" fmla="*/ 6055 w 31570"/>
                  <a:gd name="connsiteY7" fmla="*/ 0 h 38914"/>
                  <a:gd name="connsiteX8" fmla="*/ 6055 w 31570"/>
                  <a:gd name="connsiteY8" fmla="*/ 21758 h 38914"/>
                  <a:gd name="connsiteX9" fmla="*/ 15264 w 31570"/>
                  <a:gd name="connsiteY9" fmla="*/ 33785 h 38914"/>
                  <a:gd name="connsiteX10" fmla="*/ 22601 w 31570"/>
                  <a:gd name="connsiteY10" fmla="*/ 30500 h 38914"/>
                  <a:gd name="connsiteX11" fmla="*/ 25481 w 31570"/>
                  <a:gd name="connsiteY11" fmla="*/ 21902 h 38914"/>
                  <a:gd name="connsiteX12" fmla="*/ 25481 w 31570"/>
                  <a:gd name="connsiteY12" fmla="*/ 0 h 38914"/>
                  <a:gd name="connsiteX13" fmla="*/ 31570 w 31570"/>
                  <a:gd name="connsiteY13" fmla="*/ 0 h 38914"/>
                  <a:gd name="connsiteX14" fmla="*/ 31570 w 31570"/>
                  <a:gd name="connsiteY14" fmla="*/ 38023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38914">
                    <a:moveTo>
                      <a:pt x="31563" y="38023"/>
                    </a:moveTo>
                    <a:lnTo>
                      <a:pt x="25474" y="38023"/>
                    </a:lnTo>
                    <a:lnTo>
                      <a:pt x="25474" y="32009"/>
                    </a:lnTo>
                    <a:lnTo>
                      <a:pt x="25323" y="32009"/>
                    </a:lnTo>
                    <a:cubicBezTo>
                      <a:pt x="22800" y="36617"/>
                      <a:pt x="18885" y="38914"/>
                      <a:pt x="13591" y="38914"/>
                    </a:cubicBezTo>
                    <a:cubicBezTo>
                      <a:pt x="4533" y="38914"/>
                      <a:pt x="0" y="33518"/>
                      <a:pt x="0" y="22724"/>
                    </a:cubicBezTo>
                    <a:lnTo>
                      <a:pt x="0" y="0"/>
                    </a:lnTo>
                    <a:lnTo>
                      <a:pt x="6055" y="0"/>
                    </a:lnTo>
                    <a:lnTo>
                      <a:pt x="6055" y="21758"/>
                    </a:lnTo>
                    <a:cubicBezTo>
                      <a:pt x="6055" y="29780"/>
                      <a:pt x="9127" y="33785"/>
                      <a:pt x="15264" y="33785"/>
                    </a:cubicBezTo>
                    <a:cubicBezTo>
                      <a:pt x="18233" y="33785"/>
                      <a:pt x="20681" y="32688"/>
                      <a:pt x="22601" y="30500"/>
                    </a:cubicBezTo>
                    <a:cubicBezTo>
                      <a:pt x="24521" y="28313"/>
                      <a:pt x="25481" y="25447"/>
                      <a:pt x="25481" y="21902"/>
                    </a:cubicBezTo>
                    <a:lnTo>
                      <a:pt x="25481" y="0"/>
                    </a:lnTo>
                    <a:lnTo>
                      <a:pt x="31570" y="0"/>
                    </a:lnTo>
                    <a:lnTo>
                      <a:pt x="31570" y="38023"/>
                    </a:lnTo>
                    <a:close/>
                  </a:path>
                </a:pathLst>
              </a:custGeom>
              <a:grpFill/>
              <a:ln w="1270" cap="flat">
                <a:solidFill>
                  <a:srgbClr val="000000"/>
                </a:solidFill>
                <a:prstDash val="solid"/>
                <a:miter/>
              </a:ln>
            </p:spPr>
            <p:txBody>
              <a:bodyPr rtlCol="0" anchor="ctr"/>
              <a:lstStyle/>
              <a:p>
                <a:endParaRPr lang="ja-JP" altLang="en-US"/>
              </a:p>
            </p:txBody>
          </p:sp>
          <p:sp>
            <p:nvSpPr>
              <p:cNvPr id="299" name="フリーフォーム: 図形 298">
                <a:extLst>
                  <a:ext uri="{FF2B5EF4-FFF2-40B4-BE49-F238E27FC236}">
                    <a16:creationId xmlns:a16="http://schemas.microsoft.com/office/drawing/2014/main" id="{C68C84CD-4BE1-468D-98E7-5B68BD4F756E}"/>
                  </a:ext>
                </a:extLst>
              </p:cNvPr>
              <p:cNvSpPr/>
              <p:nvPr/>
            </p:nvSpPr>
            <p:spPr>
              <a:xfrm>
                <a:off x="446167" y="6731818"/>
                <a:ext cx="34978" cy="57181"/>
              </a:xfrm>
              <a:custGeom>
                <a:avLst/>
                <a:gdLst>
                  <a:gd name="connsiteX0" fmla="*/ 6240 w 34978"/>
                  <a:gd name="connsiteY0" fmla="*/ 50798 h 57181"/>
                  <a:gd name="connsiteX1" fmla="*/ 6089 w 34978"/>
                  <a:gd name="connsiteY1" fmla="*/ 50798 h 57181"/>
                  <a:gd name="connsiteX2" fmla="*/ 6089 w 34978"/>
                  <a:gd name="connsiteY2" fmla="*/ 56290 h 57181"/>
                  <a:gd name="connsiteX3" fmla="*/ 0 w 34978"/>
                  <a:gd name="connsiteY3" fmla="*/ 56290 h 57181"/>
                  <a:gd name="connsiteX4" fmla="*/ 0 w 34978"/>
                  <a:gd name="connsiteY4" fmla="*/ 0 h 57181"/>
                  <a:gd name="connsiteX5" fmla="*/ 6089 w 34978"/>
                  <a:gd name="connsiteY5" fmla="*/ 0 h 57181"/>
                  <a:gd name="connsiteX6" fmla="*/ 6089 w 34978"/>
                  <a:gd name="connsiteY6" fmla="*/ 24953 h 57181"/>
                  <a:gd name="connsiteX7" fmla="*/ 6240 w 34978"/>
                  <a:gd name="connsiteY7" fmla="*/ 24953 h 57181"/>
                  <a:gd name="connsiteX8" fmla="*/ 19385 w 34978"/>
                  <a:gd name="connsiteY8" fmla="*/ 17376 h 57181"/>
                  <a:gd name="connsiteX9" fmla="*/ 30837 w 34978"/>
                  <a:gd name="connsiteY9" fmla="*/ 22484 h 57181"/>
                  <a:gd name="connsiteX10" fmla="*/ 34978 w 34978"/>
                  <a:gd name="connsiteY10" fmla="*/ 36164 h 57181"/>
                  <a:gd name="connsiteX11" fmla="*/ 30336 w 34978"/>
                  <a:gd name="connsiteY11" fmla="*/ 51442 h 57181"/>
                  <a:gd name="connsiteX12" fmla="*/ 17637 w 34978"/>
                  <a:gd name="connsiteY12" fmla="*/ 57181 h 57181"/>
                  <a:gd name="connsiteX13" fmla="*/ 6240 w 34978"/>
                  <a:gd name="connsiteY13" fmla="*/ 50798 h 57181"/>
                  <a:gd name="connsiteX14" fmla="*/ 6096 w 34978"/>
                  <a:gd name="connsiteY14" fmla="*/ 35458 h 57181"/>
                  <a:gd name="connsiteX15" fmla="*/ 6096 w 34978"/>
                  <a:gd name="connsiteY15" fmla="*/ 40766 h 57181"/>
                  <a:gd name="connsiteX16" fmla="*/ 9161 w 34978"/>
                  <a:gd name="connsiteY16" fmla="*/ 48768 h 57181"/>
                  <a:gd name="connsiteX17" fmla="*/ 16937 w 34978"/>
                  <a:gd name="connsiteY17" fmla="*/ 52052 h 57181"/>
                  <a:gd name="connsiteX18" fmla="*/ 25605 w 34978"/>
                  <a:gd name="connsiteY18" fmla="*/ 47822 h 57181"/>
                  <a:gd name="connsiteX19" fmla="*/ 28745 w 34978"/>
                  <a:gd name="connsiteY19" fmla="*/ 36048 h 57181"/>
                  <a:gd name="connsiteX20" fmla="*/ 25810 w 34978"/>
                  <a:gd name="connsiteY20" fmla="*/ 26098 h 57181"/>
                  <a:gd name="connsiteX21" fmla="*/ 17863 w 34978"/>
                  <a:gd name="connsiteY21" fmla="*/ 22498 h 57181"/>
                  <a:gd name="connsiteX22" fmla="*/ 9326 w 34978"/>
                  <a:gd name="connsiteY22" fmla="*/ 26194 h 57181"/>
                  <a:gd name="connsiteX23" fmla="*/ 6096 w 34978"/>
                  <a:gd name="connsiteY23" fmla="*/ 35458 h 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7181">
                    <a:moveTo>
                      <a:pt x="6240" y="50798"/>
                    </a:moveTo>
                    <a:lnTo>
                      <a:pt x="6089" y="50798"/>
                    </a:lnTo>
                    <a:lnTo>
                      <a:pt x="6089" y="56290"/>
                    </a:lnTo>
                    <a:lnTo>
                      <a:pt x="0" y="56290"/>
                    </a:lnTo>
                    <a:lnTo>
                      <a:pt x="0" y="0"/>
                    </a:lnTo>
                    <a:lnTo>
                      <a:pt x="6089" y="0"/>
                    </a:lnTo>
                    <a:lnTo>
                      <a:pt x="6089" y="24953"/>
                    </a:lnTo>
                    <a:lnTo>
                      <a:pt x="6240" y="24953"/>
                    </a:lnTo>
                    <a:cubicBezTo>
                      <a:pt x="9237" y="19906"/>
                      <a:pt x="13618" y="17376"/>
                      <a:pt x="19385" y="17376"/>
                    </a:cubicBezTo>
                    <a:cubicBezTo>
                      <a:pt x="24261" y="17376"/>
                      <a:pt x="28080" y="19076"/>
                      <a:pt x="30837" y="22484"/>
                    </a:cubicBezTo>
                    <a:cubicBezTo>
                      <a:pt x="33593" y="25892"/>
                      <a:pt x="34978" y="30452"/>
                      <a:pt x="34978" y="36164"/>
                    </a:cubicBezTo>
                    <a:cubicBezTo>
                      <a:pt x="34978" y="42528"/>
                      <a:pt x="33429" y="47623"/>
                      <a:pt x="30336" y="51442"/>
                    </a:cubicBezTo>
                    <a:cubicBezTo>
                      <a:pt x="27243" y="55262"/>
                      <a:pt x="23006" y="57181"/>
                      <a:pt x="17637" y="57181"/>
                    </a:cubicBezTo>
                    <a:cubicBezTo>
                      <a:pt x="12617" y="57181"/>
                      <a:pt x="8818" y="55056"/>
                      <a:pt x="6240" y="50798"/>
                    </a:cubicBezTo>
                    <a:close/>
                    <a:moveTo>
                      <a:pt x="6096" y="35458"/>
                    </a:moveTo>
                    <a:lnTo>
                      <a:pt x="6096" y="40766"/>
                    </a:lnTo>
                    <a:cubicBezTo>
                      <a:pt x="6096" y="43906"/>
                      <a:pt x="7118" y="46580"/>
                      <a:pt x="9161" y="48768"/>
                    </a:cubicBezTo>
                    <a:cubicBezTo>
                      <a:pt x="11205" y="50962"/>
                      <a:pt x="13797" y="52052"/>
                      <a:pt x="16937" y="52052"/>
                    </a:cubicBezTo>
                    <a:cubicBezTo>
                      <a:pt x="20626" y="52052"/>
                      <a:pt x="23513" y="50640"/>
                      <a:pt x="25605" y="47822"/>
                    </a:cubicBezTo>
                    <a:cubicBezTo>
                      <a:pt x="27696" y="44996"/>
                      <a:pt x="28745" y="41074"/>
                      <a:pt x="28745" y="36048"/>
                    </a:cubicBezTo>
                    <a:cubicBezTo>
                      <a:pt x="28745" y="31817"/>
                      <a:pt x="27765" y="28498"/>
                      <a:pt x="25810" y="26098"/>
                    </a:cubicBezTo>
                    <a:cubicBezTo>
                      <a:pt x="23856" y="23698"/>
                      <a:pt x="21202" y="22498"/>
                      <a:pt x="17863" y="22498"/>
                    </a:cubicBezTo>
                    <a:cubicBezTo>
                      <a:pt x="14325" y="22498"/>
                      <a:pt x="11479" y="23732"/>
                      <a:pt x="9326" y="26194"/>
                    </a:cubicBezTo>
                    <a:cubicBezTo>
                      <a:pt x="7173" y="28663"/>
                      <a:pt x="6096" y="31748"/>
                      <a:pt x="6096" y="35458"/>
                    </a:cubicBezTo>
                    <a:close/>
                  </a:path>
                </a:pathLst>
              </a:custGeom>
              <a:grpFill/>
              <a:ln w="1270" cap="flat">
                <a:solidFill>
                  <a:srgbClr val="000000"/>
                </a:solidFill>
                <a:prstDash val="solid"/>
                <a:miter/>
              </a:ln>
            </p:spPr>
            <p:txBody>
              <a:bodyPr rtlCol="0" anchor="ctr"/>
              <a:lstStyle/>
              <a:p>
                <a:endParaRPr lang="ja-JP" altLang="en-US"/>
              </a:p>
            </p:txBody>
          </p:sp>
          <p:sp>
            <p:nvSpPr>
              <p:cNvPr id="300" name="フリーフォーム: 図形 299">
                <a:extLst>
                  <a:ext uri="{FF2B5EF4-FFF2-40B4-BE49-F238E27FC236}">
                    <a16:creationId xmlns:a16="http://schemas.microsoft.com/office/drawing/2014/main" id="{BBD2E098-C243-4DAE-9F70-F66B717C2C0C}"/>
                  </a:ext>
                </a:extLst>
              </p:cNvPr>
              <p:cNvSpPr/>
              <p:nvPr/>
            </p:nvSpPr>
            <p:spPr>
              <a:xfrm>
                <a:off x="48952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301" name="フリーフォーム: 図形 300">
                <a:extLst>
                  <a:ext uri="{FF2B5EF4-FFF2-40B4-BE49-F238E27FC236}">
                    <a16:creationId xmlns:a16="http://schemas.microsoft.com/office/drawing/2014/main" id="{882893F4-3F4A-4F4C-B205-87CA4FB7849F}"/>
                  </a:ext>
                </a:extLst>
              </p:cNvPr>
              <p:cNvSpPr/>
              <p:nvPr/>
            </p:nvSpPr>
            <p:spPr>
              <a:xfrm>
                <a:off x="506304" y="6749125"/>
                <a:ext cx="25220" cy="39812"/>
              </a:xfrm>
              <a:custGeom>
                <a:avLst/>
                <a:gdLst>
                  <a:gd name="connsiteX0" fmla="*/ 0 w 25220"/>
                  <a:gd name="connsiteY0" fmla="*/ 37543 h 39812"/>
                  <a:gd name="connsiteX1" fmla="*/ 0 w 25220"/>
                  <a:gd name="connsiteY1" fmla="*/ 31008 h 39812"/>
                  <a:gd name="connsiteX2" fmla="*/ 10958 w 25220"/>
                  <a:gd name="connsiteY2" fmla="*/ 34683 h 39812"/>
                  <a:gd name="connsiteX3" fmla="*/ 18981 w 25220"/>
                  <a:gd name="connsiteY3" fmla="*/ 29335 h 39812"/>
                  <a:gd name="connsiteX4" fmla="*/ 18295 w 25220"/>
                  <a:gd name="connsiteY4" fmla="*/ 26756 h 39812"/>
                  <a:gd name="connsiteX5" fmla="*/ 16437 w 25220"/>
                  <a:gd name="connsiteY5" fmla="*/ 24884 h 39812"/>
                  <a:gd name="connsiteX6" fmla="*/ 13687 w 25220"/>
                  <a:gd name="connsiteY6" fmla="*/ 23417 h 39812"/>
                  <a:gd name="connsiteX7" fmla="*/ 10293 w 25220"/>
                  <a:gd name="connsiteY7" fmla="*/ 22059 h 39812"/>
                  <a:gd name="connsiteX8" fmla="*/ 5856 w 25220"/>
                  <a:gd name="connsiteY8" fmla="*/ 20036 h 39812"/>
                  <a:gd name="connsiteX9" fmla="*/ 2661 w 25220"/>
                  <a:gd name="connsiteY9" fmla="*/ 17733 h 39812"/>
                  <a:gd name="connsiteX10" fmla="*/ 727 w 25220"/>
                  <a:gd name="connsiteY10" fmla="*/ 14818 h 39812"/>
                  <a:gd name="connsiteX11" fmla="*/ 75 w 25220"/>
                  <a:gd name="connsiteY11" fmla="*/ 10992 h 39812"/>
                  <a:gd name="connsiteX12" fmla="*/ 1303 w 25220"/>
                  <a:gd name="connsiteY12" fmla="*/ 6261 h 39812"/>
                  <a:gd name="connsiteX13" fmla="*/ 4574 w 25220"/>
                  <a:gd name="connsiteY13" fmla="*/ 2805 h 39812"/>
                  <a:gd name="connsiteX14" fmla="*/ 9237 w 25220"/>
                  <a:gd name="connsiteY14" fmla="*/ 706 h 39812"/>
                  <a:gd name="connsiteX15" fmla="*/ 14640 w 25220"/>
                  <a:gd name="connsiteY15" fmla="*/ 0 h 39812"/>
                  <a:gd name="connsiteX16" fmla="*/ 23479 w 25220"/>
                  <a:gd name="connsiteY16" fmla="*/ 1707 h 39812"/>
                  <a:gd name="connsiteX17" fmla="*/ 23479 w 25220"/>
                  <a:gd name="connsiteY17" fmla="*/ 7872 h 39812"/>
                  <a:gd name="connsiteX18" fmla="*/ 13824 w 25220"/>
                  <a:gd name="connsiteY18" fmla="*/ 5122 h 39812"/>
                  <a:gd name="connsiteX19" fmla="*/ 10745 w 25220"/>
                  <a:gd name="connsiteY19" fmla="*/ 5513 h 39812"/>
                  <a:gd name="connsiteX20" fmla="*/ 8386 w 25220"/>
                  <a:gd name="connsiteY20" fmla="*/ 6610 h 39812"/>
                  <a:gd name="connsiteX21" fmla="*/ 6864 w 25220"/>
                  <a:gd name="connsiteY21" fmla="*/ 8297 h 39812"/>
                  <a:gd name="connsiteX22" fmla="*/ 6329 w 25220"/>
                  <a:gd name="connsiteY22" fmla="*/ 10471 h 39812"/>
                  <a:gd name="connsiteX23" fmla="*/ 6864 w 25220"/>
                  <a:gd name="connsiteY23" fmla="*/ 12960 h 39812"/>
                  <a:gd name="connsiteX24" fmla="*/ 8441 w 25220"/>
                  <a:gd name="connsiteY24" fmla="*/ 14743 h 39812"/>
                  <a:gd name="connsiteX25" fmla="*/ 10965 w 25220"/>
                  <a:gd name="connsiteY25" fmla="*/ 16155 h 39812"/>
                  <a:gd name="connsiteX26" fmla="*/ 14345 w 25220"/>
                  <a:gd name="connsiteY26" fmla="*/ 17527 h 39812"/>
                  <a:gd name="connsiteX27" fmla="*/ 18871 w 25220"/>
                  <a:gd name="connsiteY27" fmla="*/ 19515 h 39812"/>
                  <a:gd name="connsiteX28" fmla="*/ 22286 w 25220"/>
                  <a:gd name="connsiteY28" fmla="*/ 21819 h 39812"/>
                  <a:gd name="connsiteX29" fmla="*/ 24459 w 25220"/>
                  <a:gd name="connsiteY29" fmla="*/ 24768 h 39812"/>
                  <a:gd name="connsiteX30" fmla="*/ 25221 w 25220"/>
                  <a:gd name="connsiteY30" fmla="*/ 28738 h 39812"/>
                  <a:gd name="connsiteX31" fmla="*/ 23979 w 25220"/>
                  <a:gd name="connsiteY31" fmla="*/ 33641 h 39812"/>
                  <a:gd name="connsiteX32" fmla="*/ 20654 w 25220"/>
                  <a:gd name="connsiteY32" fmla="*/ 37097 h 39812"/>
                  <a:gd name="connsiteX33" fmla="*/ 15861 w 25220"/>
                  <a:gd name="connsiteY33" fmla="*/ 39140 h 39812"/>
                  <a:gd name="connsiteX34" fmla="*/ 10183 w 25220"/>
                  <a:gd name="connsiteY34" fmla="*/ 39812 h 39812"/>
                  <a:gd name="connsiteX35" fmla="*/ 0 w 25220"/>
                  <a:gd name="connsiteY35" fmla="*/ 37543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20" h="39812">
                    <a:moveTo>
                      <a:pt x="0" y="37543"/>
                    </a:moveTo>
                    <a:lnTo>
                      <a:pt x="0" y="31008"/>
                    </a:lnTo>
                    <a:cubicBezTo>
                      <a:pt x="3319" y="33463"/>
                      <a:pt x="6967" y="34683"/>
                      <a:pt x="10958" y="34683"/>
                    </a:cubicBezTo>
                    <a:cubicBezTo>
                      <a:pt x="16306" y="34683"/>
                      <a:pt x="18981" y="32900"/>
                      <a:pt x="18981" y="29335"/>
                    </a:cubicBezTo>
                    <a:cubicBezTo>
                      <a:pt x="18981" y="28320"/>
                      <a:pt x="18754" y="27463"/>
                      <a:pt x="18295" y="26756"/>
                    </a:cubicBezTo>
                    <a:cubicBezTo>
                      <a:pt x="17835" y="26050"/>
                      <a:pt x="17218" y="25426"/>
                      <a:pt x="16437" y="24884"/>
                    </a:cubicBezTo>
                    <a:cubicBezTo>
                      <a:pt x="15655" y="24343"/>
                      <a:pt x="14743" y="23849"/>
                      <a:pt x="13687" y="23417"/>
                    </a:cubicBezTo>
                    <a:cubicBezTo>
                      <a:pt x="12631" y="22985"/>
                      <a:pt x="11499" y="22532"/>
                      <a:pt x="10293" y="22059"/>
                    </a:cubicBezTo>
                    <a:cubicBezTo>
                      <a:pt x="8606" y="21387"/>
                      <a:pt x="7131" y="20715"/>
                      <a:pt x="5856" y="20036"/>
                    </a:cubicBezTo>
                    <a:cubicBezTo>
                      <a:pt x="4581" y="19358"/>
                      <a:pt x="3518" y="18590"/>
                      <a:pt x="2661" y="17733"/>
                    </a:cubicBezTo>
                    <a:cubicBezTo>
                      <a:pt x="1803" y="16875"/>
                      <a:pt x="1166" y="15909"/>
                      <a:pt x="727" y="14818"/>
                    </a:cubicBezTo>
                    <a:cubicBezTo>
                      <a:pt x="295" y="13728"/>
                      <a:pt x="75" y="12453"/>
                      <a:pt x="75" y="10992"/>
                    </a:cubicBezTo>
                    <a:cubicBezTo>
                      <a:pt x="75" y="9209"/>
                      <a:pt x="487" y="7632"/>
                      <a:pt x="1303" y="6261"/>
                    </a:cubicBezTo>
                    <a:cubicBezTo>
                      <a:pt x="2119" y="4889"/>
                      <a:pt x="3209" y="3737"/>
                      <a:pt x="4574" y="2805"/>
                    </a:cubicBezTo>
                    <a:cubicBezTo>
                      <a:pt x="5931" y="1879"/>
                      <a:pt x="7488" y="1179"/>
                      <a:pt x="9237" y="706"/>
                    </a:cubicBezTo>
                    <a:cubicBezTo>
                      <a:pt x="10985" y="233"/>
                      <a:pt x="12782" y="0"/>
                      <a:pt x="14640" y="0"/>
                    </a:cubicBezTo>
                    <a:cubicBezTo>
                      <a:pt x="17931" y="0"/>
                      <a:pt x="20880" y="569"/>
                      <a:pt x="23479" y="1707"/>
                    </a:cubicBezTo>
                    <a:lnTo>
                      <a:pt x="23479" y="7872"/>
                    </a:lnTo>
                    <a:cubicBezTo>
                      <a:pt x="20681" y="6041"/>
                      <a:pt x="17465" y="5122"/>
                      <a:pt x="13824" y="5122"/>
                    </a:cubicBezTo>
                    <a:cubicBezTo>
                      <a:pt x="12686" y="5122"/>
                      <a:pt x="11657" y="5253"/>
                      <a:pt x="10745" y="5513"/>
                    </a:cubicBezTo>
                    <a:cubicBezTo>
                      <a:pt x="9826" y="5774"/>
                      <a:pt x="9045" y="6137"/>
                      <a:pt x="8386" y="6610"/>
                    </a:cubicBezTo>
                    <a:cubicBezTo>
                      <a:pt x="7728" y="7083"/>
                      <a:pt x="7221" y="7646"/>
                      <a:pt x="6864" y="8297"/>
                    </a:cubicBezTo>
                    <a:cubicBezTo>
                      <a:pt x="6507" y="8949"/>
                      <a:pt x="6329" y="9675"/>
                      <a:pt x="6329" y="10471"/>
                    </a:cubicBezTo>
                    <a:cubicBezTo>
                      <a:pt x="6329" y="11465"/>
                      <a:pt x="6507" y="12288"/>
                      <a:pt x="6864" y="12960"/>
                    </a:cubicBezTo>
                    <a:cubicBezTo>
                      <a:pt x="7221" y="13632"/>
                      <a:pt x="7749" y="14222"/>
                      <a:pt x="8441" y="14743"/>
                    </a:cubicBezTo>
                    <a:cubicBezTo>
                      <a:pt x="9134" y="15264"/>
                      <a:pt x="9977" y="15737"/>
                      <a:pt x="10965" y="16155"/>
                    </a:cubicBezTo>
                    <a:cubicBezTo>
                      <a:pt x="11952" y="16574"/>
                      <a:pt x="13083" y="17033"/>
                      <a:pt x="14345" y="17527"/>
                    </a:cubicBezTo>
                    <a:cubicBezTo>
                      <a:pt x="16025" y="18171"/>
                      <a:pt x="17534" y="18830"/>
                      <a:pt x="18871" y="19515"/>
                    </a:cubicBezTo>
                    <a:cubicBezTo>
                      <a:pt x="20208" y="20194"/>
                      <a:pt x="21346" y="20962"/>
                      <a:pt x="22286" y="21819"/>
                    </a:cubicBezTo>
                    <a:cubicBezTo>
                      <a:pt x="23225" y="22676"/>
                      <a:pt x="23952" y="23657"/>
                      <a:pt x="24459" y="24768"/>
                    </a:cubicBezTo>
                    <a:cubicBezTo>
                      <a:pt x="24967" y="25879"/>
                      <a:pt x="25221" y="27209"/>
                      <a:pt x="25221" y="28738"/>
                    </a:cubicBezTo>
                    <a:cubicBezTo>
                      <a:pt x="25221" y="30617"/>
                      <a:pt x="24809" y="32256"/>
                      <a:pt x="23979" y="33641"/>
                    </a:cubicBezTo>
                    <a:cubicBezTo>
                      <a:pt x="23150" y="35026"/>
                      <a:pt x="22039" y="36178"/>
                      <a:pt x="20654" y="37097"/>
                    </a:cubicBezTo>
                    <a:cubicBezTo>
                      <a:pt x="19269" y="38016"/>
                      <a:pt x="17671" y="38695"/>
                      <a:pt x="15861" y="39140"/>
                    </a:cubicBezTo>
                    <a:cubicBezTo>
                      <a:pt x="14050" y="39586"/>
                      <a:pt x="12158" y="39812"/>
                      <a:pt x="10183" y="39812"/>
                    </a:cubicBezTo>
                    <a:cubicBezTo>
                      <a:pt x="6261" y="39806"/>
                      <a:pt x="2873" y="39051"/>
                      <a:pt x="0" y="37543"/>
                    </a:cubicBezTo>
                    <a:close/>
                  </a:path>
                </a:pathLst>
              </a:custGeom>
              <a:grpFill/>
              <a:ln w="1270" cap="flat">
                <a:solidFill>
                  <a:srgbClr val="000000"/>
                </a:solidFill>
                <a:prstDash val="solid"/>
                <a:miter/>
              </a:ln>
            </p:spPr>
            <p:txBody>
              <a:bodyPr rtlCol="0" anchor="ctr"/>
              <a:lstStyle/>
              <a:p>
                <a:endParaRPr lang="ja-JP" altLang="en-US"/>
              </a:p>
            </p:txBody>
          </p:sp>
          <p:sp>
            <p:nvSpPr>
              <p:cNvPr id="302" name="フリーフォーム: 図形 301">
                <a:extLst>
                  <a:ext uri="{FF2B5EF4-FFF2-40B4-BE49-F238E27FC236}">
                    <a16:creationId xmlns:a16="http://schemas.microsoft.com/office/drawing/2014/main" id="{F72FFA29-AB10-473D-93FF-A45DFCDBCA6A}"/>
                  </a:ext>
                </a:extLst>
              </p:cNvPr>
              <p:cNvSpPr/>
              <p:nvPr/>
            </p:nvSpPr>
            <p:spPr>
              <a:xfrm>
                <a:off x="540563" y="6731818"/>
                <a:ext cx="31570" cy="56290"/>
              </a:xfrm>
              <a:custGeom>
                <a:avLst/>
                <a:gdLst>
                  <a:gd name="connsiteX0" fmla="*/ 31563 w 31570"/>
                  <a:gd name="connsiteY0" fmla="*/ 56290 h 56290"/>
                  <a:gd name="connsiteX1" fmla="*/ 25474 w 31570"/>
                  <a:gd name="connsiteY1" fmla="*/ 56290 h 56290"/>
                  <a:gd name="connsiteX2" fmla="*/ 25474 w 31570"/>
                  <a:gd name="connsiteY2" fmla="*/ 34382 h 56290"/>
                  <a:gd name="connsiteX3" fmla="*/ 16635 w 31570"/>
                  <a:gd name="connsiteY3" fmla="*/ 22498 h 56290"/>
                  <a:gd name="connsiteX4" fmla="*/ 9134 w 31570"/>
                  <a:gd name="connsiteY4" fmla="*/ 25934 h 56290"/>
                  <a:gd name="connsiteX5" fmla="*/ 6089 w 31570"/>
                  <a:gd name="connsiteY5" fmla="*/ 34752 h 56290"/>
                  <a:gd name="connsiteX6" fmla="*/ 6089 w 31570"/>
                  <a:gd name="connsiteY6" fmla="*/ 56290 h 56290"/>
                  <a:gd name="connsiteX7" fmla="*/ 0 w 31570"/>
                  <a:gd name="connsiteY7" fmla="*/ 56290 h 56290"/>
                  <a:gd name="connsiteX8" fmla="*/ 0 w 31570"/>
                  <a:gd name="connsiteY8" fmla="*/ 0 h 56290"/>
                  <a:gd name="connsiteX9" fmla="*/ 6089 w 31570"/>
                  <a:gd name="connsiteY9" fmla="*/ 0 h 56290"/>
                  <a:gd name="connsiteX10" fmla="*/ 6089 w 31570"/>
                  <a:gd name="connsiteY10" fmla="*/ 24583 h 56290"/>
                  <a:gd name="connsiteX11" fmla="*/ 6240 w 31570"/>
                  <a:gd name="connsiteY11" fmla="*/ 24583 h 56290"/>
                  <a:gd name="connsiteX12" fmla="*/ 18720 w 31570"/>
                  <a:gd name="connsiteY12" fmla="*/ 17376 h 56290"/>
                  <a:gd name="connsiteX13" fmla="*/ 31570 w 31570"/>
                  <a:gd name="connsiteY13" fmla="*/ 32859 h 56290"/>
                  <a:gd name="connsiteX14" fmla="*/ 31570 w 31570"/>
                  <a:gd name="connsiteY14" fmla="*/ 56290 h 5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0" h="56290">
                    <a:moveTo>
                      <a:pt x="31563" y="56290"/>
                    </a:moveTo>
                    <a:lnTo>
                      <a:pt x="25474" y="56290"/>
                    </a:lnTo>
                    <a:lnTo>
                      <a:pt x="25474" y="34382"/>
                    </a:lnTo>
                    <a:cubicBezTo>
                      <a:pt x="25474" y="26462"/>
                      <a:pt x="22526" y="22498"/>
                      <a:pt x="16635" y="22498"/>
                    </a:cubicBezTo>
                    <a:cubicBezTo>
                      <a:pt x="13666" y="22498"/>
                      <a:pt x="11163" y="23643"/>
                      <a:pt x="9134" y="25934"/>
                    </a:cubicBezTo>
                    <a:cubicBezTo>
                      <a:pt x="7104" y="28224"/>
                      <a:pt x="6089" y="31166"/>
                      <a:pt x="6089" y="34752"/>
                    </a:cubicBezTo>
                    <a:lnTo>
                      <a:pt x="6089" y="56290"/>
                    </a:lnTo>
                    <a:lnTo>
                      <a:pt x="0" y="56290"/>
                    </a:lnTo>
                    <a:lnTo>
                      <a:pt x="0" y="0"/>
                    </a:lnTo>
                    <a:lnTo>
                      <a:pt x="6089" y="0"/>
                    </a:lnTo>
                    <a:lnTo>
                      <a:pt x="6089" y="24583"/>
                    </a:lnTo>
                    <a:lnTo>
                      <a:pt x="6240" y="24583"/>
                    </a:lnTo>
                    <a:cubicBezTo>
                      <a:pt x="9161" y="19783"/>
                      <a:pt x="13323" y="17376"/>
                      <a:pt x="18720" y="17376"/>
                    </a:cubicBezTo>
                    <a:cubicBezTo>
                      <a:pt x="27285" y="17376"/>
                      <a:pt x="31570" y="22539"/>
                      <a:pt x="31570" y="32859"/>
                    </a:cubicBezTo>
                    <a:lnTo>
                      <a:pt x="31570" y="56290"/>
                    </a:lnTo>
                    <a:close/>
                  </a:path>
                </a:pathLst>
              </a:custGeom>
              <a:grpFill/>
              <a:ln w="1270" cap="flat">
                <a:solidFill>
                  <a:srgbClr val="000000"/>
                </a:solidFill>
                <a:prstDash val="solid"/>
                <a:miter/>
              </a:ln>
            </p:spPr>
            <p:txBody>
              <a:bodyPr rtlCol="0" anchor="ctr"/>
              <a:lstStyle/>
              <a:p>
                <a:endParaRPr lang="ja-JP" altLang="en-US"/>
              </a:p>
            </p:txBody>
          </p:sp>
          <p:sp>
            <p:nvSpPr>
              <p:cNvPr id="303" name="フリーフォーム: 図形 302">
                <a:extLst>
                  <a:ext uri="{FF2B5EF4-FFF2-40B4-BE49-F238E27FC236}">
                    <a16:creationId xmlns:a16="http://schemas.microsoft.com/office/drawing/2014/main" id="{A3017C0C-6A2A-499C-8BB5-9DC1FD93981B}"/>
                  </a:ext>
                </a:extLst>
              </p:cNvPr>
              <p:cNvSpPr/>
              <p:nvPr/>
            </p:nvSpPr>
            <p:spPr>
              <a:xfrm>
                <a:off x="582405"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grpSp>
        <p:grpSp>
          <p:nvGrpSpPr>
            <p:cNvPr id="272" name="グラフィックス 64">
              <a:extLst>
                <a:ext uri="{FF2B5EF4-FFF2-40B4-BE49-F238E27FC236}">
                  <a16:creationId xmlns:a16="http://schemas.microsoft.com/office/drawing/2014/main" id="{7359C4CF-BADE-453C-BF71-B7A8B9FB986B}"/>
                </a:ext>
              </a:extLst>
            </p:cNvPr>
            <p:cNvGrpSpPr/>
            <p:nvPr/>
          </p:nvGrpSpPr>
          <p:grpSpPr>
            <a:xfrm>
              <a:off x="623342" y="6731818"/>
              <a:ext cx="226196" cy="57126"/>
              <a:chOff x="623342" y="6731818"/>
              <a:chExt cx="226196" cy="57126"/>
            </a:xfrm>
            <a:grpFill/>
          </p:grpSpPr>
          <p:sp>
            <p:nvSpPr>
              <p:cNvPr id="285" name="フリーフォーム: 図形 284">
                <a:extLst>
                  <a:ext uri="{FF2B5EF4-FFF2-40B4-BE49-F238E27FC236}">
                    <a16:creationId xmlns:a16="http://schemas.microsoft.com/office/drawing/2014/main" id="{5C85FD6F-6689-4283-8166-C6EE2FF37B12}"/>
                  </a:ext>
                </a:extLst>
              </p:cNvPr>
              <p:cNvSpPr/>
              <p:nvPr/>
            </p:nvSpPr>
            <p:spPr>
              <a:xfrm>
                <a:off x="623342" y="6734862"/>
                <a:ext cx="28224" cy="53245"/>
              </a:xfrm>
              <a:custGeom>
                <a:avLst/>
                <a:gdLst>
                  <a:gd name="connsiteX0" fmla="*/ 28217 w 28224"/>
                  <a:gd name="connsiteY0" fmla="*/ 53246 h 53245"/>
                  <a:gd name="connsiteX1" fmla="*/ 0 w 28224"/>
                  <a:gd name="connsiteY1" fmla="*/ 53246 h 53245"/>
                  <a:gd name="connsiteX2" fmla="*/ 0 w 28224"/>
                  <a:gd name="connsiteY2" fmla="*/ 0 h 53245"/>
                  <a:gd name="connsiteX3" fmla="*/ 27031 w 28224"/>
                  <a:gd name="connsiteY3" fmla="*/ 0 h 53245"/>
                  <a:gd name="connsiteX4" fmla="*/ 27031 w 28224"/>
                  <a:gd name="connsiteY4" fmla="*/ 5643 h 53245"/>
                  <a:gd name="connsiteX5" fmla="*/ 6240 w 28224"/>
                  <a:gd name="connsiteY5" fmla="*/ 5643 h 53245"/>
                  <a:gd name="connsiteX6" fmla="*/ 6240 w 28224"/>
                  <a:gd name="connsiteY6" fmla="*/ 23355 h 53245"/>
                  <a:gd name="connsiteX7" fmla="*/ 25474 w 28224"/>
                  <a:gd name="connsiteY7" fmla="*/ 23355 h 53245"/>
                  <a:gd name="connsiteX8" fmla="*/ 25474 w 28224"/>
                  <a:gd name="connsiteY8" fmla="*/ 28964 h 53245"/>
                  <a:gd name="connsiteX9" fmla="*/ 6240 w 28224"/>
                  <a:gd name="connsiteY9" fmla="*/ 28964 h 53245"/>
                  <a:gd name="connsiteX10" fmla="*/ 6240 w 28224"/>
                  <a:gd name="connsiteY10" fmla="*/ 47602 h 53245"/>
                  <a:gd name="connsiteX11" fmla="*/ 28224 w 28224"/>
                  <a:gd name="connsiteY11" fmla="*/ 47602 h 53245"/>
                  <a:gd name="connsiteX12" fmla="*/ 28224 w 28224"/>
                  <a:gd name="connsiteY12" fmla="*/ 53246 h 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4" h="53245">
                    <a:moveTo>
                      <a:pt x="28217" y="53246"/>
                    </a:moveTo>
                    <a:lnTo>
                      <a:pt x="0" y="53246"/>
                    </a:lnTo>
                    <a:lnTo>
                      <a:pt x="0" y="0"/>
                    </a:lnTo>
                    <a:lnTo>
                      <a:pt x="27031" y="0"/>
                    </a:lnTo>
                    <a:lnTo>
                      <a:pt x="27031" y="5643"/>
                    </a:lnTo>
                    <a:lnTo>
                      <a:pt x="6240" y="5643"/>
                    </a:lnTo>
                    <a:lnTo>
                      <a:pt x="6240" y="23355"/>
                    </a:lnTo>
                    <a:lnTo>
                      <a:pt x="25474" y="23355"/>
                    </a:lnTo>
                    <a:lnTo>
                      <a:pt x="25474" y="28964"/>
                    </a:lnTo>
                    <a:lnTo>
                      <a:pt x="6240" y="28964"/>
                    </a:lnTo>
                    <a:lnTo>
                      <a:pt x="6240" y="47602"/>
                    </a:lnTo>
                    <a:lnTo>
                      <a:pt x="28224" y="47602"/>
                    </a:lnTo>
                    <a:lnTo>
                      <a:pt x="28224" y="53246"/>
                    </a:lnTo>
                    <a:close/>
                  </a:path>
                </a:pathLst>
              </a:custGeom>
              <a:grpFill/>
              <a:ln w="1270" cap="flat">
                <a:solidFill>
                  <a:srgbClr val="000000"/>
                </a:solidFill>
                <a:prstDash val="solid"/>
                <a:miter/>
              </a:ln>
            </p:spPr>
            <p:txBody>
              <a:bodyPr rtlCol="0" anchor="ctr"/>
              <a:lstStyle/>
              <a:p>
                <a:endParaRPr lang="ja-JP" altLang="en-US"/>
              </a:p>
            </p:txBody>
          </p:sp>
          <p:sp>
            <p:nvSpPr>
              <p:cNvPr id="286" name="フリーフォーム: 図形 285">
                <a:extLst>
                  <a:ext uri="{FF2B5EF4-FFF2-40B4-BE49-F238E27FC236}">
                    <a16:creationId xmlns:a16="http://schemas.microsoft.com/office/drawing/2014/main" id="{5522764A-A974-494F-AF77-8376995034DB}"/>
                  </a:ext>
                </a:extLst>
              </p:cNvPr>
              <p:cNvSpPr/>
              <p:nvPr/>
            </p:nvSpPr>
            <p:spPr>
              <a:xfrm>
                <a:off x="660610" y="6731818"/>
                <a:ext cx="6089" cy="56290"/>
              </a:xfrm>
              <a:custGeom>
                <a:avLst/>
                <a:gdLst>
                  <a:gd name="connsiteX0" fmla="*/ 6089 w 6089"/>
                  <a:gd name="connsiteY0" fmla="*/ 56290 h 56290"/>
                  <a:gd name="connsiteX1" fmla="*/ 0 w 6089"/>
                  <a:gd name="connsiteY1" fmla="*/ 56290 h 56290"/>
                  <a:gd name="connsiteX2" fmla="*/ 0 w 6089"/>
                  <a:gd name="connsiteY2" fmla="*/ 0 h 56290"/>
                  <a:gd name="connsiteX3" fmla="*/ 6089 w 6089"/>
                  <a:gd name="connsiteY3" fmla="*/ 0 h 56290"/>
                  <a:gd name="connsiteX4" fmla="*/ 6089 w 6089"/>
                  <a:gd name="connsiteY4" fmla="*/ 56290 h 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 h="56290">
                    <a:moveTo>
                      <a:pt x="6089" y="56290"/>
                    </a:moveTo>
                    <a:lnTo>
                      <a:pt x="0" y="56290"/>
                    </a:lnTo>
                    <a:lnTo>
                      <a:pt x="0" y="0"/>
                    </a:lnTo>
                    <a:lnTo>
                      <a:pt x="6089" y="0"/>
                    </a:lnTo>
                    <a:lnTo>
                      <a:pt x="6089" y="56290"/>
                    </a:lnTo>
                    <a:close/>
                  </a:path>
                </a:pathLst>
              </a:custGeom>
              <a:grpFill/>
              <a:ln w="1270" cap="flat">
                <a:solidFill>
                  <a:srgbClr val="000000"/>
                </a:solidFill>
                <a:prstDash val="solid"/>
                <a:miter/>
              </a:ln>
            </p:spPr>
            <p:txBody>
              <a:bodyPr rtlCol="0" anchor="ctr"/>
              <a:lstStyle/>
              <a:p>
                <a:endParaRPr lang="ja-JP" altLang="en-US"/>
              </a:p>
            </p:txBody>
          </p:sp>
          <p:sp>
            <p:nvSpPr>
              <p:cNvPr id="287" name="フリーフォーム: 図形 286">
                <a:extLst>
                  <a:ext uri="{FF2B5EF4-FFF2-40B4-BE49-F238E27FC236}">
                    <a16:creationId xmlns:a16="http://schemas.microsoft.com/office/drawing/2014/main" id="{6192B069-38F1-4E8E-BD9C-677785503C26}"/>
                  </a:ext>
                </a:extLst>
              </p:cNvPr>
              <p:cNvSpPr/>
              <p:nvPr/>
            </p:nvSpPr>
            <p:spPr>
              <a:xfrm>
                <a:off x="676272" y="6749145"/>
                <a:ext cx="33161" cy="39798"/>
              </a:xfrm>
              <a:custGeom>
                <a:avLst/>
                <a:gdLst>
                  <a:gd name="connsiteX0" fmla="*/ 33161 w 33161"/>
                  <a:gd name="connsiteY0" fmla="*/ 21408 h 39798"/>
                  <a:gd name="connsiteX1" fmla="*/ 6315 w 33161"/>
                  <a:gd name="connsiteY1" fmla="*/ 21408 h 39798"/>
                  <a:gd name="connsiteX2" fmla="*/ 9730 w 33161"/>
                  <a:gd name="connsiteY2" fmla="*/ 31214 h 39798"/>
                  <a:gd name="connsiteX3" fmla="*/ 18713 w 33161"/>
                  <a:gd name="connsiteY3" fmla="*/ 34670 h 39798"/>
                  <a:gd name="connsiteX4" fmla="*/ 30521 w 33161"/>
                  <a:gd name="connsiteY4" fmla="*/ 30439 h 39798"/>
                  <a:gd name="connsiteX5" fmla="*/ 30521 w 33161"/>
                  <a:gd name="connsiteY5" fmla="*/ 36158 h 39798"/>
                  <a:gd name="connsiteX6" fmla="*/ 17266 w 33161"/>
                  <a:gd name="connsiteY6" fmla="*/ 39799 h 39798"/>
                  <a:gd name="connsiteX7" fmla="*/ 4601 w 33161"/>
                  <a:gd name="connsiteY7" fmla="*/ 34622 h 39798"/>
                  <a:gd name="connsiteX8" fmla="*/ 0 w 33161"/>
                  <a:gd name="connsiteY8" fmla="*/ 20050 h 39798"/>
                  <a:gd name="connsiteX9" fmla="*/ 5033 w 33161"/>
                  <a:gd name="connsiteY9" fmla="*/ 5589 h 39798"/>
                  <a:gd name="connsiteX10" fmla="*/ 17527 w 33161"/>
                  <a:gd name="connsiteY10" fmla="*/ 0 h 39798"/>
                  <a:gd name="connsiteX11" fmla="*/ 29074 w 33161"/>
                  <a:gd name="connsiteY11" fmla="*/ 4827 h 39798"/>
                  <a:gd name="connsiteX12" fmla="*/ 33161 w 33161"/>
                  <a:gd name="connsiteY12" fmla="*/ 18233 h 39798"/>
                  <a:gd name="connsiteX13" fmla="*/ 33161 w 33161"/>
                  <a:gd name="connsiteY13" fmla="*/ 21408 h 39798"/>
                  <a:gd name="connsiteX14" fmla="*/ 26921 w 33161"/>
                  <a:gd name="connsiteY14" fmla="*/ 16245 h 39798"/>
                  <a:gd name="connsiteX15" fmla="*/ 24377 w 33161"/>
                  <a:gd name="connsiteY15" fmla="*/ 8037 h 39798"/>
                  <a:gd name="connsiteX16" fmla="*/ 17417 w 33161"/>
                  <a:gd name="connsiteY16" fmla="*/ 5102 h 39798"/>
                  <a:gd name="connsiteX17" fmla="*/ 10101 w 33161"/>
                  <a:gd name="connsiteY17" fmla="*/ 8187 h 39798"/>
                  <a:gd name="connsiteX18" fmla="*/ 6391 w 33161"/>
                  <a:gd name="connsiteY18" fmla="*/ 16245 h 39798"/>
                  <a:gd name="connsiteX19" fmla="*/ 26921 w 33161"/>
                  <a:gd name="connsiteY19" fmla="*/ 16245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61" h="39798">
                    <a:moveTo>
                      <a:pt x="33161" y="21408"/>
                    </a:moveTo>
                    <a:lnTo>
                      <a:pt x="6315" y="21408"/>
                    </a:lnTo>
                    <a:cubicBezTo>
                      <a:pt x="6411" y="25639"/>
                      <a:pt x="7550" y="28910"/>
                      <a:pt x="9730" y="31214"/>
                    </a:cubicBezTo>
                    <a:cubicBezTo>
                      <a:pt x="11911" y="33518"/>
                      <a:pt x="14907" y="34670"/>
                      <a:pt x="18713" y="34670"/>
                    </a:cubicBezTo>
                    <a:cubicBezTo>
                      <a:pt x="22992" y="34670"/>
                      <a:pt x="26928" y="33257"/>
                      <a:pt x="30521" y="30439"/>
                    </a:cubicBezTo>
                    <a:lnTo>
                      <a:pt x="30521" y="36158"/>
                    </a:lnTo>
                    <a:cubicBezTo>
                      <a:pt x="27182" y="38585"/>
                      <a:pt x="22759" y="39799"/>
                      <a:pt x="17266" y="39799"/>
                    </a:cubicBezTo>
                    <a:cubicBezTo>
                      <a:pt x="11897" y="39799"/>
                      <a:pt x="7673" y="38071"/>
                      <a:pt x="4601" y="34622"/>
                    </a:cubicBezTo>
                    <a:cubicBezTo>
                      <a:pt x="1529" y="31172"/>
                      <a:pt x="0" y="26311"/>
                      <a:pt x="0" y="20050"/>
                    </a:cubicBezTo>
                    <a:cubicBezTo>
                      <a:pt x="0" y="14133"/>
                      <a:pt x="1680" y="9312"/>
                      <a:pt x="5033" y="5589"/>
                    </a:cubicBezTo>
                    <a:cubicBezTo>
                      <a:pt x="8386" y="1865"/>
                      <a:pt x="12555" y="0"/>
                      <a:pt x="17527" y="0"/>
                    </a:cubicBezTo>
                    <a:cubicBezTo>
                      <a:pt x="22498" y="0"/>
                      <a:pt x="26352" y="1611"/>
                      <a:pt x="29074" y="4827"/>
                    </a:cubicBezTo>
                    <a:cubicBezTo>
                      <a:pt x="31797" y="8043"/>
                      <a:pt x="33161" y="12514"/>
                      <a:pt x="33161" y="18233"/>
                    </a:cubicBezTo>
                    <a:lnTo>
                      <a:pt x="33161" y="21408"/>
                    </a:lnTo>
                    <a:close/>
                    <a:moveTo>
                      <a:pt x="26921" y="16245"/>
                    </a:moveTo>
                    <a:cubicBezTo>
                      <a:pt x="26894" y="12727"/>
                      <a:pt x="26050" y="9991"/>
                      <a:pt x="24377" y="8037"/>
                    </a:cubicBezTo>
                    <a:cubicBezTo>
                      <a:pt x="22704" y="6082"/>
                      <a:pt x="20386" y="5102"/>
                      <a:pt x="17417" y="5102"/>
                    </a:cubicBezTo>
                    <a:cubicBezTo>
                      <a:pt x="14544" y="5102"/>
                      <a:pt x="12110" y="6130"/>
                      <a:pt x="10101" y="8187"/>
                    </a:cubicBezTo>
                    <a:cubicBezTo>
                      <a:pt x="8091" y="10245"/>
                      <a:pt x="6857" y="12926"/>
                      <a:pt x="6391" y="16245"/>
                    </a:cubicBezTo>
                    <a:lnTo>
                      <a:pt x="26921" y="16245"/>
                    </a:lnTo>
                    <a:close/>
                  </a:path>
                </a:pathLst>
              </a:custGeom>
              <a:grpFill/>
              <a:ln w="1270" cap="flat">
                <a:solidFill>
                  <a:srgbClr val="000000"/>
                </a:solidFill>
                <a:prstDash val="solid"/>
                <a:miter/>
              </a:ln>
            </p:spPr>
            <p:txBody>
              <a:bodyPr rtlCol="0" anchor="ctr"/>
              <a:lstStyle/>
              <a:p>
                <a:endParaRPr lang="ja-JP" altLang="en-US"/>
              </a:p>
            </p:txBody>
          </p:sp>
          <p:sp>
            <p:nvSpPr>
              <p:cNvPr id="288" name="フリーフォーム: 図形 287">
                <a:extLst>
                  <a:ext uri="{FF2B5EF4-FFF2-40B4-BE49-F238E27FC236}">
                    <a16:creationId xmlns:a16="http://schemas.microsoft.com/office/drawing/2014/main" id="{ED843513-5096-4DD9-973F-05D1FCC9E16B}"/>
                  </a:ext>
                </a:extLst>
              </p:cNvPr>
              <p:cNvSpPr/>
              <p:nvPr/>
            </p:nvSpPr>
            <p:spPr>
              <a:xfrm>
                <a:off x="715893" y="6749132"/>
                <a:ext cx="28594" cy="39805"/>
              </a:xfrm>
              <a:custGeom>
                <a:avLst/>
                <a:gdLst>
                  <a:gd name="connsiteX0" fmla="*/ 28512 w 28594"/>
                  <a:gd name="connsiteY0" fmla="*/ 37166 h 39805"/>
                  <a:gd name="connsiteX1" fmla="*/ 18117 w 28594"/>
                  <a:gd name="connsiteY1" fmla="*/ 39806 h 39805"/>
                  <a:gd name="connsiteX2" fmla="*/ 4992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2" y="37166"/>
                    </a:moveTo>
                    <a:cubicBezTo>
                      <a:pt x="25591" y="38921"/>
                      <a:pt x="22128" y="39806"/>
                      <a:pt x="18117" y="39806"/>
                    </a:cubicBezTo>
                    <a:cubicBezTo>
                      <a:pt x="12693" y="39806"/>
                      <a:pt x="8318" y="38043"/>
                      <a:pt x="4992" y="34512"/>
                    </a:cubicBezTo>
                    <a:cubicBezTo>
                      <a:pt x="1666" y="30980"/>
                      <a:pt x="0" y="26414"/>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sp>
            <p:nvSpPr>
              <p:cNvPr id="289" name="フリーフォーム: 図形 288">
                <a:extLst>
                  <a:ext uri="{FF2B5EF4-FFF2-40B4-BE49-F238E27FC236}">
                    <a16:creationId xmlns:a16="http://schemas.microsoft.com/office/drawing/2014/main" id="{CF2C61FD-F0EE-4660-A286-DF4F37485E6D}"/>
                  </a:ext>
                </a:extLst>
              </p:cNvPr>
              <p:cNvSpPr/>
              <p:nvPr/>
            </p:nvSpPr>
            <p:spPr>
              <a:xfrm>
                <a:off x="748958"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290" name="フリーフォーム: 図形 289">
                <a:extLst>
                  <a:ext uri="{FF2B5EF4-FFF2-40B4-BE49-F238E27FC236}">
                    <a16:creationId xmlns:a16="http://schemas.microsoft.com/office/drawing/2014/main" id="{DDA11ED5-097E-4629-A559-002A033BE590}"/>
                  </a:ext>
                </a:extLst>
              </p:cNvPr>
              <p:cNvSpPr/>
              <p:nvPr/>
            </p:nvSpPr>
            <p:spPr>
              <a:xfrm>
                <a:off x="779383"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291" name="フリーフォーム: 図形 290">
                <a:extLst>
                  <a:ext uri="{FF2B5EF4-FFF2-40B4-BE49-F238E27FC236}">
                    <a16:creationId xmlns:a16="http://schemas.microsoft.com/office/drawing/2014/main" id="{679D4C58-09E3-4506-8A15-E8CDBA39096D}"/>
                  </a:ext>
                </a:extLst>
              </p:cNvPr>
              <p:cNvSpPr/>
              <p:nvPr/>
            </p:nvSpPr>
            <p:spPr>
              <a:xfrm>
                <a:off x="804467"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47"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292" name="フリーフォーム: 図形 291">
                <a:extLst>
                  <a:ext uri="{FF2B5EF4-FFF2-40B4-BE49-F238E27FC236}">
                    <a16:creationId xmlns:a16="http://schemas.microsoft.com/office/drawing/2014/main" id="{33B336DC-A654-42CB-951C-993C0ADDA325}"/>
                  </a:ext>
                </a:extLst>
              </p:cNvPr>
              <p:cNvSpPr/>
              <p:nvPr/>
            </p:nvSpPr>
            <p:spPr>
              <a:xfrm>
                <a:off x="820944" y="6749132"/>
                <a:ext cx="28594" cy="39805"/>
              </a:xfrm>
              <a:custGeom>
                <a:avLst/>
                <a:gdLst>
                  <a:gd name="connsiteX0" fmla="*/ 28519 w 28594"/>
                  <a:gd name="connsiteY0" fmla="*/ 37166 h 39805"/>
                  <a:gd name="connsiteX1" fmla="*/ 18123 w 28594"/>
                  <a:gd name="connsiteY1" fmla="*/ 39806 h 39805"/>
                  <a:gd name="connsiteX2" fmla="*/ 4999 w 28594"/>
                  <a:gd name="connsiteY2" fmla="*/ 34512 h 39805"/>
                  <a:gd name="connsiteX3" fmla="*/ 0 w 28594"/>
                  <a:gd name="connsiteY3" fmla="*/ 20791 h 39805"/>
                  <a:gd name="connsiteX4" fmla="*/ 5383 w 28594"/>
                  <a:gd name="connsiteY4" fmla="*/ 5698 h 39805"/>
                  <a:gd name="connsiteX5" fmla="*/ 19755 w 28594"/>
                  <a:gd name="connsiteY5" fmla="*/ 0 h 39805"/>
                  <a:gd name="connsiteX6" fmla="*/ 28594 w 28594"/>
                  <a:gd name="connsiteY6" fmla="*/ 1858 h 39805"/>
                  <a:gd name="connsiteX7" fmla="*/ 28594 w 28594"/>
                  <a:gd name="connsiteY7" fmla="*/ 8098 h 39805"/>
                  <a:gd name="connsiteX8" fmla="*/ 19536 w 28594"/>
                  <a:gd name="connsiteY8" fmla="*/ 5129 h 39805"/>
                  <a:gd name="connsiteX9" fmla="*/ 9977 w 28594"/>
                  <a:gd name="connsiteY9" fmla="*/ 9305 h 39805"/>
                  <a:gd name="connsiteX10" fmla="*/ 6247 w 28594"/>
                  <a:gd name="connsiteY10" fmla="*/ 20276 h 39805"/>
                  <a:gd name="connsiteX11" fmla="*/ 9758 w 28594"/>
                  <a:gd name="connsiteY11" fmla="*/ 30823 h 39805"/>
                  <a:gd name="connsiteX12" fmla="*/ 19173 w 28594"/>
                  <a:gd name="connsiteY12" fmla="*/ 34683 h 39805"/>
                  <a:gd name="connsiteX13" fmla="*/ 28533 w 28594"/>
                  <a:gd name="connsiteY13" fmla="*/ 31378 h 39805"/>
                  <a:gd name="connsiteX14" fmla="*/ 28533 w 28594"/>
                  <a:gd name="connsiteY14" fmla="*/ 37166 h 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94" h="39805">
                    <a:moveTo>
                      <a:pt x="28519" y="37166"/>
                    </a:moveTo>
                    <a:cubicBezTo>
                      <a:pt x="25598" y="38921"/>
                      <a:pt x="22135" y="39806"/>
                      <a:pt x="18123" y="39806"/>
                    </a:cubicBezTo>
                    <a:cubicBezTo>
                      <a:pt x="12699" y="39806"/>
                      <a:pt x="8325" y="38043"/>
                      <a:pt x="4999" y="34512"/>
                    </a:cubicBezTo>
                    <a:cubicBezTo>
                      <a:pt x="1673" y="30980"/>
                      <a:pt x="0" y="26407"/>
                      <a:pt x="0" y="20791"/>
                    </a:cubicBezTo>
                    <a:cubicBezTo>
                      <a:pt x="0" y="14530"/>
                      <a:pt x="1797" y="9497"/>
                      <a:pt x="5383" y="5698"/>
                    </a:cubicBezTo>
                    <a:cubicBezTo>
                      <a:pt x="8969" y="1899"/>
                      <a:pt x="13762" y="0"/>
                      <a:pt x="19755" y="0"/>
                    </a:cubicBezTo>
                    <a:cubicBezTo>
                      <a:pt x="23095" y="0"/>
                      <a:pt x="26043" y="617"/>
                      <a:pt x="28594" y="1858"/>
                    </a:cubicBezTo>
                    <a:lnTo>
                      <a:pt x="28594" y="8098"/>
                    </a:lnTo>
                    <a:cubicBezTo>
                      <a:pt x="25769" y="6117"/>
                      <a:pt x="22752" y="5129"/>
                      <a:pt x="19536" y="5129"/>
                    </a:cubicBezTo>
                    <a:cubicBezTo>
                      <a:pt x="15648" y="5129"/>
                      <a:pt x="12459" y="6521"/>
                      <a:pt x="9977" y="9305"/>
                    </a:cubicBezTo>
                    <a:cubicBezTo>
                      <a:pt x="7495" y="12089"/>
                      <a:pt x="6247" y="15751"/>
                      <a:pt x="6247" y="20276"/>
                    </a:cubicBezTo>
                    <a:cubicBezTo>
                      <a:pt x="6247" y="24734"/>
                      <a:pt x="7413" y="28251"/>
                      <a:pt x="9758" y="30823"/>
                    </a:cubicBezTo>
                    <a:cubicBezTo>
                      <a:pt x="12096" y="33394"/>
                      <a:pt x="15237" y="34683"/>
                      <a:pt x="19173" y="34683"/>
                    </a:cubicBezTo>
                    <a:cubicBezTo>
                      <a:pt x="22491" y="34683"/>
                      <a:pt x="25611" y="33579"/>
                      <a:pt x="28533" y="31378"/>
                    </a:cubicBezTo>
                    <a:lnTo>
                      <a:pt x="28533" y="37166"/>
                    </a:lnTo>
                    <a:close/>
                  </a:path>
                </a:pathLst>
              </a:custGeom>
              <a:grpFill/>
              <a:ln w="1270" cap="flat">
                <a:solidFill>
                  <a:srgbClr val="000000"/>
                </a:solidFill>
                <a:prstDash val="solid"/>
                <a:miter/>
              </a:ln>
            </p:spPr>
            <p:txBody>
              <a:bodyPr rtlCol="0" anchor="ctr"/>
              <a:lstStyle/>
              <a:p>
                <a:endParaRPr lang="ja-JP" altLang="en-US"/>
              </a:p>
            </p:txBody>
          </p:sp>
        </p:grpSp>
        <p:grpSp>
          <p:nvGrpSpPr>
            <p:cNvPr id="273" name="グラフィックス 64">
              <a:extLst>
                <a:ext uri="{FF2B5EF4-FFF2-40B4-BE49-F238E27FC236}">
                  <a16:creationId xmlns:a16="http://schemas.microsoft.com/office/drawing/2014/main" id="{F498E94A-6F8D-4113-80EA-28DE175DA69A}"/>
                </a:ext>
              </a:extLst>
            </p:cNvPr>
            <p:cNvGrpSpPr/>
            <p:nvPr/>
          </p:nvGrpSpPr>
          <p:grpSpPr>
            <a:xfrm>
              <a:off x="878469" y="6732524"/>
              <a:ext cx="392009" cy="73007"/>
              <a:chOff x="878469" y="6732524"/>
              <a:chExt cx="392009" cy="73007"/>
            </a:xfrm>
            <a:grpFill/>
          </p:grpSpPr>
          <p:sp>
            <p:nvSpPr>
              <p:cNvPr id="274" name="フリーフォーム: 図形 273">
                <a:extLst>
                  <a:ext uri="{FF2B5EF4-FFF2-40B4-BE49-F238E27FC236}">
                    <a16:creationId xmlns:a16="http://schemas.microsoft.com/office/drawing/2014/main" id="{B1BC7D25-9F0B-4E08-BED8-3EEE276370A5}"/>
                  </a:ext>
                </a:extLst>
              </p:cNvPr>
              <p:cNvSpPr/>
              <p:nvPr/>
            </p:nvSpPr>
            <p:spPr>
              <a:xfrm>
                <a:off x="878469" y="6733964"/>
                <a:ext cx="39730" cy="55035"/>
              </a:xfrm>
              <a:custGeom>
                <a:avLst/>
                <a:gdLst>
                  <a:gd name="connsiteX0" fmla="*/ 39723 w 39730"/>
                  <a:gd name="connsiteY0" fmla="*/ 51915 h 55035"/>
                  <a:gd name="connsiteX1" fmla="*/ 25022 w 39730"/>
                  <a:gd name="connsiteY1" fmla="*/ 55035 h 55035"/>
                  <a:gd name="connsiteX2" fmla="*/ 6830 w 39730"/>
                  <a:gd name="connsiteY2" fmla="*/ 47719 h 55035"/>
                  <a:gd name="connsiteX3" fmla="*/ 0 w 39730"/>
                  <a:gd name="connsiteY3" fmla="*/ 28519 h 55035"/>
                  <a:gd name="connsiteX4" fmla="*/ 7687 w 39730"/>
                  <a:gd name="connsiteY4" fmla="*/ 7872 h 55035"/>
                  <a:gd name="connsiteX5" fmla="*/ 27182 w 39730"/>
                  <a:gd name="connsiteY5" fmla="*/ 0 h 55035"/>
                  <a:gd name="connsiteX6" fmla="*/ 39730 w 39730"/>
                  <a:gd name="connsiteY6" fmla="*/ 2194 h 55035"/>
                  <a:gd name="connsiteX7" fmla="*/ 39730 w 39730"/>
                  <a:gd name="connsiteY7" fmla="*/ 8839 h 55035"/>
                  <a:gd name="connsiteX8" fmla="*/ 27106 w 39730"/>
                  <a:gd name="connsiteY8" fmla="*/ 5643 h 55035"/>
                  <a:gd name="connsiteX9" fmla="*/ 12233 w 39730"/>
                  <a:gd name="connsiteY9" fmla="*/ 11767 h 55035"/>
                  <a:gd name="connsiteX10" fmla="*/ 6535 w 39730"/>
                  <a:gd name="connsiteY10" fmla="*/ 28142 h 55035"/>
                  <a:gd name="connsiteX11" fmla="*/ 11863 w 39730"/>
                  <a:gd name="connsiteY11" fmla="*/ 43646 h 55035"/>
                  <a:gd name="connsiteX12" fmla="*/ 25845 w 39730"/>
                  <a:gd name="connsiteY12" fmla="*/ 49419 h 55035"/>
                  <a:gd name="connsiteX13" fmla="*/ 39730 w 39730"/>
                  <a:gd name="connsiteY13" fmla="*/ 45854 h 55035"/>
                  <a:gd name="connsiteX14" fmla="*/ 39730 w 39730"/>
                  <a:gd name="connsiteY14" fmla="*/ 51915 h 5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30" h="55035">
                    <a:moveTo>
                      <a:pt x="39723" y="51915"/>
                    </a:moveTo>
                    <a:cubicBezTo>
                      <a:pt x="35787" y="53993"/>
                      <a:pt x="30885" y="55035"/>
                      <a:pt x="25022" y="55035"/>
                    </a:cubicBezTo>
                    <a:cubicBezTo>
                      <a:pt x="17445" y="55035"/>
                      <a:pt x="11383" y="52601"/>
                      <a:pt x="6830" y="47719"/>
                    </a:cubicBezTo>
                    <a:cubicBezTo>
                      <a:pt x="2277" y="42836"/>
                      <a:pt x="0" y="36446"/>
                      <a:pt x="0" y="28519"/>
                    </a:cubicBezTo>
                    <a:cubicBezTo>
                      <a:pt x="0" y="20002"/>
                      <a:pt x="2565" y="13125"/>
                      <a:pt x="7687" y="7872"/>
                    </a:cubicBezTo>
                    <a:cubicBezTo>
                      <a:pt x="12809" y="2619"/>
                      <a:pt x="19310" y="0"/>
                      <a:pt x="27182" y="0"/>
                    </a:cubicBezTo>
                    <a:cubicBezTo>
                      <a:pt x="32229" y="0"/>
                      <a:pt x="36418" y="734"/>
                      <a:pt x="39730" y="2194"/>
                    </a:cubicBezTo>
                    <a:lnTo>
                      <a:pt x="39730" y="8839"/>
                    </a:lnTo>
                    <a:cubicBezTo>
                      <a:pt x="35918" y="6713"/>
                      <a:pt x="31707" y="5643"/>
                      <a:pt x="27106" y="5643"/>
                    </a:cubicBezTo>
                    <a:cubicBezTo>
                      <a:pt x="20990" y="5643"/>
                      <a:pt x="16032" y="7687"/>
                      <a:pt x="12233" y="11767"/>
                    </a:cubicBezTo>
                    <a:cubicBezTo>
                      <a:pt x="8434" y="15854"/>
                      <a:pt x="6535" y="21312"/>
                      <a:pt x="6535" y="28142"/>
                    </a:cubicBezTo>
                    <a:cubicBezTo>
                      <a:pt x="6535" y="34628"/>
                      <a:pt x="8311" y="39799"/>
                      <a:pt x="11863" y="43646"/>
                    </a:cubicBezTo>
                    <a:cubicBezTo>
                      <a:pt x="15415" y="47492"/>
                      <a:pt x="20078" y="49419"/>
                      <a:pt x="25845" y="49419"/>
                    </a:cubicBezTo>
                    <a:cubicBezTo>
                      <a:pt x="31193" y="49419"/>
                      <a:pt x="35822" y="48233"/>
                      <a:pt x="39730" y="45854"/>
                    </a:cubicBezTo>
                    <a:lnTo>
                      <a:pt x="39730" y="51915"/>
                    </a:lnTo>
                    <a:close/>
                  </a:path>
                </a:pathLst>
              </a:custGeom>
              <a:grpFill/>
              <a:ln w="1270" cap="flat">
                <a:solidFill>
                  <a:srgbClr val="000000"/>
                </a:solidFill>
                <a:prstDash val="solid"/>
                <a:miter/>
              </a:ln>
            </p:spPr>
            <p:txBody>
              <a:bodyPr rtlCol="0" anchor="ctr"/>
              <a:lstStyle/>
              <a:p>
                <a:endParaRPr lang="ja-JP" altLang="en-US"/>
              </a:p>
            </p:txBody>
          </p:sp>
          <p:sp>
            <p:nvSpPr>
              <p:cNvPr id="275" name="フリーフォーム: 図形 274">
                <a:extLst>
                  <a:ext uri="{FF2B5EF4-FFF2-40B4-BE49-F238E27FC236}">
                    <a16:creationId xmlns:a16="http://schemas.microsoft.com/office/drawing/2014/main" id="{A6428B65-EE9B-4E6B-B543-85E46DEF0DCD}"/>
                  </a:ext>
                </a:extLst>
              </p:cNvPr>
              <p:cNvSpPr/>
              <p:nvPr/>
            </p:nvSpPr>
            <p:spPr>
              <a:xfrm>
                <a:off x="925619"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276" name="フリーフォーム: 図形 275">
                <a:extLst>
                  <a:ext uri="{FF2B5EF4-FFF2-40B4-BE49-F238E27FC236}">
                    <a16:creationId xmlns:a16="http://schemas.microsoft.com/office/drawing/2014/main" id="{B119743F-EACD-4628-8956-882EAD41F27A}"/>
                  </a:ext>
                </a:extLst>
              </p:cNvPr>
              <p:cNvSpPr/>
              <p:nvPr/>
            </p:nvSpPr>
            <p:spPr>
              <a:xfrm>
                <a:off x="972398"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277" name="フリーフォーム: 図形 276">
                <a:extLst>
                  <a:ext uri="{FF2B5EF4-FFF2-40B4-BE49-F238E27FC236}">
                    <a16:creationId xmlns:a16="http://schemas.microsoft.com/office/drawing/2014/main" id="{49F6E74F-FB18-4AF8-8310-B562FCA6C14A}"/>
                  </a:ext>
                </a:extLst>
              </p:cNvPr>
              <p:cNvSpPr/>
              <p:nvPr/>
            </p:nvSpPr>
            <p:spPr>
              <a:xfrm>
                <a:off x="998290" y="6749125"/>
                <a:ext cx="34978" cy="56406"/>
              </a:xfrm>
              <a:custGeom>
                <a:avLst/>
                <a:gdLst>
                  <a:gd name="connsiteX0" fmla="*/ 6240 w 34978"/>
                  <a:gd name="connsiteY0" fmla="*/ 33422 h 56406"/>
                  <a:gd name="connsiteX1" fmla="*/ 6089 w 34978"/>
                  <a:gd name="connsiteY1" fmla="*/ 33422 h 56406"/>
                  <a:gd name="connsiteX2" fmla="*/ 6089 w 34978"/>
                  <a:gd name="connsiteY2" fmla="*/ 56407 h 56406"/>
                  <a:gd name="connsiteX3" fmla="*/ 0 w 34978"/>
                  <a:gd name="connsiteY3" fmla="*/ 56407 h 56406"/>
                  <a:gd name="connsiteX4" fmla="*/ 0 w 34978"/>
                  <a:gd name="connsiteY4" fmla="*/ 891 h 56406"/>
                  <a:gd name="connsiteX5" fmla="*/ 6089 w 34978"/>
                  <a:gd name="connsiteY5" fmla="*/ 891 h 56406"/>
                  <a:gd name="connsiteX6" fmla="*/ 6089 w 34978"/>
                  <a:gd name="connsiteY6" fmla="*/ 7577 h 56406"/>
                  <a:gd name="connsiteX7" fmla="*/ 6240 w 34978"/>
                  <a:gd name="connsiteY7" fmla="*/ 7577 h 56406"/>
                  <a:gd name="connsiteX8" fmla="*/ 19385 w 34978"/>
                  <a:gd name="connsiteY8" fmla="*/ 0 h 56406"/>
                  <a:gd name="connsiteX9" fmla="*/ 30857 w 34978"/>
                  <a:gd name="connsiteY9" fmla="*/ 5109 h 56406"/>
                  <a:gd name="connsiteX10" fmla="*/ 34978 w 34978"/>
                  <a:gd name="connsiteY10" fmla="*/ 18789 h 56406"/>
                  <a:gd name="connsiteX11" fmla="*/ 30336 w 34978"/>
                  <a:gd name="connsiteY11" fmla="*/ 34066 h 56406"/>
                  <a:gd name="connsiteX12" fmla="*/ 17637 w 34978"/>
                  <a:gd name="connsiteY12" fmla="*/ 39806 h 56406"/>
                  <a:gd name="connsiteX13" fmla="*/ 6240 w 34978"/>
                  <a:gd name="connsiteY13" fmla="*/ 33422 h 56406"/>
                  <a:gd name="connsiteX14" fmla="*/ 6096 w 34978"/>
                  <a:gd name="connsiteY14" fmla="*/ 18082 h 56406"/>
                  <a:gd name="connsiteX15" fmla="*/ 6096 w 34978"/>
                  <a:gd name="connsiteY15" fmla="*/ 23390 h 56406"/>
                  <a:gd name="connsiteX16" fmla="*/ 9161 w 34978"/>
                  <a:gd name="connsiteY16" fmla="*/ 31392 h 56406"/>
                  <a:gd name="connsiteX17" fmla="*/ 16937 w 34978"/>
                  <a:gd name="connsiteY17" fmla="*/ 34676 h 56406"/>
                  <a:gd name="connsiteX18" fmla="*/ 25605 w 34978"/>
                  <a:gd name="connsiteY18" fmla="*/ 30446 h 56406"/>
                  <a:gd name="connsiteX19" fmla="*/ 28745 w 34978"/>
                  <a:gd name="connsiteY19" fmla="*/ 18672 h 56406"/>
                  <a:gd name="connsiteX20" fmla="*/ 25810 w 34978"/>
                  <a:gd name="connsiteY20" fmla="*/ 8722 h 56406"/>
                  <a:gd name="connsiteX21" fmla="*/ 17863 w 34978"/>
                  <a:gd name="connsiteY21" fmla="*/ 5122 h 56406"/>
                  <a:gd name="connsiteX22" fmla="*/ 9326 w 34978"/>
                  <a:gd name="connsiteY22" fmla="*/ 8818 h 56406"/>
                  <a:gd name="connsiteX23" fmla="*/ 6096 w 34978"/>
                  <a:gd name="connsiteY23" fmla="*/ 18082 h 5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78" h="56406">
                    <a:moveTo>
                      <a:pt x="6240" y="33422"/>
                    </a:moveTo>
                    <a:lnTo>
                      <a:pt x="6089" y="33422"/>
                    </a:lnTo>
                    <a:lnTo>
                      <a:pt x="6089" y="56407"/>
                    </a:lnTo>
                    <a:lnTo>
                      <a:pt x="0" y="56407"/>
                    </a:lnTo>
                    <a:lnTo>
                      <a:pt x="0" y="891"/>
                    </a:lnTo>
                    <a:lnTo>
                      <a:pt x="6089" y="891"/>
                    </a:lnTo>
                    <a:lnTo>
                      <a:pt x="6089" y="7577"/>
                    </a:lnTo>
                    <a:lnTo>
                      <a:pt x="6240" y="7577"/>
                    </a:lnTo>
                    <a:cubicBezTo>
                      <a:pt x="9237" y="2530"/>
                      <a:pt x="13618" y="0"/>
                      <a:pt x="19385" y="0"/>
                    </a:cubicBezTo>
                    <a:cubicBezTo>
                      <a:pt x="24288" y="0"/>
                      <a:pt x="28107" y="1701"/>
                      <a:pt x="30857" y="5109"/>
                    </a:cubicBezTo>
                    <a:cubicBezTo>
                      <a:pt x="33607" y="8510"/>
                      <a:pt x="34978" y="13077"/>
                      <a:pt x="34978" y="18789"/>
                    </a:cubicBezTo>
                    <a:cubicBezTo>
                      <a:pt x="34978" y="25152"/>
                      <a:pt x="33429" y="30247"/>
                      <a:pt x="30336" y="34066"/>
                    </a:cubicBezTo>
                    <a:cubicBezTo>
                      <a:pt x="27243" y="37886"/>
                      <a:pt x="23006" y="39806"/>
                      <a:pt x="17637" y="39806"/>
                    </a:cubicBezTo>
                    <a:cubicBezTo>
                      <a:pt x="12713" y="39806"/>
                      <a:pt x="8914" y="37680"/>
                      <a:pt x="6240" y="33422"/>
                    </a:cubicBezTo>
                    <a:close/>
                    <a:moveTo>
                      <a:pt x="6096" y="18082"/>
                    </a:moveTo>
                    <a:lnTo>
                      <a:pt x="6096" y="23390"/>
                    </a:lnTo>
                    <a:cubicBezTo>
                      <a:pt x="6096" y="26530"/>
                      <a:pt x="7118" y="29204"/>
                      <a:pt x="9161" y="31392"/>
                    </a:cubicBezTo>
                    <a:cubicBezTo>
                      <a:pt x="11205" y="33586"/>
                      <a:pt x="13797" y="34676"/>
                      <a:pt x="16937" y="34676"/>
                    </a:cubicBezTo>
                    <a:cubicBezTo>
                      <a:pt x="20626" y="34676"/>
                      <a:pt x="23513" y="33264"/>
                      <a:pt x="25605" y="30446"/>
                    </a:cubicBezTo>
                    <a:cubicBezTo>
                      <a:pt x="27696" y="27627"/>
                      <a:pt x="28745" y="23698"/>
                      <a:pt x="28745" y="18672"/>
                    </a:cubicBezTo>
                    <a:cubicBezTo>
                      <a:pt x="28745" y="14441"/>
                      <a:pt x="27765" y="11122"/>
                      <a:pt x="25810" y="8722"/>
                    </a:cubicBezTo>
                    <a:cubicBezTo>
                      <a:pt x="23856" y="6322"/>
                      <a:pt x="21202" y="5122"/>
                      <a:pt x="17863" y="5122"/>
                    </a:cubicBezTo>
                    <a:cubicBezTo>
                      <a:pt x="14325" y="5122"/>
                      <a:pt x="11479" y="6357"/>
                      <a:pt x="9326" y="8818"/>
                    </a:cubicBezTo>
                    <a:cubicBezTo>
                      <a:pt x="7173" y="11287"/>
                      <a:pt x="6096" y="14373"/>
                      <a:pt x="6096" y="18082"/>
                    </a:cubicBezTo>
                    <a:close/>
                  </a:path>
                </a:pathLst>
              </a:custGeom>
              <a:grpFill/>
              <a:ln w="1270" cap="flat">
                <a:solidFill>
                  <a:srgbClr val="000000"/>
                </a:solidFill>
                <a:prstDash val="solid"/>
                <a:miter/>
              </a:ln>
            </p:spPr>
            <p:txBody>
              <a:bodyPr rtlCol="0" anchor="ctr"/>
              <a:lstStyle/>
              <a:p>
                <a:endParaRPr lang="ja-JP" altLang="en-US"/>
              </a:p>
            </p:txBody>
          </p:sp>
          <p:sp>
            <p:nvSpPr>
              <p:cNvPr id="278" name="フリーフォーム: 図形 277">
                <a:extLst>
                  <a:ext uri="{FF2B5EF4-FFF2-40B4-BE49-F238E27FC236}">
                    <a16:creationId xmlns:a16="http://schemas.microsoft.com/office/drawing/2014/main" id="{F4E393D6-1E99-4155-AE3C-5FA33B08BFC0}"/>
                  </a:ext>
                </a:extLst>
              </p:cNvPr>
              <p:cNvSpPr/>
              <p:nvPr/>
            </p:nvSpPr>
            <p:spPr>
              <a:xfrm>
                <a:off x="1039865"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279" name="フリーフォーム: 図形 278">
                <a:extLst>
                  <a:ext uri="{FF2B5EF4-FFF2-40B4-BE49-F238E27FC236}">
                    <a16:creationId xmlns:a16="http://schemas.microsoft.com/office/drawing/2014/main" id="{00D9991D-A88A-4EB6-8454-3C0FC61BA656}"/>
                  </a:ext>
                </a:extLst>
              </p:cNvPr>
              <p:cNvSpPr/>
              <p:nvPr/>
            </p:nvSpPr>
            <p:spPr>
              <a:xfrm>
                <a:off x="1086645" y="6749420"/>
                <a:ext cx="19830" cy="38687"/>
              </a:xfrm>
              <a:custGeom>
                <a:avLst/>
                <a:gdLst>
                  <a:gd name="connsiteX0" fmla="*/ 19824 w 19830"/>
                  <a:gd name="connsiteY0" fmla="*/ 6830 h 38687"/>
                  <a:gd name="connsiteX1" fmla="*/ 15223 w 19830"/>
                  <a:gd name="connsiteY1" fmla="*/ 5602 h 38687"/>
                  <a:gd name="connsiteX2" fmla="*/ 8709 w 19830"/>
                  <a:gd name="connsiteY2" fmla="*/ 9278 h 38687"/>
                  <a:gd name="connsiteX3" fmla="*/ 6089 w 19830"/>
                  <a:gd name="connsiteY3" fmla="*/ 19303 h 38687"/>
                  <a:gd name="connsiteX4" fmla="*/ 6089 w 19830"/>
                  <a:gd name="connsiteY4" fmla="*/ 38688 h 38687"/>
                  <a:gd name="connsiteX5" fmla="*/ 0 w 19830"/>
                  <a:gd name="connsiteY5" fmla="*/ 38688 h 38687"/>
                  <a:gd name="connsiteX6" fmla="*/ 0 w 19830"/>
                  <a:gd name="connsiteY6" fmla="*/ 665 h 38687"/>
                  <a:gd name="connsiteX7" fmla="*/ 6089 w 19830"/>
                  <a:gd name="connsiteY7" fmla="*/ 665 h 38687"/>
                  <a:gd name="connsiteX8" fmla="*/ 6089 w 19830"/>
                  <a:gd name="connsiteY8" fmla="*/ 8503 h 38687"/>
                  <a:gd name="connsiteX9" fmla="*/ 6240 w 19830"/>
                  <a:gd name="connsiteY9" fmla="*/ 8503 h 38687"/>
                  <a:gd name="connsiteX10" fmla="*/ 10210 w 19830"/>
                  <a:gd name="connsiteY10" fmla="*/ 2249 h 38687"/>
                  <a:gd name="connsiteX11" fmla="*/ 16190 w 19830"/>
                  <a:gd name="connsiteY11" fmla="*/ 0 h 38687"/>
                  <a:gd name="connsiteX12" fmla="*/ 19831 w 19830"/>
                  <a:gd name="connsiteY12" fmla="*/ 521 h 38687"/>
                  <a:gd name="connsiteX13" fmla="*/ 19831 w 19830"/>
                  <a:gd name="connsiteY13" fmla="*/ 6830 h 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30" h="38687">
                    <a:moveTo>
                      <a:pt x="19824" y="6830"/>
                    </a:moveTo>
                    <a:cubicBezTo>
                      <a:pt x="18761" y="6014"/>
                      <a:pt x="17225" y="5602"/>
                      <a:pt x="15223" y="5602"/>
                    </a:cubicBezTo>
                    <a:cubicBezTo>
                      <a:pt x="12624" y="5602"/>
                      <a:pt x="10450" y="6830"/>
                      <a:pt x="8709" y="9278"/>
                    </a:cubicBezTo>
                    <a:cubicBezTo>
                      <a:pt x="6960" y="11733"/>
                      <a:pt x="6089" y="15072"/>
                      <a:pt x="6089" y="19303"/>
                    </a:cubicBezTo>
                    <a:lnTo>
                      <a:pt x="6089" y="38688"/>
                    </a:lnTo>
                    <a:lnTo>
                      <a:pt x="0" y="38688"/>
                    </a:lnTo>
                    <a:lnTo>
                      <a:pt x="0" y="665"/>
                    </a:lnTo>
                    <a:lnTo>
                      <a:pt x="6089" y="665"/>
                    </a:lnTo>
                    <a:lnTo>
                      <a:pt x="6089" y="8503"/>
                    </a:lnTo>
                    <a:lnTo>
                      <a:pt x="6240" y="8503"/>
                    </a:lnTo>
                    <a:cubicBezTo>
                      <a:pt x="7104" y="5829"/>
                      <a:pt x="8427" y="3744"/>
                      <a:pt x="10210" y="2249"/>
                    </a:cubicBezTo>
                    <a:cubicBezTo>
                      <a:pt x="11993" y="754"/>
                      <a:pt x="13989" y="0"/>
                      <a:pt x="16190" y="0"/>
                    </a:cubicBezTo>
                    <a:cubicBezTo>
                      <a:pt x="17774" y="0"/>
                      <a:pt x="18987" y="171"/>
                      <a:pt x="19831" y="521"/>
                    </a:cubicBezTo>
                    <a:lnTo>
                      <a:pt x="19831" y="6830"/>
                    </a:lnTo>
                    <a:close/>
                  </a:path>
                </a:pathLst>
              </a:custGeom>
              <a:grpFill/>
              <a:ln w="1270" cap="flat">
                <a:solidFill>
                  <a:srgbClr val="000000"/>
                </a:solidFill>
                <a:prstDash val="solid"/>
                <a:miter/>
              </a:ln>
            </p:spPr>
            <p:txBody>
              <a:bodyPr rtlCol="0" anchor="ctr"/>
              <a:lstStyle/>
              <a:p>
                <a:endParaRPr lang="ja-JP" altLang="en-US"/>
              </a:p>
            </p:txBody>
          </p:sp>
          <p:sp>
            <p:nvSpPr>
              <p:cNvPr id="280" name="フリーフォーム: 図形 279">
                <a:extLst>
                  <a:ext uri="{FF2B5EF4-FFF2-40B4-BE49-F238E27FC236}">
                    <a16:creationId xmlns:a16="http://schemas.microsoft.com/office/drawing/2014/main" id="{FC69B5B6-15F5-4338-913E-E6FA9DF4672C}"/>
                  </a:ext>
                </a:extLst>
              </p:cNvPr>
              <p:cNvSpPr/>
              <p:nvPr/>
            </p:nvSpPr>
            <p:spPr>
              <a:xfrm>
                <a:off x="1109719" y="6749118"/>
                <a:ext cx="30041" cy="39812"/>
              </a:xfrm>
              <a:custGeom>
                <a:avLst/>
                <a:gdLst>
                  <a:gd name="connsiteX0" fmla="*/ 30041 w 30041"/>
                  <a:gd name="connsiteY0" fmla="*/ 38921 h 39812"/>
                  <a:gd name="connsiteX1" fmla="*/ 23952 w 30041"/>
                  <a:gd name="connsiteY1" fmla="*/ 38921 h 39812"/>
                  <a:gd name="connsiteX2" fmla="*/ 23952 w 30041"/>
                  <a:gd name="connsiteY2" fmla="*/ 32983 h 39812"/>
                  <a:gd name="connsiteX3" fmla="*/ 23801 w 30041"/>
                  <a:gd name="connsiteY3" fmla="*/ 32983 h 39812"/>
                  <a:gd name="connsiteX4" fmla="*/ 12103 w 30041"/>
                  <a:gd name="connsiteY4" fmla="*/ 39812 h 39812"/>
                  <a:gd name="connsiteX5" fmla="*/ 3209 w 30041"/>
                  <a:gd name="connsiteY5" fmla="*/ 36802 h 39812"/>
                  <a:gd name="connsiteX6" fmla="*/ 0 w 30041"/>
                  <a:gd name="connsiteY6" fmla="*/ 28820 h 39812"/>
                  <a:gd name="connsiteX7" fmla="*/ 12549 w 30041"/>
                  <a:gd name="connsiteY7" fmla="*/ 16416 h 39812"/>
                  <a:gd name="connsiteX8" fmla="*/ 23945 w 30041"/>
                  <a:gd name="connsiteY8" fmla="*/ 14818 h 39812"/>
                  <a:gd name="connsiteX9" fmla="*/ 16107 w 30041"/>
                  <a:gd name="connsiteY9" fmla="*/ 5129 h 39812"/>
                  <a:gd name="connsiteX10" fmla="*/ 3703 w 30041"/>
                  <a:gd name="connsiteY10" fmla="*/ 9806 h 39812"/>
                  <a:gd name="connsiteX11" fmla="*/ 3703 w 30041"/>
                  <a:gd name="connsiteY11" fmla="*/ 3566 h 39812"/>
                  <a:gd name="connsiteX12" fmla="*/ 16622 w 30041"/>
                  <a:gd name="connsiteY12" fmla="*/ 0 h 39812"/>
                  <a:gd name="connsiteX13" fmla="*/ 30027 w 30041"/>
                  <a:gd name="connsiteY13" fmla="*/ 14187 h 39812"/>
                  <a:gd name="connsiteX14" fmla="*/ 30027 w 30041"/>
                  <a:gd name="connsiteY14" fmla="*/ 38921 h 39812"/>
                  <a:gd name="connsiteX15" fmla="*/ 23952 w 30041"/>
                  <a:gd name="connsiteY15" fmla="*/ 19687 h 39812"/>
                  <a:gd name="connsiteX16" fmla="*/ 14777 w 30041"/>
                  <a:gd name="connsiteY16" fmla="*/ 20948 h 39812"/>
                  <a:gd name="connsiteX17" fmla="*/ 8393 w 30041"/>
                  <a:gd name="connsiteY17" fmla="*/ 23047 h 39812"/>
                  <a:gd name="connsiteX18" fmla="*/ 6240 w 30041"/>
                  <a:gd name="connsiteY18" fmla="*/ 28375 h 39812"/>
                  <a:gd name="connsiteX19" fmla="*/ 8229 w 30041"/>
                  <a:gd name="connsiteY19" fmla="*/ 32921 h 39812"/>
                  <a:gd name="connsiteX20" fmla="*/ 13522 w 30041"/>
                  <a:gd name="connsiteY20" fmla="*/ 34683 h 39812"/>
                  <a:gd name="connsiteX21" fmla="*/ 21003 w 30041"/>
                  <a:gd name="connsiteY21" fmla="*/ 31508 h 39812"/>
                  <a:gd name="connsiteX22" fmla="*/ 23952 w 30041"/>
                  <a:gd name="connsiteY22" fmla="*/ 23472 h 39812"/>
                  <a:gd name="connsiteX23" fmla="*/ 23952 w 30041"/>
                  <a:gd name="connsiteY23" fmla="*/ 19687 h 3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41" h="39812">
                    <a:moveTo>
                      <a:pt x="30041" y="38921"/>
                    </a:moveTo>
                    <a:lnTo>
                      <a:pt x="23952" y="38921"/>
                    </a:lnTo>
                    <a:lnTo>
                      <a:pt x="23952" y="32983"/>
                    </a:lnTo>
                    <a:lnTo>
                      <a:pt x="23801" y="32983"/>
                    </a:lnTo>
                    <a:cubicBezTo>
                      <a:pt x="21154" y="37536"/>
                      <a:pt x="17253" y="39812"/>
                      <a:pt x="12103" y="39812"/>
                    </a:cubicBezTo>
                    <a:cubicBezTo>
                      <a:pt x="8318" y="39812"/>
                      <a:pt x="5349" y="38811"/>
                      <a:pt x="3209" y="36802"/>
                    </a:cubicBezTo>
                    <a:cubicBezTo>
                      <a:pt x="1070" y="34793"/>
                      <a:pt x="0" y="32132"/>
                      <a:pt x="0" y="28820"/>
                    </a:cubicBezTo>
                    <a:cubicBezTo>
                      <a:pt x="0" y="21716"/>
                      <a:pt x="4183" y="17582"/>
                      <a:pt x="12549" y="16416"/>
                    </a:cubicBezTo>
                    <a:lnTo>
                      <a:pt x="23945" y="14818"/>
                    </a:lnTo>
                    <a:cubicBezTo>
                      <a:pt x="23945" y="8359"/>
                      <a:pt x="21333" y="5129"/>
                      <a:pt x="16107" y="5129"/>
                    </a:cubicBezTo>
                    <a:cubicBezTo>
                      <a:pt x="11527" y="5129"/>
                      <a:pt x="7392" y="6693"/>
                      <a:pt x="3703" y="9806"/>
                    </a:cubicBezTo>
                    <a:lnTo>
                      <a:pt x="3703" y="3566"/>
                    </a:lnTo>
                    <a:cubicBezTo>
                      <a:pt x="7440" y="1186"/>
                      <a:pt x="11746" y="0"/>
                      <a:pt x="16622" y="0"/>
                    </a:cubicBezTo>
                    <a:cubicBezTo>
                      <a:pt x="25557" y="0"/>
                      <a:pt x="30027" y="4731"/>
                      <a:pt x="30027" y="14187"/>
                    </a:cubicBezTo>
                    <a:lnTo>
                      <a:pt x="30027" y="38921"/>
                    </a:lnTo>
                    <a:close/>
                    <a:moveTo>
                      <a:pt x="23952" y="19687"/>
                    </a:moveTo>
                    <a:lnTo>
                      <a:pt x="14777" y="20948"/>
                    </a:lnTo>
                    <a:cubicBezTo>
                      <a:pt x="11952" y="21346"/>
                      <a:pt x="9826" y="22046"/>
                      <a:pt x="8393" y="23047"/>
                    </a:cubicBezTo>
                    <a:cubicBezTo>
                      <a:pt x="6960" y="24048"/>
                      <a:pt x="6240" y="25824"/>
                      <a:pt x="6240" y="28375"/>
                    </a:cubicBezTo>
                    <a:cubicBezTo>
                      <a:pt x="6240" y="30233"/>
                      <a:pt x="6905" y="31748"/>
                      <a:pt x="8229" y="32921"/>
                    </a:cubicBezTo>
                    <a:cubicBezTo>
                      <a:pt x="9552" y="34100"/>
                      <a:pt x="11314" y="34683"/>
                      <a:pt x="13522" y="34683"/>
                    </a:cubicBezTo>
                    <a:cubicBezTo>
                      <a:pt x="16539" y="34683"/>
                      <a:pt x="19035" y="33627"/>
                      <a:pt x="21003" y="31508"/>
                    </a:cubicBezTo>
                    <a:cubicBezTo>
                      <a:pt x="22971" y="29390"/>
                      <a:pt x="23952" y="26715"/>
                      <a:pt x="23952" y="23472"/>
                    </a:cubicBezTo>
                    <a:lnTo>
                      <a:pt x="23952" y="19687"/>
                    </a:lnTo>
                    <a:close/>
                  </a:path>
                </a:pathLst>
              </a:custGeom>
              <a:grpFill/>
              <a:ln w="1270" cap="flat">
                <a:solidFill>
                  <a:srgbClr val="000000"/>
                </a:solidFill>
                <a:prstDash val="solid"/>
                <a:miter/>
              </a:ln>
            </p:spPr>
            <p:txBody>
              <a:bodyPr rtlCol="0" anchor="ctr"/>
              <a:lstStyle/>
              <a:p>
                <a:endParaRPr lang="ja-JP" altLang="en-US"/>
              </a:p>
            </p:txBody>
          </p:sp>
          <p:sp>
            <p:nvSpPr>
              <p:cNvPr id="281" name="フリーフォーム: 図形 280">
                <a:extLst>
                  <a:ext uri="{FF2B5EF4-FFF2-40B4-BE49-F238E27FC236}">
                    <a16:creationId xmlns:a16="http://schemas.microsoft.com/office/drawing/2014/main" id="{5C035E56-A661-49AB-BAE0-DEFC06772D3D}"/>
                  </a:ext>
                </a:extLst>
              </p:cNvPr>
              <p:cNvSpPr/>
              <p:nvPr/>
            </p:nvSpPr>
            <p:spPr>
              <a:xfrm>
                <a:off x="1146055" y="6738832"/>
                <a:ext cx="22210" cy="50091"/>
              </a:xfrm>
              <a:custGeom>
                <a:avLst/>
                <a:gdLst>
                  <a:gd name="connsiteX0" fmla="*/ 22210 w 22210"/>
                  <a:gd name="connsiteY0" fmla="*/ 48905 h 50091"/>
                  <a:gd name="connsiteX1" fmla="*/ 16526 w 22210"/>
                  <a:gd name="connsiteY1" fmla="*/ 50091 h 50091"/>
                  <a:gd name="connsiteX2" fmla="*/ 6535 w 22210"/>
                  <a:gd name="connsiteY2" fmla="*/ 38955 h 50091"/>
                  <a:gd name="connsiteX3" fmla="*/ 6535 w 22210"/>
                  <a:gd name="connsiteY3" fmla="*/ 16450 h 50091"/>
                  <a:gd name="connsiteX4" fmla="*/ 0 w 22210"/>
                  <a:gd name="connsiteY4" fmla="*/ 16450 h 50091"/>
                  <a:gd name="connsiteX5" fmla="*/ 0 w 22210"/>
                  <a:gd name="connsiteY5" fmla="*/ 11253 h 50091"/>
                  <a:gd name="connsiteX6" fmla="*/ 6535 w 22210"/>
                  <a:gd name="connsiteY6" fmla="*/ 11253 h 50091"/>
                  <a:gd name="connsiteX7" fmla="*/ 6535 w 22210"/>
                  <a:gd name="connsiteY7" fmla="*/ 1968 h 50091"/>
                  <a:gd name="connsiteX8" fmla="*/ 12624 w 22210"/>
                  <a:gd name="connsiteY8" fmla="*/ 0 h 50091"/>
                  <a:gd name="connsiteX9" fmla="*/ 12624 w 22210"/>
                  <a:gd name="connsiteY9" fmla="*/ 11253 h 50091"/>
                  <a:gd name="connsiteX10" fmla="*/ 22203 w 22210"/>
                  <a:gd name="connsiteY10" fmla="*/ 11253 h 50091"/>
                  <a:gd name="connsiteX11" fmla="*/ 22203 w 22210"/>
                  <a:gd name="connsiteY11" fmla="*/ 16450 h 50091"/>
                  <a:gd name="connsiteX12" fmla="*/ 12624 w 22210"/>
                  <a:gd name="connsiteY12" fmla="*/ 16450 h 50091"/>
                  <a:gd name="connsiteX13" fmla="*/ 12624 w 22210"/>
                  <a:gd name="connsiteY13" fmla="*/ 37879 h 50091"/>
                  <a:gd name="connsiteX14" fmla="*/ 13927 w 22210"/>
                  <a:gd name="connsiteY14" fmla="*/ 43337 h 50091"/>
                  <a:gd name="connsiteX15" fmla="*/ 18233 w 22210"/>
                  <a:gd name="connsiteY15" fmla="*/ 44969 h 50091"/>
                  <a:gd name="connsiteX16" fmla="*/ 22210 w 22210"/>
                  <a:gd name="connsiteY16" fmla="*/ 43707 h 50091"/>
                  <a:gd name="connsiteX17" fmla="*/ 22210 w 22210"/>
                  <a:gd name="connsiteY17" fmla="*/ 48905 h 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10" h="50091">
                    <a:moveTo>
                      <a:pt x="22210" y="48905"/>
                    </a:moveTo>
                    <a:cubicBezTo>
                      <a:pt x="20777" y="49694"/>
                      <a:pt x="18878" y="50091"/>
                      <a:pt x="16526" y="50091"/>
                    </a:cubicBezTo>
                    <a:cubicBezTo>
                      <a:pt x="9867" y="50091"/>
                      <a:pt x="6535" y="46382"/>
                      <a:pt x="6535" y="38955"/>
                    </a:cubicBezTo>
                    <a:lnTo>
                      <a:pt x="6535" y="16450"/>
                    </a:lnTo>
                    <a:lnTo>
                      <a:pt x="0" y="16450"/>
                    </a:lnTo>
                    <a:lnTo>
                      <a:pt x="0" y="11253"/>
                    </a:lnTo>
                    <a:lnTo>
                      <a:pt x="6535" y="11253"/>
                    </a:lnTo>
                    <a:lnTo>
                      <a:pt x="6535" y="1968"/>
                    </a:lnTo>
                    <a:lnTo>
                      <a:pt x="12624" y="0"/>
                    </a:lnTo>
                    <a:lnTo>
                      <a:pt x="12624" y="11253"/>
                    </a:lnTo>
                    <a:lnTo>
                      <a:pt x="22203" y="11253"/>
                    </a:lnTo>
                    <a:lnTo>
                      <a:pt x="22203" y="16450"/>
                    </a:lnTo>
                    <a:lnTo>
                      <a:pt x="12624" y="16450"/>
                    </a:lnTo>
                    <a:lnTo>
                      <a:pt x="12624" y="37879"/>
                    </a:lnTo>
                    <a:cubicBezTo>
                      <a:pt x="12624" y="40430"/>
                      <a:pt x="13056" y="42247"/>
                      <a:pt x="13927" y="43337"/>
                    </a:cubicBezTo>
                    <a:cubicBezTo>
                      <a:pt x="14791" y="44427"/>
                      <a:pt x="16231" y="44969"/>
                      <a:pt x="18233" y="44969"/>
                    </a:cubicBezTo>
                    <a:cubicBezTo>
                      <a:pt x="19769" y="44969"/>
                      <a:pt x="21093" y="44551"/>
                      <a:pt x="22210" y="43707"/>
                    </a:cubicBezTo>
                    <a:lnTo>
                      <a:pt x="22210" y="48905"/>
                    </a:lnTo>
                    <a:close/>
                  </a:path>
                </a:pathLst>
              </a:custGeom>
              <a:grpFill/>
              <a:ln w="1270" cap="flat">
                <a:solidFill>
                  <a:srgbClr val="000000"/>
                </a:solidFill>
                <a:prstDash val="solid"/>
                <a:miter/>
              </a:ln>
            </p:spPr>
            <p:txBody>
              <a:bodyPr rtlCol="0" anchor="ctr"/>
              <a:lstStyle/>
              <a:p>
                <a:endParaRPr lang="ja-JP" altLang="en-US"/>
              </a:p>
            </p:txBody>
          </p:sp>
          <p:sp>
            <p:nvSpPr>
              <p:cNvPr id="282" name="フリーフォーム: 図形 281">
                <a:extLst>
                  <a:ext uri="{FF2B5EF4-FFF2-40B4-BE49-F238E27FC236}">
                    <a16:creationId xmlns:a16="http://schemas.microsoft.com/office/drawing/2014/main" id="{2AD615CF-6648-4E9F-858B-AE609D2D20AF}"/>
                  </a:ext>
                </a:extLst>
              </p:cNvPr>
              <p:cNvSpPr/>
              <p:nvPr/>
            </p:nvSpPr>
            <p:spPr>
              <a:xfrm>
                <a:off x="1175650" y="6732524"/>
                <a:ext cx="7947" cy="55583"/>
              </a:xfrm>
              <a:custGeom>
                <a:avLst/>
                <a:gdLst>
                  <a:gd name="connsiteX0" fmla="*/ 3936 w 7947"/>
                  <a:gd name="connsiteY0" fmla="*/ 7906 h 55583"/>
                  <a:gd name="connsiteX1" fmla="*/ 1152 w 7947"/>
                  <a:gd name="connsiteY1" fmla="*/ 6795 h 55583"/>
                  <a:gd name="connsiteX2" fmla="*/ 0 w 7947"/>
                  <a:gd name="connsiteY2" fmla="*/ 3970 h 55583"/>
                  <a:gd name="connsiteX3" fmla="*/ 1152 w 7947"/>
                  <a:gd name="connsiteY3" fmla="*/ 1131 h 55583"/>
                  <a:gd name="connsiteX4" fmla="*/ 3936 w 7947"/>
                  <a:gd name="connsiteY4" fmla="*/ 0 h 55583"/>
                  <a:gd name="connsiteX5" fmla="*/ 6775 w 7947"/>
                  <a:gd name="connsiteY5" fmla="*/ 1131 h 55583"/>
                  <a:gd name="connsiteX6" fmla="*/ 7947 w 7947"/>
                  <a:gd name="connsiteY6" fmla="*/ 3970 h 55583"/>
                  <a:gd name="connsiteX7" fmla="*/ 6775 w 7947"/>
                  <a:gd name="connsiteY7" fmla="*/ 6754 h 55583"/>
                  <a:gd name="connsiteX8" fmla="*/ 3936 w 7947"/>
                  <a:gd name="connsiteY8" fmla="*/ 7906 h 55583"/>
                  <a:gd name="connsiteX9" fmla="*/ 6905 w 7947"/>
                  <a:gd name="connsiteY9" fmla="*/ 55584 h 55583"/>
                  <a:gd name="connsiteX10" fmla="*/ 816 w 7947"/>
                  <a:gd name="connsiteY10" fmla="*/ 55584 h 55583"/>
                  <a:gd name="connsiteX11" fmla="*/ 816 w 7947"/>
                  <a:gd name="connsiteY11" fmla="*/ 17561 h 55583"/>
                  <a:gd name="connsiteX12" fmla="*/ 6905 w 7947"/>
                  <a:gd name="connsiteY12" fmla="*/ 17561 h 55583"/>
                  <a:gd name="connsiteX13" fmla="*/ 6905 w 7947"/>
                  <a:gd name="connsiteY13" fmla="*/ 55584 h 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47" h="55583">
                    <a:moveTo>
                      <a:pt x="3936" y="7906"/>
                    </a:moveTo>
                    <a:cubicBezTo>
                      <a:pt x="2846" y="7906"/>
                      <a:pt x="1920" y="7536"/>
                      <a:pt x="1152" y="6795"/>
                    </a:cubicBezTo>
                    <a:cubicBezTo>
                      <a:pt x="384" y="6055"/>
                      <a:pt x="0" y="5115"/>
                      <a:pt x="0" y="3970"/>
                    </a:cubicBezTo>
                    <a:cubicBezTo>
                      <a:pt x="0" y="2832"/>
                      <a:pt x="384" y="1886"/>
                      <a:pt x="1152" y="1131"/>
                    </a:cubicBezTo>
                    <a:cubicBezTo>
                      <a:pt x="1920" y="377"/>
                      <a:pt x="2846" y="0"/>
                      <a:pt x="3936" y="0"/>
                    </a:cubicBezTo>
                    <a:cubicBezTo>
                      <a:pt x="5054" y="0"/>
                      <a:pt x="5993" y="377"/>
                      <a:pt x="6775" y="1131"/>
                    </a:cubicBezTo>
                    <a:cubicBezTo>
                      <a:pt x="7557" y="1886"/>
                      <a:pt x="7947" y="2832"/>
                      <a:pt x="7947" y="3970"/>
                    </a:cubicBezTo>
                    <a:cubicBezTo>
                      <a:pt x="7947" y="5061"/>
                      <a:pt x="7557" y="5986"/>
                      <a:pt x="6775" y="6754"/>
                    </a:cubicBezTo>
                    <a:cubicBezTo>
                      <a:pt x="5993" y="7522"/>
                      <a:pt x="5054" y="7906"/>
                      <a:pt x="3936" y="7906"/>
                    </a:cubicBezTo>
                    <a:close/>
                    <a:moveTo>
                      <a:pt x="6905" y="55584"/>
                    </a:moveTo>
                    <a:lnTo>
                      <a:pt x="816" y="55584"/>
                    </a:lnTo>
                    <a:lnTo>
                      <a:pt x="816" y="17561"/>
                    </a:lnTo>
                    <a:lnTo>
                      <a:pt x="6905" y="17561"/>
                    </a:lnTo>
                    <a:lnTo>
                      <a:pt x="6905" y="55584"/>
                    </a:lnTo>
                    <a:close/>
                  </a:path>
                </a:pathLst>
              </a:custGeom>
              <a:grpFill/>
              <a:ln w="1270" cap="flat">
                <a:solidFill>
                  <a:srgbClr val="000000"/>
                </a:solidFill>
                <a:prstDash val="solid"/>
                <a:miter/>
              </a:ln>
            </p:spPr>
            <p:txBody>
              <a:bodyPr rtlCol="0" anchor="ctr"/>
              <a:lstStyle/>
              <a:p>
                <a:endParaRPr lang="ja-JP" altLang="en-US"/>
              </a:p>
            </p:txBody>
          </p:sp>
          <p:sp>
            <p:nvSpPr>
              <p:cNvPr id="283" name="フリーフォーム: 図形 282">
                <a:extLst>
                  <a:ext uri="{FF2B5EF4-FFF2-40B4-BE49-F238E27FC236}">
                    <a16:creationId xmlns:a16="http://schemas.microsoft.com/office/drawing/2014/main" id="{F29772A0-96F7-4728-9F8A-8E9F4AE75A66}"/>
                  </a:ext>
                </a:extLst>
              </p:cNvPr>
              <p:cNvSpPr/>
              <p:nvPr/>
            </p:nvSpPr>
            <p:spPr>
              <a:xfrm>
                <a:off x="1192128" y="6749132"/>
                <a:ext cx="37426" cy="39798"/>
              </a:xfrm>
              <a:custGeom>
                <a:avLst/>
                <a:gdLst>
                  <a:gd name="connsiteX0" fmla="*/ 18494 w 37426"/>
                  <a:gd name="connsiteY0" fmla="*/ 39799 h 39798"/>
                  <a:gd name="connsiteX1" fmla="*/ 5033 w 37426"/>
                  <a:gd name="connsiteY1" fmla="*/ 34471 h 39798"/>
                  <a:gd name="connsiteX2" fmla="*/ 0 w 37426"/>
                  <a:gd name="connsiteY2" fmla="*/ 20345 h 39798"/>
                  <a:gd name="connsiteX3" fmla="*/ 5232 w 37426"/>
                  <a:gd name="connsiteY3" fmla="*/ 5383 h 39798"/>
                  <a:gd name="connsiteX4" fmla="*/ 19378 w 37426"/>
                  <a:gd name="connsiteY4" fmla="*/ 0 h 39798"/>
                  <a:gd name="connsiteX5" fmla="*/ 32654 w 37426"/>
                  <a:gd name="connsiteY5" fmla="*/ 5239 h 39798"/>
                  <a:gd name="connsiteX6" fmla="*/ 37426 w 37426"/>
                  <a:gd name="connsiteY6" fmla="*/ 19755 h 39798"/>
                  <a:gd name="connsiteX7" fmla="*/ 32283 w 37426"/>
                  <a:gd name="connsiteY7" fmla="*/ 34327 h 39798"/>
                  <a:gd name="connsiteX8" fmla="*/ 18494 w 37426"/>
                  <a:gd name="connsiteY8" fmla="*/ 39799 h 39798"/>
                  <a:gd name="connsiteX9" fmla="*/ 18939 w 37426"/>
                  <a:gd name="connsiteY9" fmla="*/ 5122 h 39798"/>
                  <a:gd name="connsiteX10" fmla="*/ 9655 w 37426"/>
                  <a:gd name="connsiteY10" fmla="*/ 9113 h 39798"/>
                  <a:gd name="connsiteX11" fmla="*/ 6240 w 37426"/>
                  <a:gd name="connsiteY11" fmla="*/ 20119 h 39798"/>
                  <a:gd name="connsiteX12" fmla="*/ 9696 w 37426"/>
                  <a:gd name="connsiteY12" fmla="*/ 30775 h 39798"/>
                  <a:gd name="connsiteX13" fmla="*/ 18939 w 37426"/>
                  <a:gd name="connsiteY13" fmla="*/ 34676 h 39798"/>
                  <a:gd name="connsiteX14" fmla="*/ 28018 w 37426"/>
                  <a:gd name="connsiteY14" fmla="*/ 30850 h 39798"/>
                  <a:gd name="connsiteX15" fmla="*/ 31193 w 37426"/>
                  <a:gd name="connsiteY15" fmla="*/ 19968 h 39798"/>
                  <a:gd name="connsiteX16" fmla="*/ 28018 w 37426"/>
                  <a:gd name="connsiteY16" fmla="*/ 8976 h 39798"/>
                  <a:gd name="connsiteX17" fmla="*/ 18939 w 37426"/>
                  <a:gd name="connsiteY17" fmla="*/ 5122 h 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26" h="39798">
                    <a:moveTo>
                      <a:pt x="18494" y="39799"/>
                    </a:moveTo>
                    <a:cubicBezTo>
                      <a:pt x="12871" y="39799"/>
                      <a:pt x="8386" y="38023"/>
                      <a:pt x="5033" y="34471"/>
                    </a:cubicBezTo>
                    <a:cubicBezTo>
                      <a:pt x="1680" y="30919"/>
                      <a:pt x="0" y="26208"/>
                      <a:pt x="0" y="20345"/>
                    </a:cubicBezTo>
                    <a:cubicBezTo>
                      <a:pt x="0" y="13961"/>
                      <a:pt x="1742" y="8969"/>
                      <a:pt x="5232" y="5383"/>
                    </a:cubicBezTo>
                    <a:cubicBezTo>
                      <a:pt x="8722" y="1797"/>
                      <a:pt x="13440" y="0"/>
                      <a:pt x="19378" y="0"/>
                    </a:cubicBezTo>
                    <a:cubicBezTo>
                      <a:pt x="25049" y="0"/>
                      <a:pt x="29472" y="1749"/>
                      <a:pt x="32654" y="5239"/>
                    </a:cubicBezTo>
                    <a:cubicBezTo>
                      <a:pt x="35835" y="8729"/>
                      <a:pt x="37426" y="13570"/>
                      <a:pt x="37426" y="19755"/>
                    </a:cubicBezTo>
                    <a:cubicBezTo>
                      <a:pt x="37426" y="25824"/>
                      <a:pt x="35712" y="30679"/>
                      <a:pt x="32283" y="34327"/>
                    </a:cubicBezTo>
                    <a:cubicBezTo>
                      <a:pt x="28855" y="37975"/>
                      <a:pt x="24261" y="39799"/>
                      <a:pt x="18494" y="39799"/>
                    </a:cubicBezTo>
                    <a:close/>
                    <a:moveTo>
                      <a:pt x="18939" y="5122"/>
                    </a:moveTo>
                    <a:cubicBezTo>
                      <a:pt x="15031" y="5122"/>
                      <a:pt x="11931" y="6453"/>
                      <a:pt x="9655" y="9113"/>
                    </a:cubicBezTo>
                    <a:cubicBezTo>
                      <a:pt x="7378" y="11774"/>
                      <a:pt x="6240" y="15442"/>
                      <a:pt x="6240" y="20119"/>
                    </a:cubicBezTo>
                    <a:cubicBezTo>
                      <a:pt x="6240" y="24624"/>
                      <a:pt x="7392" y="28176"/>
                      <a:pt x="9696" y="30775"/>
                    </a:cubicBezTo>
                    <a:cubicBezTo>
                      <a:pt x="12000" y="33374"/>
                      <a:pt x="15079" y="34676"/>
                      <a:pt x="18939" y="34676"/>
                    </a:cubicBezTo>
                    <a:cubicBezTo>
                      <a:pt x="22875" y="34676"/>
                      <a:pt x="25899" y="33401"/>
                      <a:pt x="28018" y="30850"/>
                    </a:cubicBezTo>
                    <a:cubicBezTo>
                      <a:pt x="30137" y="28299"/>
                      <a:pt x="31193" y="24672"/>
                      <a:pt x="31193" y="19968"/>
                    </a:cubicBezTo>
                    <a:cubicBezTo>
                      <a:pt x="31193" y="15216"/>
                      <a:pt x="30137" y="11554"/>
                      <a:pt x="28018" y="8976"/>
                    </a:cubicBezTo>
                    <a:cubicBezTo>
                      <a:pt x="25899" y="6405"/>
                      <a:pt x="22875" y="5122"/>
                      <a:pt x="18939" y="5122"/>
                    </a:cubicBezTo>
                    <a:close/>
                  </a:path>
                </a:pathLst>
              </a:custGeom>
              <a:grpFill/>
              <a:ln w="1270" cap="flat">
                <a:solidFill>
                  <a:srgbClr val="000000"/>
                </a:solidFill>
                <a:prstDash val="solid"/>
                <a:miter/>
              </a:ln>
            </p:spPr>
            <p:txBody>
              <a:bodyPr rtlCol="0" anchor="ctr"/>
              <a:lstStyle/>
              <a:p>
                <a:endParaRPr lang="ja-JP" altLang="en-US"/>
              </a:p>
            </p:txBody>
          </p:sp>
          <p:sp>
            <p:nvSpPr>
              <p:cNvPr id="284" name="フリーフォーム: 図形 283">
                <a:extLst>
                  <a:ext uri="{FF2B5EF4-FFF2-40B4-BE49-F238E27FC236}">
                    <a16:creationId xmlns:a16="http://schemas.microsoft.com/office/drawing/2014/main" id="{216FC7F7-BC00-4803-BD12-F22F3E73C0C5}"/>
                  </a:ext>
                </a:extLst>
              </p:cNvPr>
              <p:cNvSpPr/>
              <p:nvPr/>
            </p:nvSpPr>
            <p:spPr>
              <a:xfrm>
                <a:off x="1238908" y="6749125"/>
                <a:ext cx="31570" cy="38914"/>
              </a:xfrm>
              <a:custGeom>
                <a:avLst/>
                <a:gdLst>
                  <a:gd name="connsiteX0" fmla="*/ 31563 w 31570"/>
                  <a:gd name="connsiteY0" fmla="*/ 38914 h 38914"/>
                  <a:gd name="connsiteX1" fmla="*/ 25474 w 31570"/>
                  <a:gd name="connsiteY1" fmla="*/ 38914 h 38914"/>
                  <a:gd name="connsiteX2" fmla="*/ 25474 w 31570"/>
                  <a:gd name="connsiteY2" fmla="*/ 17232 h 38914"/>
                  <a:gd name="connsiteX3" fmla="*/ 16635 w 31570"/>
                  <a:gd name="connsiteY3" fmla="*/ 5129 h 38914"/>
                  <a:gd name="connsiteX4" fmla="*/ 9079 w 31570"/>
                  <a:gd name="connsiteY4" fmla="*/ 8565 h 38914"/>
                  <a:gd name="connsiteX5" fmla="*/ 6089 w 31570"/>
                  <a:gd name="connsiteY5" fmla="*/ 17232 h 38914"/>
                  <a:gd name="connsiteX6" fmla="*/ 6089 w 31570"/>
                  <a:gd name="connsiteY6" fmla="*/ 38914 h 38914"/>
                  <a:gd name="connsiteX7" fmla="*/ 0 w 31570"/>
                  <a:gd name="connsiteY7" fmla="*/ 38914 h 38914"/>
                  <a:gd name="connsiteX8" fmla="*/ 0 w 31570"/>
                  <a:gd name="connsiteY8" fmla="*/ 891 h 38914"/>
                  <a:gd name="connsiteX9" fmla="*/ 6089 w 31570"/>
                  <a:gd name="connsiteY9" fmla="*/ 891 h 38914"/>
                  <a:gd name="connsiteX10" fmla="*/ 6089 w 31570"/>
                  <a:gd name="connsiteY10" fmla="*/ 7207 h 38914"/>
                  <a:gd name="connsiteX11" fmla="*/ 6240 w 31570"/>
                  <a:gd name="connsiteY11" fmla="*/ 7207 h 38914"/>
                  <a:gd name="connsiteX12" fmla="*/ 18720 w 31570"/>
                  <a:gd name="connsiteY12" fmla="*/ 0 h 38914"/>
                  <a:gd name="connsiteX13" fmla="*/ 28265 w 31570"/>
                  <a:gd name="connsiteY13" fmla="*/ 4032 h 38914"/>
                  <a:gd name="connsiteX14" fmla="*/ 31570 w 31570"/>
                  <a:gd name="connsiteY14" fmla="*/ 15675 h 38914"/>
                  <a:gd name="connsiteX15" fmla="*/ 31570 w 31570"/>
                  <a:gd name="connsiteY15" fmla="*/ 38914 h 3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70" h="38914">
                    <a:moveTo>
                      <a:pt x="31563" y="38914"/>
                    </a:moveTo>
                    <a:lnTo>
                      <a:pt x="25474" y="38914"/>
                    </a:lnTo>
                    <a:lnTo>
                      <a:pt x="25474" y="17232"/>
                    </a:lnTo>
                    <a:cubicBezTo>
                      <a:pt x="25474" y="9161"/>
                      <a:pt x="22526" y="5129"/>
                      <a:pt x="16635" y="5129"/>
                    </a:cubicBezTo>
                    <a:cubicBezTo>
                      <a:pt x="13591" y="5129"/>
                      <a:pt x="11074" y="6274"/>
                      <a:pt x="9079" y="8565"/>
                    </a:cubicBezTo>
                    <a:cubicBezTo>
                      <a:pt x="7083" y="10855"/>
                      <a:pt x="6089" y="13742"/>
                      <a:pt x="6089" y="17232"/>
                    </a:cubicBezTo>
                    <a:lnTo>
                      <a:pt x="6089" y="38914"/>
                    </a:lnTo>
                    <a:lnTo>
                      <a:pt x="0" y="38914"/>
                    </a:lnTo>
                    <a:lnTo>
                      <a:pt x="0" y="891"/>
                    </a:lnTo>
                    <a:lnTo>
                      <a:pt x="6089" y="891"/>
                    </a:lnTo>
                    <a:lnTo>
                      <a:pt x="6089" y="7207"/>
                    </a:lnTo>
                    <a:lnTo>
                      <a:pt x="6240" y="7207"/>
                    </a:lnTo>
                    <a:cubicBezTo>
                      <a:pt x="9113" y="2407"/>
                      <a:pt x="13269" y="0"/>
                      <a:pt x="18720" y="0"/>
                    </a:cubicBezTo>
                    <a:cubicBezTo>
                      <a:pt x="22875" y="0"/>
                      <a:pt x="26057" y="1344"/>
                      <a:pt x="28265" y="4032"/>
                    </a:cubicBezTo>
                    <a:cubicBezTo>
                      <a:pt x="30473" y="6720"/>
                      <a:pt x="31570" y="10601"/>
                      <a:pt x="31570" y="15675"/>
                    </a:cubicBezTo>
                    <a:lnTo>
                      <a:pt x="31570" y="38914"/>
                    </a:lnTo>
                    <a:close/>
                  </a:path>
                </a:pathLst>
              </a:custGeom>
              <a:grpFill/>
              <a:ln w="1270" cap="flat">
                <a:solidFill>
                  <a:srgbClr val="000000"/>
                </a:solidFill>
                <a:prstDash val="solid"/>
                <a:miter/>
              </a:ln>
            </p:spPr>
            <p:txBody>
              <a:bodyPr rtlCol="0" anchor="ctr"/>
              <a:lstStyle/>
              <a:p>
                <a:endParaRPr lang="ja-JP" altLang="en-US"/>
              </a:p>
            </p:txBody>
          </p:sp>
        </p:grpSp>
      </p:grpSp>
      <p:sp>
        <p:nvSpPr>
          <p:cNvPr id="115" name="日付プレースホルダー 114">
            <a:extLst>
              <a:ext uri="{FF2B5EF4-FFF2-40B4-BE49-F238E27FC236}">
                <a16:creationId xmlns:a16="http://schemas.microsoft.com/office/drawing/2014/main" id="{70DACB98-9E37-4B38-A924-94B6C576308C}"/>
              </a:ext>
            </a:extLst>
          </p:cNvPr>
          <p:cNvSpPr>
            <a:spLocks noGrp="1"/>
          </p:cNvSpPr>
          <p:nvPr>
            <p:ph type="dt" sz="half" idx="10"/>
          </p:nvPr>
        </p:nvSpPr>
        <p:spPr>
          <a:xfrm>
            <a:off x="942987" y="4536000"/>
            <a:ext cx="7260356" cy="741599"/>
          </a:xfrm>
          <a:custGeom>
            <a:avLst/>
            <a:gdLst>
              <a:gd name="connsiteX0" fmla="*/ 3404221 w 7260356"/>
              <a:gd name="connsiteY0" fmla="*/ 562117 h 741599"/>
              <a:gd name="connsiteX1" fmla="*/ 3455261 w 7260356"/>
              <a:gd name="connsiteY1" fmla="*/ 562117 h 741599"/>
              <a:gd name="connsiteX2" fmla="*/ 3454505 w 7260356"/>
              <a:gd name="connsiteY2" fmla="*/ 566786 h 741599"/>
              <a:gd name="connsiteX3" fmla="*/ 3445988 w 7260356"/>
              <a:gd name="connsiteY3" fmla="*/ 572463 h 741599"/>
              <a:gd name="connsiteX4" fmla="*/ 3410152 w 7260356"/>
              <a:gd name="connsiteY4" fmla="*/ 572463 h 741599"/>
              <a:gd name="connsiteX5" fmla="*/ 3404221 w 7260356"/>
              <a:gd name="connsiteY5" fmla="*/ 567795 h 741599"/>
              <a:gd name="connsiteX6" fmla="*/ 3017033 w 7260356"/>
              <a:gd name="connsiteY6" fmla="*/ 555587 h 741599"/>
              <a:gd name="connsiteX7" fmla="*/ 3017033 w 7260356"/>
              <a:gd name="connsiteY7" fmla="*/ 570982 h 741599"/>
              <a:gd name="connsiteX8" fmla="*/ 3160375 w 7260356"/>
              <a:gd name="connsiteY8" fmla="*/ 570982 h 741599"/>
              <a:gd name="connsiteX9" fmla="*/ 3160375 w 7260356"/>
              <a:gd name="connsiteY9" fmla="*/ 555587 h 741599"/>
              <a:gd name="connsiteX10" fmla="*/ 3351288 w 7260356"/>
              <a:gd name="connsiteY10" fmla="*/ 540792 h 741599"/>
              <a:gd name="connsiteX11" fmla="*/ 3389837 w 7260356"/>
              <a:gd name="connsiteY11" fmla="*/ 540792 h 741599"/>
              <a:gd name="connsiteX12" fmla="*/ 3389837 w 7260356"/>
              <a:gd name="connsiteY12" fmla="*/ 550950 h 741599"/>
              <a:gd name="connsiteX13" fmla="*/ 3351288 w 7260356"/>
              <a:gd name="connsiteY13" fmla="*/ 550950 h 741599"/>
              <a:gd name="connsiteX14" fmla="*/ 3404158 w 7260356"/>
              <a:gd name="connsiteY14" fmla="*/ 540729 h 741599"/>
              <a:gd name="connsiteX15" fmla="*/ 3443337 w 7260356"/>
              <a:gd name="connsiteY15" fmla="*/ 540729 h 741599"/>
              <a:gd name="connsiteX16" fmla="*/ 3443337 w 7260356"/>
              <a:gd name="connsiteY16" fmla="*/ 550887 h 741599"/>
              <a:gd name="connsiteX17" fmla="*/ 3404158 w 7260356"/>
              <a:gd name="connsiteY17" fmla="*/ 550887 h 741599"/>
              <a:gd name="connsiteX18" fmla="*/ 3225044 w 7260356"/>
              <a:gd name="connsiteY18" fmla="*/ 540130 h 741599"/>
              <a:gd name="connsiteX19" fmla="*/ 3271479 w 7260356"/>
              <a:gd name="connsiteY19" fmla="*/ 540130 h 741599"/>
              <a:gd name="connsiteX20" fmla="*/ 3247188 w 7260356"/>
              <a:gd name="connsiteY20" fmla="*/ 553443 h 741599"/>
              <a:gd name="connsiteX21" fmla="*/ 3225044 w 7260356"/>
              <a:gd name="connsiteY21" fmla="*/ 540130 h 741599"/>
              <a:gd name="connsiteX22" fmla="*/ 3404158 w 7260356"/>
              <a:gd name="connsiteY22" fmla="*/ 522054 h 741599"/>
              <a:gd name="connsiteX23" fmla="*/ 3443337 w 7260356"/>
              <a:gd name="connsiteY23" fmla="*/ 522054 h 741599"/>
              <a:gd name="connsiteX24" fmla="*/ 3443337 w 7260356"/>
              <a:gd name="connsiteY24" fmla="*/ 530635 h 741599"/>
              <a:gd name="connsiteX25" fmla="*/ 3404158 w 7260356"/>
              <a:gd name="connsiteY25" fmla="*/ 530635 h 741599"/>
              <a:gd name="connsiteX26" fmla="*/ 3351288 w 7260356"/>
              <a:gd name="connsiteY26" fmla="*/ 522054 h 741599"/>
              <a:gd name="connsiteX27" fmla="*/ 3389837 w 7260356"/>
              <a:gd name="connsiteY27" fmla="*/ 522054 h 741599"/>
              <a:gd name="connsiteX28" fmla="*/ 3389837 w 7260356"/>
              <a:gd name="connsiteY28" fmla="*/ 530698 h 741599"/>
              <a:gd name="connsiteX29" fmla="*/ 3351288 w 7260356"/>
              <a:gd name="connsiteY29" fmla="*/ 530635 h 741599"/>
              <a:gd name="connsiteX30" fmla="*/ 3234002 w 7260356"/>
              <a:gd name="connsiteY30" fmla="*/ 514011 h 741599"/>
              <a:gd name="connsiteX31" fmla="*/ 3174571 w 7260356"/>
              <a:gd name="connsiteY31" fmla="*/ 543475 h 741599"/>
              <a:gd name="connsiteX32" fmla="*/ 3181384 w 7260356"/>
              <a:gd name="connsiteY32" fmla="*/ 555840 h 741599"/>
              <a:gd name="connsiteX33" fmla="*/ 3211605 w 7260356"/>
              <a:gd name="connsiteY33" fmla="*/ 546250 h 741599"/>
              <a:gd name="connsiteX34" fmla="*/ 3227631 w 7260356"/>
              <a:gd name="connsiteY34" fmla="*/ 558806 h 741599"/>
              <a:gd name="connsiteX35" fmla="*/ 3174003 w 7260356"/>
              <a:gd name="connsiteY35" fmla="*/ 564294 h 741599"/>
              <a:gd name="connsiteX36" fmla="*/ 3181069 w 7260356"/>
              <a:gd name="connsiteY36" fmla="*/ 578363 h 741599"/>
              <a:gd name="connsiteX37" fmla="*/ 3245990 w 7260356"/>
              <a:gd name="connsiteY37" fmla="*/ 567134 h 741599"/>
              <a:gd name="connsiteX38" fmla="*/ 3264539 w 7260356"/>
              <a:gd name="connsiteY38" fmla="*/ 571992 h 741599"/>
              <a:gd name="connsiteX39" fmla="*/ 3310720 w 7260356"/>
              <a:gd name="connsiteY39" fmla="*/ 577607 h 741599"/>
              <a:gd name="connsiteX40" fmla="*/ 3317030 w 7260356"/>
              <a:gd name="connsiteY40" fmla="*/ 562401 h 741599"/>
              <a:gd name="connsiteX41" fmla="*/ 3267756 w 7260356"/>
              <a:gd name="connsiteY41" fmla="*/ 558427 h 741599"/>
              <a:gd name="connsiteX42" fmla="*/ 3293623 w 7260356"/>
              <a:gd name="connsiteY42" fmla="*/ 538995 h 741599"/>
              <a:gd name="connsiteX43" fmla="*/ 3293623 w 7260356"/>
              <a:gd name="connsiteY43" fmla="*/ 528711 h 741599"/>
              <a:gd name="connsiteX44" fmla="*/ 3237094 w 7260356"/>
              <a:gd name="connsiteY44" fmla="*/ 528837 h 741599"/>
              <a:gd name="connsiteX45" fmla="*/ 3249018 w 7260356"/>
              <a:gd name="connsiteY45" fmla="*/ 516661 h 741599"/>
              <a:gd name="connsiteX46" fmla="*/ 3337660 w 7260356"/>
              <a:gd name="connsiteY46" fmla="*/ 511266 h 741599"/>
              <a:gd name="connsiteX47" fmla="*/ 3337660 w 7260356"/>
              <a:gd name="connsiteY47" fmla="*/ 571012 h 741599"/>
              <a:gd name="connsiteX48" fmla="*/ 3351351 w 7260356"/>
              <a:gd name="connsiteY48" fmla="*/ 571012 h 741599"/>
              <a:gd name="connsiteX49" fmla="*/ 3351351 w 7260356"/>
              <a:gd name="connsiteY49" fmla="*/ 562054 h 741599"/>
              <a:gd name="connsiteX50" fmla="*/ 3389900 w 7260356"/>
              <a:gd name="connsiteY50" fmla="*/ 562054 h 741599"/>
              <a:gd name="connsiteX51" fmla="*/ 3389900 w 7260356"/>
              <a:gd name="connsiteY51" fmla="*/ 573032 h 741599"/>
              <a:gd name="connsiteX52" fmla="*/ 3405862 w 7260356"/>
              <a:gd name="connsiteY52" fmla="*/ 584577 h 741599"/>
              <a:gd name="connsiteX53" fmla="*/ 3448069 w 7260356"/>
              <a:gd name="connsiteY53" fmla="*/ 584577 h 741599"/>
              <a:gd name="connsiteX54" fmla="*/ 3469331 w 7260356"/>
              <a:gd name="connsiteY54" fmla="*/ 570004 h 741599"/>
              <a:gd name="connsiteX55" fmla="*/ 3470467 w 7260356"/>
              <a:gd name="connsiteY55" fmla="*/ 558710 h 741599"/>
              <a:gd name="connsiteX56" fmla="*/ 3457029 w 7260356"/>
              <a:gd name="connsiteY56" fmla="*/ 553663 h 741599"/>
              <a:gd name="connsiteX57" fmla="*/ 3457029 w 7260356"/>
              <a:gd name="connsiteY57" fmla="*/ 511266 h 741599"/>
              <a:gd name="connsiteX58" fmla="*/ 3456965 w 7260356"/>
              <a:gd name="connsiteY58" fmla="*/ 511266 h 741599"/>
              <a:gd name="connsiteX59" fmla="*/ 3951597 w 7260356"/>
              <a:gd name="connsiteY59" fmla="*/ 503664 h 741599"/>
              <a:gd name="connsiteX60" fmla="*/ 3951597 w 7260356"/>
              <a:gd name="connsiteY60" fmla="*/ 518049 h 741599"/>
              <a:gd name="connsiteX61" fmla="*/ 3995508 w 7260356"/>
              <a:gd name="connsiteY61" fmla="*/ 518049 h 741599"/>
              <a:gd name="connsiteX62" fmla="*/ 3975887 w 7260356"/>
              <a:gd name="connsiteY62" fmla="*/ 555146 h 741599"/>
              <a:gd name="connsiteX63" fmla="*/ 3955067 w 7260356"/>
              <a:gd name="connsiteY63" fmla="*/ 556030 h 741599"/>
              <a:gd name="connsiteX64" fmla="*/ 3957906 w 7260356"/>
              <a:gd name="connsiteY64" fmla="*/ 571361 h 741599"/>
              <a:gd name="connsiteX65" fmla="*/ 4061943 w 7260356"/>
              <a:gd name="connsiteY65" fmla="*/ 561645 h 741599"/>
              <a:gd name="connsiteX66" fmla="*/ 4073679 w 7260356"/>
              <a:gd name="connsiteY66" fmla="*/ 574641 h 741599"/>
              <a:gd name="connsiteX67" fmla="*/ 4085855 w 7260356"/>
              <a:gd name="connsiteY67" fmla="*/ 564925 h 741599"/>
              <a:gd name="connsiteX68" fmla="*/ 4044783 w 7260356"/>
              <a:gd name="connsiteY68" fmla="*/ 523853 h 741599"/>
              <a:gd name="connsiteX69" fmla="*/ 4033047 w 7260356"/>
              <a:gd name="connsiteY69" fmla="*/ 532118 h 741599"/>
              <a:gd name="connsiteX70" fmla="*/ 4050777 w 7260356"/>
              <a:gd name="connsiteY70" fmla="*/ 549594 h 741599"/>
              <a:gd name="connsiteX71" fmla="*/ 3993931 w 7260356"/>
              <a:gd name="connsiteY71" fmla="*/ 554641 h 741599"/>
              <a:gd name="connsiteX72" fmla="*/ 4013111 w 7260356"/>
              <a:gd name="connsiteY72" fmla="*/ 518049 h 741599"/>
              <a:gd name="connsiteX73" fmla="*/ 4085161 w 7260356"/>
              <a:gd name="connsiteY73" fmla="*/ 518049 h 741599"/>
              <a:gd name="connsiteX74" fmla="*/ 4085161 w 7260356"/>
              <a:gd name="connsiteY74" fmla="*/ 503664 h 741599"/>
              <a:gd name="connsiteX75" fmla="*/ 3031480 w 7260356"/>
              <a:gd name="connsiteY75" fmla="*/ 498743 h 741599"/>
              <a:gd name="connsiteX76" fmla="*/ 3031480 w 7260356"/>
              <a:gd name="connsiteY76" fmla="*/ 513695 h 741599"/>
              <a:gd name="connsiteX77" fmla="*/ 3145800 w 7260356"/>
              <a:gd name="connsiteY77" fmla="*/ 513695 h 741599"/>
              <a:gd name="connsiteX78" fmla="*/ 3145800 w 7260356"/>
              <a:gd name="connsiteY78" fmla="*/ 498743 h 741599"/>
              <a:gd name="connsiteX79" fmla="*/ 3593809 w 7260356"/>
              <a:gd name="connsiteY79" fmla="*/ 498302 h 741599"/>
              <a:gd name="connsiteX80" fmla="*/ 3598163 w 7260356"/>
              <a:gd name="connsiteY80" fmla="*/ 508585 h 741599"/>
              <a:gd name="connsiteX81" fmla="*/ 3583336 w 7260356"/>
              <a:gd name="connsiteY81" fmla="*/ 508585 h 741599"/>
              <a:gd name="connsiteX82" fmla="*/ 3581822 w 7260356"/>
              <a:gd name="connsiteY82" fmla="*/ 498680 h 741599"/>
              <a:gd name="connsiteX83" fmla="*/ 3799737 w 7260356"/>
              <a:gd name="connsiteY83" fmla="*/ 494011 h 741599"/>
              <a:gd name="connsiteX84" fmla="*/ 3799737 w 7260356"/>
              <a:gd name="connsiteY84" fmla="*/ 509090 h 741599"/>
              <a:gd name="connsiteX85" fmla="*/ 3827623 w 7260356"/>
              <a:gd name="connsiteY85" fmla="*/ 509090 h 741599"/>
              <a:gd name="connsiteX86" fmla="*/ 3827623 w 7260356"/>
              <a:gd name="connsiteY86" fmla="*/ 551297 h 741599"/>
              <a:gd name="connsiteX87" fmla="*/ 3793933 w 7260356"/>
              <a:gd name="connsiteY87" fmla="*/ 555651 h 741599"/>
              <a:gd name="connsiteX88" fmla="*/ 3795699 w 7260356"/>
              <a:gd name="connsiteY88" fmla="*/ 571928 h 741599"/>
              <a:gd name="connsiteX89" fmla="*/ 3874058 w 7260356"/>
              <a:gd name="connsiteY89" fmla="*/ 556345 h 741599"/>
              <a:gd name="connsiteX90" fmla="*/ 3874058 w 7260356"/>
              <a:gd name="connsiteY90" fmla="*/ 540950 h 741599"/>
              <a:gd name="connsiteX91" fmla="*/ 3842829 w 7260356"/>
              <a:gd name="connsiteY91" fmla="*/ 548395 h 741599"/>
              <a:gd name="connsiteX92" fmla="*/ 3842829 w 7260356"/>
              <a:gd name="connsiteY92" fmla="*/ 509090 h 741599"/>
              <a:gd name="connsiteX93" fmla="*/ 3869453 w 7260356"/>
              <a:gd name="connsiteY93" fmla="*/ 509090 h 741599"/>
              <a:gd name="connsiteX94" fmla="*/ 3869453 w 7260356"/>
              <a:gd name="connsiteY94" fmla="*/ 494011 h 741599"/>
              <a:gd name="connsiteX95" fmla="*/ 3411477 w 7260356"/>
              <a:gd name="connsiteY95" fmla="*/ 489911 h 741599"/>
              <a:gd name="connsiteX96" fmla="*/ 3411477 w 7260356"/>
              <a:gd name="connsiteY96" fmla="*/ 496977 h 741599"/>
              <a:gd name="connsiteX97" fmla="*/ 3446808 w 7260356"/>
              <a:gd name="connsiteY97" fmla="*/ 496977 h 741599"/>
              <a:gd name="connsiteX98" fmla="*/ 3446808 w 7260356"/>
              <a:gd name="connsiteY98" fmla="*/ 489911 h 741599"/>
              <a:gd name="connsiteX99" fmla="*/ 3348260 w 7260356"/>
              <a:gd name="connsiteY99" fmla="*/ 489911 h 741599"/>
              <a:gd name="connsiteX100" fmla="*/ 3348260 w 7260356"/>
              <a:gd name="connsiteY100" fmla="*/ 496977 h 741599"/>
              <a:gd name="connsiteX101" fmla="*/ 3383591 w 7260356"/>
              <a:gd name="connsiteY101" fmla="*/ 496977 h 741599"/>
              <a:gd name="connsiteX102" fmla="*/ 3383591 w 7260356"/>
              <a:gd name="connsiteY102" fmla="*/ 489911 h 741599"/>
              <a:gd name="connsiteX103" fmla="*/ 3411477 w 7260356"/>
              <a:gd name="connsiteY103" fmla="*/ 475526 h 741599"/>
              <a:gd name="connsiteX104" fmla="*/ 3411477 w 7260356"/>
              <a:gd name="connsiteY104" fmla="*/ 482592 h 741599"/>
              <a:gd name="connsiteX105" fmla="*/ 3446808 w 7260356"/>
              <a:gd name="connsiteY105" fmla="*/ 482592 h 741599"/>
              <a:gd name="connsiteX106" fmla="*/ 3446808 w 7260356"/>
              <a:gd name="connsiteY106" fmla="*/ 475526 h 741599"/>
              <a:gd name="connsiteX107" fmla="*/ 3348260 w 7260356"/>
              <a:gd name="connsiteY107" fmla="*/ 475526 h 741599"/>
              <a:gd name="connsiteX108" fmla="*/ 3348260 w 7260356"/>
              <a:gd name="connsiteY108" fmla="*/ 482592 h 741599"/>
              <a:gd name="connsiteX109" fmla="*/ 3383591 w 7260356"/>
              <a:gd name="connsiteY109" fmla="*/ 482592 h 741599"/>
              <a:gd name="connsiteX110" fmla="*/ 3383591 w 7260356"/>
              <a:gd name="connsiteY110" fmla="*/ 475526 h 741599"/>
              <a:gd name="connsiteX111" fmla="*/ 3710591 w 7260356"/>
              <a:gd name="connsiteY111" fmla="*/ 470163 h 741599"/>
              <a:gd name="connsiteX112" fmla="*/ 3730337 w 7260356"/>
              <a:gd name="connsiteY112" fmla="*/ 470163 h 741599"/>
              <a:gd name="connsiteX113" fmla="*/ 3730337 w 7260356"/>
              <a:gd name="connsiteY113" fmla="*/ 490479 h 741599"/>
              <a:gd name="connsiteX114" fmla="*/ 3692483 w 7260356"/>
              <a:gd name="connsiteY114" fmla="*/ 490479 h 741599"/>
              <a:gd name="connsiteX115" fmla="*/ 3692483 w 7260356"/>
              <a:gd name="connsiteY115" fmla="*/ 502403 h 741599"/>
              <a:gd name="connsiteX116" fmla="*/ 3676963 w 7260356"/>
              <a:gd name="connsiteY116" fmla="*/ 477041 h 741599"/>
              <a:gd name="connsiteX117" fmla="*/ 3690212 w 7260356"/>
              <a:gd name="connsiteY117" fmla="*/ 477041 h 741599"/>
              <a:gd name="connsiteX118" fmla="*/ 3690212 w 7260356"/>
              <a:gd name="connsiteY118" fmla="*/ 476536 h 741599"/>
              <a:gd name="connsiteX119" fmla="*/ 3701821 w 7260356"/>
              <a:gd name="connsiteY119" fmla="*/ 486125 h 741599"/>
              <a:gd name="connsiteX120" fmla="*/ 3710591 w 7260356"/>
              <a:gd name="connsiteY120" fmla="*/ 470163 h 741599"/>
              <a:gd name="connsiteX121" fmla="*/ 3524094 w 7260356"/>
              <a:gd name="connsiteY121" fmla="*/ 467072 h 741599"/>
              <a:gd name="connsiteX122" fmla="*/ 3535513 w 7260356"/>
              <a:gd name="connsiteY122" fmla="*/ 480131 h 741599"/>
              <a:gd name="connsiteX123" fmla="*/ 3528132 w 7260356"/>
              <a:gd name="connsiteY123" fmla="*/ 490352 h 741599"/>
              <a:gd name="connsiteX124" fmla="*/ 3524599 w 7260356"/>
              <a:gd name="connsiteY124" fmla="*/ 490352 h 741599"/>
              <a:gd name="connsiteX125" fmla="*/ 3524599 w 7260356"/>
              <a:gd name="connsiteY125" fmla="*/ 495905 h 741599"/>
              <a:gd name="connsiteX126" fmla="*/ 3512233 w 7260356"/>
              <a:gd name="connsiteY126" fmla="*/ 476914 h 741599"/>
              <a:gd name="connsiteX127" fmla="*/ 3524094 w 7260356"/>
              <a:gd name="connsiteY127" fmla="*/ 476914 h 741599"/>
              <a:gd name="connsiteX128" fmla="*/ 3237347 w 7260356"/>
              <a:gd name="connsiteY128" fmla="*/ 460700 h 741599"/>
              <a:gd name="connsiteX129" fmla="*/ 3237347 w 7260356"/>
              <a:gd name="connsiteY129" fmla="*/ 468839 h 741599"/>
              <a:gd name="connsiteX130" fmla="*/ 3185107 w 7260356"/>
              <a:gd name="connsiteY130" fmla="*/ 468839 h 741599"/>
              <a:gd name="connsiteX131" fmla="*/ 3185107 w 7260356"/>
              <a:gd name="connsiteY131" fmla="*/ 480510 h 741599"/>
              <a:gd name="connsiteX132" fmla="*/ 3237347 w 7260356"/>
              <a:gd name="connsiteY132" fmla="*/ 480510 h 741599"/>
              <a:gd name="connsiteX133" fmla="*/ 3237347 w 7260356"/>
              <a:gd name="connsiteY133" fmla="*/ 488713 h 741599"/>
              <a:gd name="connsiteX134" fmla="*/ 3173498 w 7260356"/>
              <a:gd name="connsiteY134" fmla="*/ 488713 h 741599"/>
              <a:gd name="connsiteX135" fmla="*/ 3173498 w 7260356"/>
              <a:gd name="connsiteY135" fmla="*/ 500195 h 741599"/>
              <a:gd name="connsiteX136" fmla="*/ 3216148 w 7260356"/>
              <a:gd name="connsiteY136" fmla="*/ 500195 h 741599"/>
              <a:gd name="connsiteX137" fmla="*/ 3171921 w 7260356"/>
              <a:gd name="connsiteY137" fmla="*/ 519437 h 741599"/>
              <a:gd name="connsiteX138" fmla="*/ 3178673 w 7260356"/>
              <a:gd name="connsiteY138" fmla="*/ 532497 h 741599"/>
              <a:gd name="connsiteX139" fmla="*/ 3234634 w 7260356"/>
              <a:gd name="connsiteY139" fmla="*/ 500195 h 741599"/>
              <a:gd name="connsiteX140" fmla="*/ 3255391 w 7260356"/>
              <a:gd name="connsiteY140" fmla="*/ 500195 h 741599"/>
              <a:gd name="connsiteX141" fmla="*/ 3255453 w 7260356"/>
              <a:gd name="connsiteY141" fmla="*/ 513255 h 741599"/>
              <a:gd name="connsiteX142" fmla="*/ 3266431 w 7260356"/>
              <a:gd name="connsiteY142" fmla="*/ 522150 h 741599"/>
              <a:gd name="connsiteX143" fmla="*/ 3299933 w 7260356"/>
              <a:gd name="connsiteY143" fmla="*/ 522150 h 741599"/>
              <a:gd name="connsiteX144" fmla="*/ 3313939 w 7260356"/>
              <a:gd name="connsiteY144" fmla="*/ 511362 h 741599"/>
              <a:gd name="connsiteX145" fmla="*/ 3314506 w 7260356"/>
              <a:gd name="connsiteY145" fmla="*/ 507387 h 741599"/>
              <a:gd name="connsiteX146" fmla="*/ 3299428 w 7260356"/>
              <a:gd name="connsiteY146" fmla="*/ 502845 h 741599"/>
              <a:gd name="connsiteX147" fmla="*/ 3298671 w 7260356"/>
              <a:gd name="connsiteY147" fmla="*/ 507892 h 741599"/>
              <a:gd name="connsiteX148" fmla="*/ 3293560 w 7260356"/>
              <a:gd name="connsiteY148" fmla="*/ 511236 h 741599"/>
              <a:gd name="connsiteX149" fmla="*/ 3274444 w 7260356"/>
              <a:gd name="connsiteY149" fmla="*/ 511236 h 741599"/>
              <a:gd name="connsiteX150" fmla="*/ 3269649 w 7260356"/>
              <a:gd name="connsiteY150" fmla="*/ 507639 h 741599"/>
              <a:gd name="connsiteX151" fmla="*/ 3269649 w 7260356"/>
              <a:gd name="connsiteY151" fmla="*/ 500132 h 741599"/>
              <a:gd name="connsiteX152" fmla="*/ 3315831 w 7260356"/>
              <a:gd name="connsiteY152" fmla="*/ 500132 h 741599"/>
              <a:gd name="connsiteX153" fmla="*/ 3315831 w 7260356"/>
              <a:gd name="connsiteY153" fmla="*/ 488649 h 741599"/>
              <a:gd name="connsiteX154" fmla="*/ 3251858 w 7260356"/>
              <a:gd name="connsiteY154" fmla="*/ 488649 h 741599"/>
              <a:gd name="connsiteX155" fmla="*/ 3251858 w 7260356"/>
              <a:gd name="connsiteY155" fmla="*/ 480448 h 741599"/>
              <a:gd name="connsiteX156" fmla="*/ 3305106 w 7260356"/>
              <a:gd name="connsiteY156" fmla="*/ 480448 h 741599"/>
              <a:gd name="connsiteX157" fmla="*/ 3305106 w 7260356"/>
              <a:gd name="connsiteY157" fmla="*/ 469155 h 741599"/>
              <a:gd name="connsiteX158" fmla="*/ 3251858 w 7260356"/>
              <a:gd name="connsiteY158" fmla="*/ 469155 h 741599"/>
              <a:gd name="connsiteX159" fmla="*/ 3251858 w 7260356"/>
              <a:gd name="connsiteY159" fmla="*/ 460700 h 741599"/>
              <a:gd name="connsiteX160" fmla="*/ 3579235 w 7260356"/>
              <a:gd name="connsiteY160" fmla="*/ 457924 h 741599"/>
              <a:gd name="connsiteX161" fmla="*/ 3595071 w 7260356"/>
              <a:gd name="connsiteY161" fmla="*/ 476598 h 741599"/>
              <a:gd name="connsiteX162" fmla="*/ 3585482 w 7260356"/>
              <a:gd name="connsiteY162" fmla="*/ 487765 h 741599"/>
              <a:gd name="connsiteX163" fmla="*/ 3580686 w 7260356"/>
              <a:gd name="connsiteY163" fmla="*/ 487765 h 741599"/>
              <a:gd name="connsiteX164" fmla="*/ 3580686 w 7260356"/>
              <a:gd name="connsiteY164" fmla="*/ 487702 h 741599"/>
              <a:gd name="connsiteX165" fmla="*/ 3579235 w 7260356"/>
              <a:gd name="connsiteY165" fmla="*/ 457924 h 741599"/>
              <a:gd name="connsiteX166" fmla="*/ 4018789 w 7260356"/>
              <a:gd name="connsiteY166" fmla="*/ 446820 h 741599"/>
              <a:gd name="connsiteX167" fmla="*/ 4055382 w 7260356"/>
              <a:gd name="connsiteY167" fmla="*/ 474580 h 741599"/>
              <a:gd name="connsiteX168" fmla="*/ 3982575 w 7260356"/>
              <a:gd name="connsiteY168" fmla="*/ 474580 h 741599"/>
              <a:gd name="connsiteX169" fmla="*/ 4018789 w 7260356"/>
              <a:gd name="connsiteY169" fmla="*/ 446820 h 741599"/>
              <a:gd name="connsiteX170" fmla="*/ 3026370 w 7260356"/>
              <a:gd name="connsiteY170" fmla="*/ 444927 h 741599"/>
              <a:gd name="connsiteX171" fmla="*/ 3026370 w 7260356"/>
              <a:gd name="connsiteY171" fmla="*/ 459753 h 741599"/>
              <a:gd name="connsiteX172" fmla="*/ 3150975 w 7260356"/>
              <a:gd name="connsiteY172" fmla="*/ 459753 h 741599"/>
              <a:gd name="connsiteX173" fmla="*/ 3150975 w 7260356"/>
              <a:gd name="connsiteY173" fmla="*/ 444927 h 741599"/>
              <a:gd name="connsiteX174" fmla="*/ 3335390 w 7260356"/>
              <a:gd name="connsiteY174" fmla="*/ 438050 h 741599"/>
              <a:gd name="connsiteX175" fmla="*/ 3335390 w 7260356"/>
              <a:gd name="connsiteY175" fmla="*/ 449912 h 741599"/>
              <a:gd name="connsiteX176" fmla="*/ 3389900 w 7260356"/>
              <a:gd name="connsiteY176" fmla="*/ 449912 h 741599"/>
              <a:gd name="connsiteX177" fmla="*/ 3389900 w 7260356"/>
              <a:gd name="connsiteY177" fmla="*/ 457103 h 741599"/>
              <a:gd name="connsiteX178" fmla="*/ 3328512 w 7260356"/>
              <a:gd name="connsiteY178" fmla="*/ 457103 h 741599"/>
              <a:gd name="connsiteX179" fmla="*/ 3328512 w 7260356"/>
              <a:gd name="connsiteY179" fmla="*/ 493823 h 741599"/>
              <a:gd name="connsiteX180" fmla="*/ 3341951 w 7260356"/>
              <a:gd name="connsiteY180" fmla="*/ 493823 h 741599"/>
              <a:gd name="connsiteX181" fmla="*/ 3341951 w 7260356"/>
              <a:gd name="connsiteY181" fmla="*/ 468712 h 741599"/>
              <a:gd name="connsiteX182" fmla="*/ 3389900 w 7260356"/>
              <a:gd name="connsiteY182" fmla="*/ 468712 h 741599"/>
              <a:gd name="connsiteX183" fmla="*/ 3389900 w 7260356"/>
              <a:gd name="connsiteY183" fmla="*/ 499059 h 741599"/>
              <a:gd name="connsiteX184" fmla="*/ 3404159 w 7260356"/>
              <a:gd name="connsiteY184" fmla="*/ 499059 h 741599"/>
              <a:gd name="connsiteX185" fmla="*/ 3404159 w 7260356"/>
              <a:gd name="connsiteY185" fmla="*/ 468712 h 741599"/>
              <a:gd name="connsiteX186" fmla="*/ 3453874 w 7260356"/>
              <a:gd name="connsiteY186" fmla="*/ 468712 h 741599"/>
              <a:gd name="connsiteX187" fmla="*/ 3453874 w 7260356"/>
              <a:gd name="connsiteY187" fmla="*/ 493823 h 741599"/>
              <a:gd name="connsiteX188" fmla="*/ 3467312 w 7260356"/>
              <a:gd name="connsiteY188" fmla="*/ 493823 h 741599"/>
              <a:gd name="connsiteX189" fmla="*/ 3467312 w 7260356"/>
              <a:gd name="connsiteY189" fmla="*/ 457103 h 741599"/>
              <a:gd name="connsiteX190" fmla="*/ 3404159 w 7260356"/>
              <a:gd name="connsiteY190" fmla="*/ 457103 h 741599"/>
              <a:gd name="connsiteX191" fmla="*/ 3404159 w 7260356"/>
              <a:gd name="connsiteY191" fmla="*/ 449912 h 741599"/>
              <a:gd name="connsiteX192" fmla="*/ 3459741 w 7260356"/>
              <a:gd name="connsiteY192" fmla="*/ 449912 h 741599"/>
              <a:gd name="connsiteX193" fmla="*/ 3459741 w 7260356"/>
              <a:gd name="connsiteY193" fmla="*/ 438050 h 741599"/>
              <a:gd name="connsiteX194" fmla="*/ 4193172 w 7260356"/>
              <a:gd name="connsiteY194" fmla="*/ 434012 h 741599"/>
              <a:gd name="connsiteX195" fmla="*/ 4193172 w 7260356"/>
              <a:gd name="connsiteY195" fmla="*/ 470730 h 741599"/>
              <a:gd name="connsiteX196" fmla="*/ 4165035 w 7260356"/>
              <a:gd name="connsiteY196" fmla="*/ 470730 h 741599"/>
              <a:gd name="connsiteX197" fmla="*/ 4165035 w 7260356"/>
              <a:gd name="connsiteY197" fmla="*/ 485241 h 741599"/>
              <a:gd name="connsiteX198" fmla="*/ 4193172 w 7260356"/>
              <a:gd name="connsiteY198" fmla="*/ 485241 h 741599"/>
              <a:gd name="connsiteX199" fmla="*/ 4193172 w 7260356"/>
              <a:gd name="connsiteY199" fmla="*/ 557228 h 741599"/>
              <a:gd name="connsiteX200" fmla="*/ 4156075 w 7260356"/>
              <a:gd name="connsiteY200" fmla="*/ 557228 h 741599"/>
              <a:gd name="connsiteX201" fmla="*/ 4156075 w 7260356"/>
              <a:gd name="connsiteY201" fmla="*/ 571612 h 741599"/>
              <a:gd name="connsiteX202" fmla="*/ 4242509 w 7260356"/>
              <a:gd name="connsiteY202" fmla="*/ 571612 h 741599"/>
              <a:gd name="connsiteX203" fmla="*/ 4242509 w 7260356"/>
              <a:gd name="connsiteY203" fmla="*/ 557228 h 741599"/>
              <a:gd name="connsiteX204" fmla="*/ 4208188 w 7260356"/>
              <a:gd name="connsiteY204" fmla="*/ 557228 h 741599"/>
              <a:gd name="connsiteX205" fmla="*/ 4208188 w 7260356"/>
              <a:gd name="connsiteY205" fmla="*/ 485241 h 741599"/>
              <a:gd name="connsiteX206" fmla="*/ 4238094 w 7260356"/>
              <a:gd name="connsiteY206" fmla="*/ 485241 h 741599"/>
              <a:gd name="connsiteX207" fmla="*/ 4238094 w 7260356"/>
              <a:gd name="connsiteY207" fmla="*/ 470730 h 741599"/>
              <a:gd name="connsiteX208" fmla="*/ 4208188 w 7260356"/>
              <a:gd name="connsiteY208" fmla="*/ 470730 h 741599"/>
              <a:gd name="connsiteX209" fmla="*/ 4208188 w 7260356"/>
              <a:gd name="connsiteY209" fmla="*/ 434012 h 741599"/>
              <a:gd name="connsiteX210" fmla="*/ 3208703 w 7260356"/>
              <a:gd name="connsiteY210" fmla="*/ 433445 h 741599"/>
              <a:gd name="connsiteX211" fmla="*/ 3208703 w 7260356"/>
              <a:gd name="connsiteY211" fmla="*/ 443224 h 741599"/>
              <a:gd name="connsiteX212" fmla="*/ 3174255 w 7260356"/>
              <a:gd name="connsiteY212" fmla="*/ 443224 h 741599"/>
              <a:gd name="connsiteX213" fmla="*/ 3174255 w 7260356"/>
              <a:gd name="connsiteY213" fmla="*/ 455337 h 741599"/>
              <a:gd name="connsiteX214" fmla="*/ 3208893 w 7260356"/>
              <a:gd name="connsiteY214" fmla="*/ 455337 h 741599"/>
              <a:gd name="connsiteX215" fmla="*/ 3208893 w 7260356"/>
              <a:gd name="connsiteY215" fmla="*/ 464674 h 741599"/>
              <a:gd name="connsiteX216" fmla="*/ 3223592 w 7260356"/>
              <a:gd name="connsiteY216" fmla="*/ 464674 h 741599"/>
              <a:gd name="connsiteX217" fmla="*/ 3223592 w 7260356"/>
              <a:gd name="connsiteY217" fmla="*/ 455337 h 741599"/>
              <a:gd name="connsiteX218" fmla="*/ 3266936 w 7260356"/>
              <a:gd name="connsiteY218" fmla="*/ 455337 h 741599"/>
              <a:gd name="connsiteX219" fmla="*/ 3266936 w 7260356"/>
              <a:gd name="connsiteY219" fmla="*/ 464674 h 741599"/>
              <a:gd name="connsiteX220" fmla="*/ 3281447 w 7260356"/>
              <a:gd name="connsiteY220" fmla="*/ 464674 h 741599"/>
              <a:gd name="connsiteX221" fmla="*/ 3281447 w 7260356"/>
              <a:gd name="connsiteY221" fmla="*/ 455337 h 741599"/>
              <a:gd name="connsiteX222" fmla="*/ 3316840 w 7260356"/>
              <a:gd name="connsiteY222" fmla="*/ 455337 h 741599"/>
              <a:gd name="connsiteX223" fmla="*/ 3316840 w 7260356"/>
              <a:gd name="connsiteY223" fmla="*/ 443224 h 741599"/>
              <a:gd name="connsiteX224" fmla="*/ 3281447 w 7260356"/>
              <a:gd name="connsiteY224" fmla="*/ 443098 h 741599"/>
              <a:gd name="connsiteX225" fmla="*/ 3281447 w 7260356"/>
              <a:gd name="connsiteY225" fmla="*/ 433445 h 741599"/>
              <a:gd name="connsiteX226" fmla="*/ 3266936 w 7260356"/>
              <a:gd name="connsiteY226" fmla="*/ 433445 h 741599"/>
              <a:gd name="connsiteX227" fmla="*/ 3266936 w 7260356"/>
              <a:gd name="connsiteY227" fmla="*/ 443035 h 741599"/>
              <a:gd name="connsiteX228" fmla="*/ 3223592 w 7260356"/>
              <a:gd name="connsiteY228" fmla="*/ 443035 h 741599"/>
              <a:gd name="connsiteX229" fmla="*/ 3223592 w 7260356"/>
              <a:gd name="connsiteY229" fmla="*/ 433445 h 741599"/>
              <a:gd name="connsiteX230" fmla="*/ 4010524 w 7260356"/>
              <a:gd name="connsiteY230" fmla="*/ 432309 h 741599"/>
              <a:gd name="connsiteX231" fmla="*/ 3945162 w 7260356"/>
              <a:gd name="connsiteY231" fmla="*/ 474201 h 741599"/>
              <a:gd name="connsiteX232" fmla="*/ 3952544 w 7260356"/>
              <a:gd name="connsiteY232" fmla="*/ 489217 h 741599"/>
              <a:gd name="connsiteX233" fmla="*/ 3976203 w 7260356"/>
              <a:gd name="connsiteY233" fmla="*/ 478428 h 741599"/>
              <a:gd name="connsiteX234" fmla="*/ 3976203 w 7260356"/>
              <a:gd name="connsiteY234" fmla="*/ 488081 h 741599"/>
              <a:gd name="connsiteX235" fmla="*/ 4060366 w 7260356"/>
              <a:gd name="connsiteY235" fmla="*/ 488081 h 741599"/>
              <a:gd name="connsiteX236" fmla="*/ 4060366 w 7260356"/>
              <a:gd name="connsiteY236" fmla="*/ 476851 h 741599"/>
              <a:gd name="connsiteX237" fmla="*/ 4084846 w 7260356"/>
              <a:gd name="connsiteY237" fmla="*/ 486252 h 741599"/>
              <a:gd name="connsiteX238" fmla="*/ 4091533 w 7260356"/>
              <a:gd name="connsiteY238" fmla="*/ 472372 h 741599"/>
              <a:gd name="connsiteX239" fmla="*/ 4025666 w 7260356"/>
              <a:gd name="connsiteY239" fmla="*/ 432309 h 741599"/>
              <a:gd name="connsiteX240" fmla="*/ 3497785 w 7260356"/>
              <a:gd name="connsiteY240" fmla="*/ 432309 h 741599"/>
              <a:gd name="connsiteX241" fmla="*/ 3497785 w 7260356"/>
              <a:gd name="connsiteY241" fmla="*/ 462782 h 741599"/>
              <a:gd name="connsiteX242" fmla="*/ 3482202 w 7260356"/>
              <a:gd name="connsiteY242" fmla="*/ 462782 h 741599"/>
              <a:gd name="connsiteX243" fmla="*/ 3482202 w 7260356"/>
              <a:gd name="connsiteY243" fmla="*/ 476851 h 741599"/>
              <a:gd name="connsiteX244" fmla="*/ 3497785 w 7260356"/>
              <a:gd name="connsiteY244" fmla="*/ 476851 h 741599"/>
              <a:gd name="connsiteX245" fmla="*/ 3477785 w 7260356"/>
              <a:gd name="connsiteY245" fmla="*/ 521204 h 741599"/>
              <a:gd name="connsiteX246" fmla="*/ 3483905 w 7260356"/>
              <a:gd name="connsiteY246" fmla="*/ 538553 h 741599"/>
              <a:gd name="connsiteX247" fmla="*/ 3497785 w 7260356"/>
              <a:gd name="connsiteY247" fmla="*/ 509153 h 741599"/>
              <a:gd name="connsiteX248" fmla="*/ 3498669 w 7260356"/>
              <a:gd name="connsiteY248" fmla="*/ 506378 h 741599"/>
              <a:gd name="connsiteX249" fmla="*/ 3497785 w 7260356"/>
              <a:gd name="connsiteY249" fmla="*/ 517859 h 741599"/>
              <a:gd name="connsiteX250" fmla="*/ 3497785 w 7260356"/>
              <a:gd name="connsiteY250" fmla="*/ 580066 h 741599"/>
              <a:gd name="connsiteX251" fmla="*/ 3511539 w 7260356"/>
              <a:gd name="connsiteY251" fmla="*/ 580004 h 741599"/>
              <a:gd name="connsiteX252" fmla="*/ 3511539 w 7260356"/>
              <a:gd name="connsiteY252" fmla="*/ 508144 h 741599"/>
              <a:gd name="connsiteX253" fmla="*/ 3510655 w 7260356"/>
              <a:gd name="connsiteY253" fmla="*/ 495400 h 741599"/>
              <a:gd name="connsiteX254" fmla="*/ 3519425 w 7260356"/>
              <a:gd name="connsiteY254" fmla="*/ 511740 h 741599"/>
              <a:gd name="connsiteX255" fmla="*/ 3525229 w 7260356"/>
              <a:gd name="connsiteY255" fmla="*/ 502213 h 741599"/>
              <a:gd name="connsiteX256" fmla="*/ 3555071 w 7260356"/>
              <a:gd name="connsiteY256" fmla="*/ 499311 h 741599"/>
              <a:gd name="connsiteX257" fmla="*/ 3557279 w 7260356"/>
              <a:gd name="connsiteY257" fmla="*/ 505178 h 741599"/>
              <a:gd name="connsiteX258" fmla="*/ 3568573 w 7260356"/>
              <a:gd name="connsiteY258" fmla="*/ 500699 h 741599"/>
              <a:gd name="connsiteX259" fmla="*/ 3569520 w 7260356"/>
              <a:gd name="connsiteY259" fmla="*/ 508711 h 741599"/>
              <a:gd name="connsiteX260" fmla="*/ 3521633 w 7260356"/>
              <a:gd name="connsiteY260" fmla="*/ 508711 h 741599"/>
              <a:gd name="connsiteX261" fmla="*/ 3521633 w 7260356"/>
              <a:gd name="connsiteY261" fmla="*/ 521582 h 741599"/>
              <a:gd name="connsiteX262" fmla="*/ 3534315 w 7260356"/>
              <a:gd name="connsiteY262" fmla="*/ 521582 h 741599"/>
              <a:gd name="connsiteX263" fmla="*/ 3516776 w 7260356"/>
              <a:gd name="connsiteY263" fmla="*/ 565366 h 741599"/>
              <a:gd name="connsiteX264" fmla="*/ 3526807 w 7260356"/>
              <a:gd name="connsiteY264" fmla="*/ 577732 h 741599"/>
              <a:gd name="connsiteX265" fmla="*/ 3545545 w 7260356"/>
              <a:gd name="connsiteY265" fmla="*/ 542717 h 741599"/>
              <a:gd name="connsiteX266" fmla="*/ 3562011 w 7260356"/>
              <a:gd name="connsiteY266" fmla="*/ 554389 h 741599"/>
              <a:gd name="connsiteX267" fmla="*/ 3569267 w 7260356"/>
              <a:gd name="connsiteY267" fmla="*/ 542212 h 741599"/>
              <a:gd name="connsiteX268" fmla="*/ 3548321 w 7260356"/>
              <a:gd name="connsiteY268" fmla="*/ 527891 h 741599"/>
              <a:gd name="connsiteX269" fmla="*/ 3548636 w 7260356"/>
              <a:gd name="connsiteY269" fmla="*/ 521582 h 741599"/>
              <a:gd name="connsiteX270" fmla="*/ 3571980 w 7260356"/>
              <a:gd name="connsiteY270" fmla="*/ 521582 h 741599"/>
              <a:gd name="connsiteX271" fmla="*/ 3581128 w 7260356"/>
              <a:gd name="connsiteY271" fmla="*/ 547575 h 741599"/>
              <a:gd name="connsiteX272" fmla="*/ 3548573 w 7260356"/>
              <a:gd name="connsiteY272" fmla="*/ 563789 h 741599"/>
              <a:gd name="connsiteX273" fmla="*/ 3556901 w 7260356"/>
              <a:gd name="connsiteY273" fmla="*/ 577038 h 741599"/>
              <a:gd name="connsiteX274" fmla="*/ 3588510 w 7260356"/>
              <a:gd name="connsiteY274" fmla="*/ 560256 h 741599"/>
              <a:gd name="connsiteX275" fmla="*/ 3601065 w 7260356"/>
              <a:gd name="connsiteY275" fmla="*/ 573253 h 741599"/>
              <a:gd name="connsiteX276" fmla="*/ 3620623 w 7260356"/>
              <a:gd name="connsiteY276" fmla="*/ 572306 h 741599"/>
              <a:gd name="connsiteX277" fmla="*/ 3629582 w 7260356"/>
              <a:gd name="connsiteY277" fmla="*/ 556092 h 741599"/>
              <a:gd name="connsiteX278" fmla="*/ 3618414 w 7260356"/>
              <a:gd name="connsiteY278" fmla="*/ 544042 h 741599"/>
              <a:gd name="connsiteX279" fmla="*/ 3612358 w 7260356"/>
              <a:gd name="connsiteY279" fmla="*/ 557480 h 741599"/>
              <a:gd name="connsiteX280" fmla="*/ 3603021 w 7260356"/>
              <a:gd name="connsiteY280" fmla="*/ 555777 h 741599"/>
              <a:gd name="connsiteX281" fmla="*/ 3599866 w 7260356"/>
              <a:gd name="connsiteY281" fmla="*/ 550982 h 741599"/>
              <a:gd name="connsiteX282" fmla="*/ 3615512 w 7260356"/>
              <a:gd name="connsiteY282" fmla="*/ 531550 h 741599"/>
              <a:gd name="connsiteX283" fmla="*/ 3603777 w 7260356"/>
              <a:gd name="connsiteY283" fmla="*/ 523033 h 741599"/>
              <a:gd name="connsiteX284" fmla="*/ 3592169 w 7260356"/>
              <a:gd name="connsiteY284" fmla="*/ 539184 h 741599"/>
              <a:gd name="connsiteX285" fmla="*/ 3585797 w 7260356"/>
              <a:gd name="connsiteY285" fmla="*/ 521582 h 741599"/>
              <a:gd name="connsiteX286" fmla="*/ 3626869 w 7260356"/>
              <a:gd name="connsiteY286" fmla="*/ 521582 h 741599"/>
              <a:gd name="connsiteX287" fmla="*/ 3626869 w 7260356"/>
              <a:gd name="connsiteY287" fmla="*/ 508711 h 741599"/>
              <a:gd name="connsiteX288" fmla="*/ 3611853 w 7260356"/>
              <a:gd name="connsiteY288" fmla="*/ 508711 h 741599"/>
              <a:gd name="connsiteX289" fmla="*/ 3606617 w 7260356"/>
              <a:gd name="connsiteY289" fmla="*/ 497544 h 741599"/>
              <a:gd name="connsiteX290" fmla="*/ 3616017 w 7260356"/>
              <a:gd name="connsiteY290" fmla="*/ 496282 h 741599"/>
              <a:gd name="connsiteX291" fmla="*/ 3618288 w 7260356"/>
              <a:gd name="connsiteY291" fmla="*/ 502087 h 741599"/>
              <a:gd name="connsiteX292" fmla="*/ 3628320 w 7260356"/>
              <a:gd name="connsiteY292" fmla="*/ 498049 h 741599"/>
              <a:gd name="connsiteX293" fmla="*/ 3620813 w 7260356"/>
              <a:gd name="connsiteY293" fmla="*/ 475526 h 741599"/>
              <a:gd name="connsiteX294" fmla="*/ 3610781 w 7260356"/>
              <a:gd name="connsiteY294" fmla="*/ 478680 h 741599"/>
              <a:gd name="connsiteX295" fmla="*/ 3613304 w 7260356"/>
              <a:gd name="connsiteY295" fmla="*/ 486378 h 741599"/>
              <a:gd name="connsiteX296" fmla="*/ 3600560 w 7260356"/>
              <a:gd name="connsiteY296" fmla="*/ 487765 h 741599"/>
              <a:gd name="connsiteX297" fmla="*/ 3623651 w 7260356"/>
              <a:gd name="connsiteY297" fmla="*/ 458681 h 741599"/>
              <a:gd name="connsiteX298" fmla="*/ 3613304 w 7260356"/>
              <a:gd name="connsiteY298" fmla="*/ 452624 h 741599"/>
              <a:gd name="connsiteX299" fmla="*/ 3603273 w 7260356"/>
              <a:gd name="connsiteY299" fmla="*/ 466820 h 741599"/>
              <a:gd name="connsiteX300" fmla="*/ 3598541 w 7260356"/>
              <a:gd name="connsiteY300" fmla="*/ 461331 h 741599"/>
              <a:gd name="connsiteX301" fmla="*/ 3611979 w 7260356"/>
              <a:gd name="connsiteY301" fmla="*/ 439375 h 741599"/>
              <a:gd name="connsiteX302" fmla="*/ 3600181 w 7260356"/>
              <a:gd name="connsiteY302" fmla="*/ 434265 h 741599"/>
              <a:gd name="connsiteX303" fmla="*/ 3590971 w 7260356"/>
              <a:gd name="connsiteY303" fmla="*/ 451741 h 741599"/>
              <a:gd name="connsiteX304" fmla="*/ 3587059 w 7260356"/>
              <a:gd name="connsiteY304" fmla="*/ 448145 h 741599"/>
              <a:gd name="connsiteX305" fmla="*/ 3579173 w 7260356"/>
              <a:gd name="connsiteY305" fmla="*/ 456977 h 741599"/>
              <a:gd name="connsiteX306" fmla="*/ 3578415 w 7260356"/>
              <a:gd name="connsiteY306" fmla="*/ 432498 h 741599"/>
              <a:gd name="connsiteX307" fmla="*/ 3564662 w 7260356"/>
              <a:gd name="connsiteY307" fmla="*/ 432498 h 741599"/>
              <a:gd name="connsiteX308" fmla="*/ 3567879 w 7260356"/>
              <a:gd name="connsiteY308" fmla="*/ 497292 h 741599"/>
              <a:gd name="connsiteX309" fmla="*/ 3561065 w 7260356"/>
              <a:gd name="connsiteY309" fmla="*/ 477797 h 741599"/>
              <a:gd name="connsiteX310" fmla="*/ 3551538 w 7260356"/>
              <a:gd name="connsiteY310" fmla="*/ 480258 h 741599"/>
              <a:gd name="connsiteX311" fmla="*/ 3553746 w 7260356"/>
              <a:gd name="connsiteY311" fmla="*/ 488965 h 741599"/>
              <a:gd name="connsiteX312" fmla="*/ 3541760 w 7260356"/>
              <a:gd name="connsiteY312" fmla="*/ 490037 h 741599"/>
              <a:gd name="connsiteX313" fmla="*/ 3563967 w 7260356"/>
              <a:gd name="connsiteY313" fmla="*/ 459249 h 741599"/>
              <a:gd name="connsiteX314" fmla="*/ 3553431 w 7260356"/>
              <a:gd name="connsiteY314" fmla="*/ 453444 h 741599"/>
              <a:gd name="connsiteX315" fmla="*/ 3543463 w 7260356"/>
              <a:gd name="connsiteY315" fmla="*/ 469532 h 741599"/>
              <a:gd name="connsiteX316" fmla="*/ 3538984 w 7260356"/>
              <a:gd name="connsiteY316" fmla="*/ 464296 h 741599"/>
              <a:gd name="connsiteX317" fmla="*/ 3552359 w 7260356"/>
              <a:gd name="connsiteY317" fmla="*/ 439754 h 741599"/>
              <a:gd name="connsiteX318" fmla="*/ 3540624 w 7260356"/>
              <a:gd name="connsiteY318" fmla="*/ 435275 h 741599"/>
              <a:gd name="connsiteX319" fmla="*/ 3530403 w 7260356"/>
              <a:gd name="connsiteY319" fmla="*/ 455526 h 741599"/>
              <a:gd name="connsiteX320" fmla="*/ 3526365 w 7260356"/>
              <a:gd name="connsiteY320" fmla="*/ 452309 h 741599"/>
              <a:gd name="connsiteX321" fmla="*/ 3519110 w 7260356"/>
              <a:gd name="connsiteY321" fmla="*/ 462845 h 741599"/>
              <a:gd name="connsiteX322" fmla="*/ 3511539 w 7260356"/>
              <a:gd name="connsiteY322" fmla="*/ 462845 h 741599"/>
              <a:gd name="connsiteX323" fmla="*/ 3511539 w 7260356"/>
              <a:gd name="connsiteY323" fmla="*/ 432309 h 741599"/>
              <a:gd name="connsiteX324" fmla="*/ 4123520 w 7260356"/>
              <a:gd name="connsiteY324" fmla="*/ 432183 h 741599"/>
              <a:gd name="connsiteX325" fmla="*/ 4123520 w 7260356"/>
              <a:gd name="connsiteY325" fmla="*/ 456789 h 741599"/>
              <a:gd name="connsiteX326" fmla="*/ 4100113 w 7260356"/>
              <a:gd name="connsiteY326" fmla="*/ 456789 h 741599"/>
              <a:gd name="connsiteX327" fmla="*/ 4100113 w 7260356"/>
              <a:gd name="connsiteY327" fmla="*/ 471615 h 741599"/>
              <a:gd name="connsiteX328" fmla="*/ 4144340 w 7260356"/>
              <a:gd name="connsiteY328" fmla="*/ 471615 h 741599"/>
              <a:gd name="connsiteX329" fmla="*/ 4096517 w 7260356"/>
              <a:gd name="connsiteY329" fmla="*/ 525368 h 741599"/>
              <a:gd name="connsiteX330" fmla="*/ 4102890 w 7260356"/>
              <a:gd name="connsiteY330" fmla="*/ 540509 h 741599"/>
              <a:gd name="connsiteX331" fmla="*/ 4124971 w 7260356"/>
              <a:gd name="connsiteY331" fmla="*/ 520888 h 741599"/>
              <a:gd name="connsiteX332" fmla="*/ 4124971 w 7260356"/>
              <a:gd name="connsiteY332" fmla="*/ 578111 h 741599"/>
              <a:gd name="connsiteX333" fmla="*/ 4139040 w 7260356"/>
              <a:gd name="connsiteY333" fmla="*/ 578111 h 741599"/>
              <a:gd name="connsiteX334" fmla="*/ 4139040 w 7260356"/>
              <a:gd name="connsiteY334" fmla="*/ 513507 h 741599"/>
              <a:gd name="connsiteX335" fmla="*/ 4160744 w 7260356"/>
              <a:gd name="connsiteY335" fmla="*/ 533381 h 741599"/>
              <a:gd name="connsiteX336" fmla="*/ 4169387 w 7260356"/>
              <a:gd name="connsiteY336" fmla="*/ 521457 h 741599"/>
              <a:gd name="connsiteX337" fmla="*/ 4144151 w 7260356"/>
              <a:gd name="connsiteY337" fmla="*/ 498617 h 741599"/>
              <a:gd name="connsiteX338" fmla="*/ 4160175 w 7260356"/>
              <a:gd name="connsiteY338" fmla="*/ 470479 h 741599"/>
              <a:gd name="connsiteX339" fmla="*/ 4160175 w 7260356"/>
              <a:gd name="connsiteY339" fmla="*/ 456977 h 741599"/>
              <a:gd name="connsiteX340" fmla="*/ 4138536 w 7260356"/>
              <a:gd name="connsiteY340" fmla="*/ 456977 h 741599"/>
              <a:gd name="connsiteX341" fmla="*/ 4138536 w 7260356"/>
              <a:gd name="connsiteY341" fmla="*/ 432183 h 741599"/>
              <a:gd name="connsiteX342" fmla="*/ 3910967 w 7260356"/>
              <a:gd name="connsiteY342" fmla="*/ 432183 h 741599"/>
              <a:gd name="connsiteX343" fmla="*/ 3898980 w 7260356"/>
              <a:gd name="connsiteY343" fmla="*/ 438430 h 741599"/>
              <a:gd name="connsiteX344" fmla="*/ 3912923 w 7260356"/>
              <a:gd name="connsiteY344" fmla="*/ 457672 h 741599"/>
              <a:gd name="connsiteX345" fmla="*/ 3892544 w 7260356"/>
              <a:gd name="connsiteY345" fmla="*/ 457735 h 741599"/>
              <a:gd name="connsiteX346" fmla="*/ 3891977 w 7260356"/>
              <a:gd name="connsiteY346" fmla="*/ 432246 h 741599"/>
              <a:gd name="connsiteX347" fmla="*/ 3876015 w 7260356"/>
              <a:gd name="connsiteY347" fmla="*/ 432246 h 741599"/>
              <a:gd name="connsiteX348" fmla="*/ 3876646 w 7260356"/>
              <a:gd name="connsiteY348" fmla="*/ 457609 h 741599"/>
              <a:gd name="connsiteX349" fmla="*/ 3793807 w 7260356"/>
              <a:gd name="connsiteY349" fmla="*/ 457609 h 741599"/>
              <a:gd name="connsiteX350" fmla="*/ 3793807 w 7260356"/>
              <a:gd name="connsiteY350" fmla="*/ 473003 h 741599"/>
              <a:gd name="connsiteX351" fmla="*/ 3877781 w 7260356"/>
              <a:gd name="connsiteY351" fmla="*/ 473003 h 741599"/>
              <a:gd name="connsiteX352" fmla="*/ 3884406 w 7260356"/>
              <a:gd name="connsiteY352" fmla="*/ 524926 h 741599"/>
              <a:gd name="connsiteX353" fmla="*/ 3904027 w 7260356"/>
              <a:gd name="connsiteY353" fmla="*/ 571992 h 741599"/>
              <a:gd name="connsiteX354" fmla="*/ 3926929 w 7260356"/>
              <a:gd name="connsiteY354" fmla="*/ 570351 h 741599"/>
              <a:gd name="connsiteX355" fmla="*/ 3937591 w 7260356"/>
              <a:gd name="connsiteY355" fmla="*/ 544800 h 741599"/>
              <a:gd name="connsiteX356" fmla="*/ 3925920 w 7260356"/>
              <a:gd name="connsiteY356" fmla="*/ 529216 h 741599"/>
              <a:gd name="connsiteX357" fmla="*/ 3919358 w 7260356"/>
              <a:gd name="connsiteY357" fmla="*/ 550920 h 741599"/>
              <a:gd name="connsiteX358" fmla="*/ 3908506 w 7260356"/>
              <a:gd name="connsiteY358" fmla="*/ 550541 h 741599"/>
              <a:gd name="connsiteX359" fmla="*/ 3898223 w 7260356"/>
              <a:gd name="connsiteY359" fmla="*/ 516473 h 741599"/>
              <a:gd name="connsiteX360" fmla="*/ 3893428 w 7260356"/>
              <a:gd name="connsiteY360" fmla="*/ 473192 h 741599"/>
              <a:gd name="connsiteX361" fmla="*/ 3932355 w 7260356"/>
              <a:gd name="connsiteY361" fmla="*/ 473003 h 741599"/>
              <a:gd name="connsiteX362" fmla="*/ 3932355 w 7260356"/>
              <a:gd name="connsiteY362" fmla="*/ 457735 h 741599"/>
              <a:gd name="connsiteX363" fmla="*/ 3916393 w 7260356"/>
              <a:gd name="connsiteY363" fmla="*/ 457735 h 741599"/>
              <a:gd name="connsiteX364" fmla="*/ 3927182 w 7260356"/>
              <a:gd name="connsiteY364" fmla="*/ 450669 h 741599"/>
              <a:gd name="connsiteX365" fmla="*/ 3910967 w 7260356"/>
              <a:gd name="connsiteY365" fmla="*/ 432183 h 741599"/>
              <a:gd name="connsiteX366" fmla="*/ 3730275 w 7260356"/>
              <a:gd name="connsiteY366" fmla="*/ 431994 h 741599"/>
              <a:gd name="connsiteX367" fmla="*/ 3730275 w 7260356"/>
              <a:gd name="connsiteY367" fmla="*/ 456662 h 741599"/>
              <a:gd name="connsiteX368" fmla="*/ 3715259 w 7260356"/>
              <a:gd name="connsiteY368" fmla="*/ 456662 h 741599"/>
              <a:gd name="connsiteX369" fmla="*/ 3719738 w 7260356"/>
              <a:gd name="connsiteY369" fmla="*/ 439628 h 741599"/>
              <a:gd name="connsiteX370" fmla="*/ 3706048 w 7260356"/>
              <a:gd name="connsiteY370" fmla="*/ 436347 h 741599"/>
              <a:gd name="connsiteX371" fmla="*/ 3690148 w 7260356"/>
              <a:gd name="connsiteY371" fmla="*/ 475463 h 741599"/>
              <a:gd name="connsiteX372" fmla="*/ 3690148 w 7260356"/>
              <a:gd name="connsiteY372" fmla="*/ 463161 h 741599"/>
              <a:gd name="connsiteX373" fmla="*/ 3676521 w 7260356"/>
              <a:gd name="connsiteY373" fmla="*/ 463161 h 741599"/>
              <a:gd name="connsiteX374" fmla="*/ 3676521 w 7260356"/>
              <a:gd name="connsiteY374" fmla="*/ 432309 h 741599"/>
              <a:gd name="connsiteX375" fmla="*/ 3662262 w 7260356"/>
              <a:gd name="connsiteY375" fmla="*/ 432309 h 741599"/>
              <a:gd name="connsiteX376" fmla="*/ 3662262 w 7260356"/>
              <a:gd name="connsiteY376" fmla="*/ 463097 h 741599"/>
              <a:gd name="connsiteX377" fmla="*/ 3639234 w 7260356"/>
              <a:gd name="connsiteY377" fmla="*/ 463097 h 741599"/>
              <a:gd name="connsiteX378" fmla="*/ 3639234 w 7260356"/>
              <a:gd name="connsiteY378" fmla="*/ 477041 h 741599"/>
              <a:gd name="connsiteX379" fmla="*/ 3661127 w 7260356"/>
              <a:gd name="connsiteY379" fmla="*/ 477041 h 741599"/>
              <a:gd name="connsiteX380" fmla="*/ 3635512 w 7260356"/>
              <a:gd name="connsiteY380" fmla="*/ 523475 h 741599"/>
              <a:gd name="connsiteX381" fmla="*/ 3642137 w 7260356"/>
              <a:gd name="connsiteY381" fmla="*/ 538743 h 741599"/>
              <a:gd name="connsiteX382" fmla="*/ 3663146 w 7260356"/>
              <a:gd name="connsiteY382" fmla="*/ 502340 h 741599"/>
              <a:gd name="connsiteX383" fmla="*/ 3662262 w 7260356"/>
              <a:gd name="connsiteY383" fmla="*/ 514642 h 741599"/>
              <a:gd name="connsiteX384" fmla="*/ 3662262 w 7260356"/>
              <a:gd name="connsiteY384" fmla="*/ 580067 h 741599"/>
              <a:gd name="connsiteX385" fmla="*/ 3676521 w 7260356"/>
              <a:gd name="connsiteY385" fmla="*/ 580067 h 741599"/>
              <a:gd name="connsiteX386" fmla="*/ 3676521 w 7260356"/>
              <a:gd name="connsiteY386" fmla="*/ 508648 h 741599"/>
              <a:gd name="connsiteX387" fmla="*/ 3675638 w 7260356"/>
              <a:gd name="connsiteY387" fmla="*/ 496472 h 741599"/>
              <a:gd name="connsiteX388" fmla="*/ 3689770 w 7260356"/>
              <a:gd name="connsiteY388" fmla="*/ 520194 h 741599"/>
              <a:gd name="connsiteX389" fmla="*/ 3697341 w 7260356"/>
              <a:gd name="connsiteY389" fmla="*/ 507324 h 741599"/>
              <a:gd name="connsiteX390" fmla="*/ 3694313 w 7260356"/>
              <a:gd name="connsiteY390" fmla="*/ 504359 h 741599"/>
              <a:gd name="connsiteX391" fmla="*/ 3725606 w 7260356"/>
              <a:gd name="connsiteY391" fmla="*/ 504359 h 741599"/>
              <a:gd name="connsiteX392" fmla="*/ 3683651 w 7260356"/>
              <a:gd name="connsiteY392" fmla="*/ 554893 h 741599"/>
              <a:gd name="connsiteX393" fmla="*/ 3693240 w 7260356"/>
              <a:gd name="connsiteY393" fmla="*/ 566944 h 741599"/>
              <a:gd name="connsiteX394" fmla="*/ 3730275 w 7260356"/>
              <a:gd name="connsiteY394" fmla="*/ 522150 h 741599"/>
              <a:gd name="connsiteX395" fmla="*/ 3730275 w 7260356"/>
              <a:gd name="connsiteY395" fmla="*/ 579815 h 741599"/>
              <a:gd name="connsiteX396" fmla="*/ 3743840 w 7260356"/>
              <a:gd name="connsiteY396" fmla="*/ 579815 h 741599"/>
              <a:gd name="connsiteX397" fmla="*/ 3743840 w 7260356"/>
              <a:gd name="connsiteY397" fmla="*/ 521456 h 741599"/>
              <a:gd name="connsiteX398" fmla="*/ 3778981 w 7260356"/>
              <a:gd name="connsiteY398" fmla="*/ 565430 h 741599"/>
              <a:gd name="connsiteX399" fmla="*/ 3787750 w 7260356"/>
              <a:gd name="connsiteY399" fmla="*/ 551424 h 741599"/>
              <a:gd name="connsiteX400" fmla="*/ 3748003 w 7260356"/>
              <a:gd name="connsiteY400" fmla="*/ 503980 h 741599"/>
              <a:gd name="connsiteX401" fmla="*/ 3784406 w 7260356"/>
              <a:gd name="connsiteY401" fmla="*/ 503980 h 741599"/>
              <a:gd name="connsiteX402" fmla="*/ 3784406 w 7260356"/>
              <a:gd name="connsiteY402" fmla="*/ 490479 h 741599"/>
              <a:gd name="connsiteX403" fmla="*/ 3743840 w 7260356"/>
              <a:gd name="connsiteY403" fmla="*/ 490479 h 741599"/>
              <a:gd name="connsiteX404" fmla="*/ 3743840 w 7260356"/>
              <a:gd name="connsiteY404" fmla="*/ 470163 h 741599"/>
              <a:gd name="connsiteX405" fmla="*/ 3777277 w 7260356"/>
              <a:gd name="connsiteY405" fmla="*/ 470163 h 741599"/>
              <a:gd name="connsiteX406" fmla="*/ 3777277 w 7260356"/>
              <a:gd name="connsiteY406" fmla="*/ 456662 h 741599"/>
              <a:gd name="connsiteX407" fmla="*/ 3743840 w 7260356"/>
              <a:gd name="connsiteY407" fmla="*/ 456662 h 741599"/>
              <a:gd name="connsiteX408" fmla="*/ 3743840 w 7260356"/>
              <a:gd name="connsiteY408" fmla="*/ 431994 h 741599"/>
              <a:gd name="connsiteX409" fmla="*/ 0 w 7260356"/>
              <a:gd name="connsiteY409" fmla="*/ 0 h 741599"/>
              <a:gd name="connsiteX410" fmla="*/ 7260356 w 7260356"/>
              <a:gd name="connsiteY410" fmla="*/ 0 h 741599"/>
              <a:gd name="connsiteX411" fmla="*/ 7260356 w 7260356"/>
              <a:gd name="connsiteY411" fmla="*/ 741599 h 741599"/>
              <a:gd name="connsiteX412" fmla="*/ 0 w 7260356"/>
              <a:gd name="connsiteY412" fmla="*/ 741599 h 7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7260356" h="741599">
                <a:moveTo>
                  <a:pt x="3404221" y="562117"/>
                </a:moveTo>
                <a:lnTo>
                  <a:pt x="3455261" y="562117"/>
                </a:lnTo>
                <a:cubicBezTo>
                  <a:pt x="3455199" y="562117"/>
                  <a:pt x="3454758" y="565523"/>
                  <a:pt x="3454505" y="566786"/>
                </a:cubicBezTo>
                <a:cubicBezTo>
                  <a:pt x="3454000" y="568930"/>
                  <a:pt x="3452738" y="572463"/>
                  <a:pt x="3445988" y="572463"/>
                </a:cubicBezTo>
                <a:lnTo>
                  <a:pt x="3410152" y="572463"/>
                </a:lnTo>
                <a:cubicBezTo>
                  <a:pt x="3404978" y="572463"/>
                  <a:pt x="3404221" y="570697"/>
                  <a:pt x="3404221" y="567795"/>
                </a:cubicBezTo>
                <a:close/>
                <a:moveTo>
                  <a:pt x="3017033" y="555587"/>
                </a:moveTo>
                <a:lnTo>
                  <a:pt x="3017033" y="570982"/>
                </a:lnTo>
                <a:lnTo>
                  <a:pt x="3160375" y="570982"/>
                </a:lnTo>
                <a:lnTo>
                  <a:pt x="3160375" y="555587"/>
                </a:lnTo>
                <a:close/>
                <a:moveTo>
                  <a:pt x="3351288" y="540792"/>
                </a:moveTo>
                <a:lnTo>
                  <a:pt x="3389837" y="540792"/>
                </a:lnTo>
                <a:lnTo>
                  <a:pt x="3389837" y="550950"/>
                </a:lnTo>
                <a:lnTo>
                  <a:pt x="3351288" y="550950"/>
                </a:lnTo>
                <a:close/>
                <a:moveTo>
                  <a:pt x="3404158" y="540729"/>
                </a:moveTo>
                <a:lnTo>
                  <a:pt x="3443337" y="540729"/>
                </a:lnTo>
                <a:lnTo>
                  <a:pt x="3443337" y="550887"/>
                </a:lnTo>
                <a:lnTo>
                  <a:pt x="3404158" y="550887"/>
                </a:lnTo>
                <a:close/>
                <a:moveTo>
                  <a:pt x="3225044" y="540130"/>
                </a:moveTo>
                <a:lnTo>
                  <a:pt x="3271479" y="540130"/>
                </a:lnTo>
                <a:cubicBezTo>
                  <a:pt x="3266936" y="544611"/>
                  <a:pt x="3256463" y="549783"/>
                  <a:pt x="3247188" y="553443"/>
                </a:cubicBezTo>
                <a:cubicBezTo>
                  <a:pt x="3238482" y="550793"/>
                  <a:pt x="3229082" y="545178"/>
                  <a:pt x="3225044" y="540130"/>
                </a:cubicBezTo>
                <a:close/>
                <a:moveTo>
                  <a:pt x="3404158" y="522054"/>
                </a:moveTo>
                <a:lnTo>
                  <a:pt x="3443337" y="522054"/>
                </a:lnTo>
                <a:lnTo>
                  <a:pt x="3443337" y="530635"/>
                </a:lnTo>
                <a:lnTo>
                  <a:pt x="3404158" y="530635"/>
                </a:lnTo>
                <a:close/>
                <a:moveTo>
                  <a:pt x="3351288" y="522054"/>
                </a:moveTo>
                <a:lnTo>
                  <a:pt x="3389837" y="522054"/>
                </a:lnTo>
                <a:lnTo>
                  <a:pt x="3389837" y="530698"/>
                </a:lnTo>
                <a:lnTo>
                  <a:pt x="3351288" y="530635"/>
                </a:lnTo>
                <a:close/>
                <a:moveTo>
                  <a:pt x="3234002" y="514011"/>
                </a:moveTo>
                <a:cubicBezTo>
                  <a:pt x="3234002" y="514011"/>
                  <a:pt x="3221258" y="533569"/>
                  <a:pt x="3174571" y="543475"/>
                </a:cubicBezTo>
                <a:lnTo>
                  <a:pt x="3181384" y="555840"/>
                </a:lnTo>
                <a:cubicBezTo>
                  <a:pt x="3181384" y="555840"/>
                  <a:pt x="3194760" y="553443"/>
                  <a:pt x="3211605" y="546250"/>
                </a:cubicBezTo>
                <a:cubicBezTo>
                  <a:pt x="3211605" y="546250"/>
                  <a:pt x="3217473" y="550919"/>
                  <a:pt x="3227631" y="558806"/>
                </a:cubicBezTo>
                <a:cubicBezTo>
                  <a:pt x="3203152" y="564862"/>
                  <a:pt x="3186684" y="564294"/>
                  <a:pt x="3174003" y="564294"/>
                </a:cubicBezTo>
                <a:lnTo>
                  <a:pt x="3181069" y="578363"/>
                </a:lnTo>
                <a:cubicBezTo>
                  <a:pt x="3202583" y="577733"/>
                  <a:pt x="3225737" y="572938"/>
                  <a:pt x="3245990" y="567134"/>
                </a:cubicBezTo>
                <a:cubicBezTo>
                  <a:pt x="3249585" y="568206"/>
                  <a:pt x="3260501" y="571297"/>
                  <a:pt x="3264539" y="571992"/>
                </a:cubicBezTo>
                <a:cubicBezTo>
                  <a:pt x="3264539" y="571992"/>
                  <a:pt x="3295894" y="578048"/>
                  <a:pt x="3310720" y="577607"/>
                </a:cubicBezTo>
                <a:lnTo>
                  <a:pt x="3317030" y="562401"/>
                </a:lnTo>
                <a:cubicBezTo>
                  <a:pt x="3305989" y="562339"/>
                  <a:pt x="3281257" y="562465"/>
                  <a:pt x="3267756" y="558427"/>
                </a:cubicBezTo>
                <a:cubicBezTo>
                  <a:pt x="3272299" y="555903"/>
                  <a:pt x="3290532" y="543475"/>
                  <a:pt x="3293623" y="538995"/>
                </a:cubicBezTo>
                <a:lnTo>
                  <a:pt x="3293623" y="528711"/>
                </a:lnTo>
                <a:lnTo>
                  <a:pt x="3237094" y="528837"/>
                </a:lnTo>
                <a:cubicBezTo>
                  <a:pt x="3242142" y="524926"/>
                  <a:pt x="3244475" y="521897"/>
                  <a:pt x="3249018" y="516661"/>
                </a:cubicBezTo>
                <a:close/>
                <a:moveTo>
                  <a:pt x="3337660" y="511266"/>
                </a:moveTo>
                <a:lnTo>
                  <a:pt x="3337660" y="571012"/>
                </a:lnTo>
                <a:lnTo>
                  <a:pt x="3351351" y="571012"/>
                </a:lnTo>
                <a:lnTo>
                  <a:pt x="3351351" y="562054"/>
                </a:lnTo>
                <a:lnTo>
                  <a:pt x="3389900" y="562054"/>
                </a:lnTo>
                <a:lnTo>
                  <a:pt x="3389900" y="573032"/>
                </a:lnTo>
                <a:cubicBezTo>
                  <a:pt x="3389900" y="581359"/>
                  <a:pt x="3395010" y="584577"/>
                  <a:pt x="3405862" y="584577"/>
                </a:cubicBezTo>
                <a:lnTo>
                  <a:pt x="3448069" y="584577"/>
                </a:lnTo>
                <a:cubicBezTo>
                  <a:pt x="3448069" y="584577"/>
                  <a:pt x="3468006" y="584009"/>
                  <a:pt x="3469331" y="570004"/>
                </a:cubicBezTo>
                <a:lnTo>
                  <a:pt x="3470467" y="558710"/>
                </a:lnTo>
                <a:lnTo>
                  <a:pt x="3457029" y="553663"/>
                </a:lnTo>
                <a:lnTo>
                  <a:pt x="3457029" y="511266"/>
                </a:lnTo>
                <a:lnTo>
                  <a:pt x="3456965" y="511266"/>
                </a:lnTo>
                <a:close/>
                <a:moveTo>
                  <a:pt x="3951597" y="503664"/>
                </a:moveTo>
                <a:lnTo>
                  <a:pt x="3951597" y="518049"/>
                </a:lnTo>
                <a:lnTo>
                  <a:pt x="3995508" y="518049"/>
                </a:lnTo>
                <a:cubicBezTo>
                  <a:pt x="3995508" y="518049"/>
                  <a:pt x="3984656" y="543601"/>
                  <a:pt x="3975887" y="555146"/>
                </a:cubicBezTo>
                <a:cubicBezTo>
                  <a:pt x="3975887" y="555146"/>
                  <a:pt x="3956644" y="556408"/>
                  <a:pt x="3955067" y="556030"/>
                </a:cubicBezTo>
                <a:lnTo>
                  <a:pt x="3957906" y="571361"/>
                </a:lnTo>
                <a:cubicBezTo>
                  <a:pt x="3957906" y="571361"/>
                  <a:pt x="4038221" y="567449"/>
                  <a:pt x="4061943" y="561645"/>
                </a:cubicBezTo>
                <a:cubicBezTo>
                  <a:pt x="4061943" y="561645"/>
                  <a:pt x="4071092" y="571613"/>
                  <a:pt x="4073679" y="574641"/>
                </a:cubicBezTo>
                <a:lnTo>
                  <a:pt x="4085855" y="564925"/>
                </a:lnTo>
                <a:cubicBezTo>
                  <a:pt x="4085855" y="564925"/>
                  <a:pt x="4059609" y="534452"/>
                  <a:pt x="4044783" y="523853"/>
                </a:cubicBezTo>
                <a:lnTo>
                  <a:pt x="4033047" y="532118"/>
                </a:lnTo>
                <a:cubicBezTo>
                  <a:pt x="4033047" y="532118"/>
                  <a:pt x="4043710" y="541330"/>
                  <a:pt x="4050777" y="549594"/>
                </a:cubicBezTo>
                <a:cubicBezTo>
                  <a:pt x="4050777" y="549594"/>
                  <a:pt x="4025540" y="553443"/>
                  <a:pt x="3993931" y="554641"/>
                </a:cubicBezTo>
                <a:cubicBezTo>
                  <a:pt x="3993931" y="554641"/>
                  <a:pt x="4004404" y="536661"/>
                  <a:pt x="4013111" y="518049"/>
                </a:cubicBezTo>
                <a:lnTo>
                  <a:pt x="4085161" y="518049"/>
                </a:lnTo>
                <a:lnTo>
                  <a:pt x="4085161" y="503664"/>
                </a:lnTo>
                <a:close/>
                <a:moveTo>
                  <a:pt x="3031480" y="498743"/>
                </a:moveTo>
                <a:lnTo>
                  <a:pt x="3031480" y="513695"/>
                </a:lnTo>
                <a:lnTo>
                  <a:pt x="3145800" y="513695"/>
                </a:lnTo>
                <a:lnTo>
                  <a:pt x="3145800" y="498743"/>
                </a:lnTo>
                <a:close/>
                <a:moveTo>
                  <a:pt x="3593809" y="498302"/>
                </a:moveTo>
                <a:lnTo>
                  <a:pt x="3598163" y="508585"/>
                </a:lnTo>
                <a:lnTo>
                  <a:pt x="3583336" y="508585"/>
                </a:lnTo>
                <a:cubicBezTo>
                  <a:pt x="3582516" y="506693"/>
                  <a:pt x="3581822" y="498680"/>
                  <a:pt x="3581822" y="498680"/>
                </a:cubicBezTo>
                <a:close/>
                <a:moveTo>
                  <a:pt x="3799737" y="494011"/>
                </a:moveTo>
                <a:lnTo>
                  <a:pt x="3799737" y="509090"/>
                </a:lnTo>
                <a:lnTo>
                  <a:pt x="3827623" y="509090"/>
                </a:lnTo>
                <a:lnTo>
                  <a:pt x="3827623" y="551297"/>
                </a:lnTo>
                <a:cubicBezTo>
                  <a:pt x="3813365" y="553821"/>
                  <a:pt x="3803334" y="554768"/>
                  <a:pt x="3793933" y="555651"/>
                </a:cubicBezTo>
                <a:lnTo>
                  <a:pt x="3795699" y="571928"/>
                </a:lnTo>
                <a:cubicBezTo>
                  <a:pt x="3795699" y="571928"/>
                  <a:pt x="3852040" y="563096"/>
                  <a:pt x="3874058" y="556345"/>
                </a:cubicBezTo>
                <a:lnTo>
                  <a:pt x="3874058" y="540950"/>
                </a:lnTo>
                <a:cubicBezTo>
                  <a:pt x="3874058" y="540950"/>
                  <a:pt x="3861124" y="544862"/>
                  <a:pt x="3842829" y="548395"/>
                </a:cubicBezTo>
                <a:lnTo>
                  <a:pt x="3842829" y="509090"/>
                </a:lnTo>
                <a:lnTo>
                  <a:pt x="3869453" y="509090"/>
                </a:lnTo>
                <a:lnTo>
                  <a:pt x="3869453" y="494011"/>
                </a:lnTo>
                <a:close/>
                <a:moveTo>
                  <a:pt x="3411477" y="489911"/>
                </a:moveTo>
                <a:lnTo>
                  <a:pt x="3411477" y="496977"/>
                </a:lnTo>
                <a:lnTo>
                  <a:pt x="3446808" y="496977"/>
                </a:lnTo>
                <a:lnTo>
                  <a:pt x="3446808" y="489911"/>
                </a:lnTo>
                <a:close/>
                <a:moveTo>
                  <a:pt x="3348260" y="489911"/>
                </a:moveTo>
                <a:lnTo>
                  <a:pt x="3348260" y="496977"/>
                </a:lnTo>
                <a:lnTo>
                  <a:pt x="3383591" y="496977"/>
                </a:lnTo>
                <a:lnTo>
                  <a:pt x="3383591" y="489911"/>
                </a:lnTo>
                <a:close/>
                <a:moveTo>
                  <a:pt x="3411477" y="475526"/>
                </a:moveTo>
                <a:lnTo>
                  <a:pt x="3411477" y="482592"/>
                </a:lnTo>
                <a:lnTo>
                  <a:pt x="3446808" y="482592"/>
                </a:lnTo>
                <a:lnTo>
                  <a:pt x="3446808" y="475526"/>
                </a:lnTo>
                <a:close/>
                <a:moveTo>
                  <a:pt x="3348260" y="475526"/>
                </a:moveTo>
                <a:lnTo>
                  <a:pt x="3348260" y="482592"/>
                </a:lnTo>
                <a:lnTo>
                  <a:pt x="3383591" y="482592"/>
                </a:lnTo>
                <a:lnTo>
                  <a:pt x="3383591" y="475526"/>
                </a:lnTo>
                <a:close/>
                <a:moveTo>
                  <a:pt x="3710591" y="470163"/>
                </a:moveTo>
                <a:lnTo>
                  <a:pt x="3730337" y="470163"/>
                </a:lnTo>
                <a:lnTo>
                  <a:pt x="3730337" y="490479"/>
                </a:lnTo>
                <a:lnTo>
                  <a:pt x="3692483" y="490479"/>
                </a:lnTo>
                <a:lnTo>
                  <a:pt x="3692483" y="502403"/>
                </a:lnTo>
                <a:cubicBezTo>
                  <a:pt x="3686489" y="494201"/>
                  <a:pt x="3680685" y="487009"/>
                  <a:pt x="3676963" y="477041"/>
                </a:cubicBezTo>
                <a:lnTo>
                  <a:pt x="3690212" y="477041"/>
                </a:lnTo>
                <a:lnTo>
                  <a:pt x="3690212" y="476536"/>
                </a:lnTo>
                <a:lnTo>
                  <a:pt x="3701821" y="486125"/>
                </a:lnTo>
                <a:cubicBezTo>
                  <a:pt x="3707435" y="477356"/>
                  <a:pt x="3710591" y="470163"/>
                  <a:pt x="3710591" y="470163"/>
                </a:cubicBezTo>
                <a:close/>
                <a:moveTo>
                  <a:pt x="3524094" y="467072"/>
                </a:moveTo>
                <a:cubicBezTo>
                  <a:pt x="3526933" y="468839"/>
                  <a:pt x="3535513" y="480131"/>
                  <a:pt x="3535513" y="480131"/>
                </a:cubicBezTo>
                <a:cubicBezTo>
                  <a:pt x="3533810" y="484107"/>
                  <a:pt x="3528132" y="490352"/>
                  <a:pt x="3528132" y="490352"/>
                </a:cubicBezTo>
                <a:lnTo>
                  <a:pt x="3524599" y="490352"/>
                </a:lnTo>
                <a:lnTo>
                  <a:pt x="3524599" y="495905"/>
                </a:lnTo>
                <a:cubicBezTo>
                  <a:pt x="3518415" y="491614"/>
                  <a:pt x="3512233" y="476914"/>
                  <a:pt x="3512233" y="476914"/>
                </a:cubicBezTo>
                <a:lnTo>
                  <a:pt x="3524094" y="476914"/>
                </a:lnTo>
                <a:close/>
                <a:moveTo>
                  <a:pt x="3237347" y="460700"/>
                </a:moveTo>
                <a:lnTo>
                  <a:pt x="3237347" y="468839"/>
                </a:lnTo>
                <a:lnTo>
                  <a:pt x="3185107" y="468839"/>
                </a:lnTo>
                <a:lnTo>
                  <a:pt x="3185107" y="480510"/>
                </a:lnTo>
                <a:lnTo>
                  <a:pt x="3237347" y="480510"/>
                </a:lnTo>
                <a:lnTo>
                  <a:pt x="3237347" y="488713"/>
                </a:lnTo>
                <a:lnTo>
                  <a:pt x="3173498" y="488713"/>
                </a:lnTo>
                <a:lnTo>
                  <a:pt x="3173498" y="500195"/>
                </a:lnTo>
                <a:lnTo>
                  <a:pt x="3216148" y="500195"/>
                </a:lnTo>
                <a:cubicBezTo>
                  <a:pt x="3216148" y="500132"/>
                  <a:pt x="3210407" y="513002"/>
                  <a:pt x="3171921" y="519437"/>
                </a:cubicBezTo>
                <a:lnTo>
                  <a:pt x="3178673" y="532497"/>
                </a:lnTo>
                <a:cubicBezTo>
                  <a:pt x="3178673" y="532497"/>
                  <a:pt x="3212236" y="529595"/>
                  <a:pt x="3234634" y="500195"/>
                </a:cubicBezTo>
                <a:lnTo>
                  <a:pt x="3255391" y="500195"/>
                </a:lnTo>
                <a:lnTo>
                  <a:pt x="3255453" y="513255"/>
                </a:lnTo>
                <a:cubicBezTo>
                  <a:pt x="3255453" y="520195"/>
                  <a:pt x="3259050" y="522150"/>
                  <a:pt x="3266431" y="522150"/>
                </a:cubicBezTo>
                <a:lnTo>
                  <a:pt x="3299933" y="522150"/>
                </a:lnTo>
                <a:cubicBezTo>
                  <a:pt x="3308324" y="522150"/>
                  <a:pt x="3313939" y="516788"/>
                  <a:pt x="3313939" y="511362"/>
                </a:cubicBezTo>
                <a:lnTo>
                  <a:pt x="3314506" y="507387"/>
                </a:lnTo>
                <a:lnTo>
                  <a:pt x="3299428" y="502845"/>
                </a:lnTo>
                <a:lnTo>
                  <a:pt x="3298671" y="507892"/>
                </a:lnTo>
                <a:cubicBezTo>
                  <a:pt x="3298229" y="510857"/>
                  <a:pt x="3294949" y="511236"/>
                  <a:pt x="3293560" y="511236"/>
                </a:cubicBezTo>
                <a:lnTo>
                  <a:pt x="3274444" y="511236"/>
                </a:lnTo>
                <a:cubicBezTo>
                  <a:pt x="3270343" y="511236"/>
                  <a:pt x="3269649" y="509785"/>
                  <a:pt x="3269649" y="507639"/>
                </a:cubicBezTo>
                <a:lnTo>
                  <a:pt x="3269649" y="500132"/>
                </a:lnTo>
                <a:lnTo>
                  <a:pt x="3315831" y="500132"/>
                </a:lnTo>
                <a:lnTo>
                  <a:pt x="3315831" y="488649"/>
                </a:lnTo>
                <a:lnTo>
                  <a:pt x="3251858" y="488649"/>
                </a:lnTo>
                <a:lnTo>
                  <a:pt x="3251858" y="480448"/>
                </a:lnTo>
                <a:lnTo>
                  <a:pt x="3305106" y="480448"/>
                </a:lnTo>
                <a:lnTo>
                  <a:pt x="3305106" y="469155"/>
                </a:lnTo>
                <a:lnTo>
                  <a:pt x="3251858" y="469155"/>
                </a:lnTo>
                <a:lnTo>
                  <a:pt x="3251858" y="460700"/>
                </a:lnTo>
                <a:close/>
                <a:moveTo>
                  <a:pt x="3579235" y="457924"/>
                </a:moveTo>
                <a:cubicBezTo>
                  <a:pt x="3586806" y="464422"/>
                  <a:pt x="3595071" y="476598"/>
                  <a:pt x="3595071" y="476598"/>
                </a:cubicBezTo>
                <a:cubicBezTo>
                  <a:pt x="3591033" y="483097"/>
                  <a:pt x="3585482" y="487765"/>
                  <a:pt x="3585482" y="487765"/>
                </a:cubicBezTo>
                <a:lnTo>
                  <a:pt x="3580686" y="487765"/>
                </a:lnTo>
                <a:lnTo>
                  <a:pt x="3580686" y="487702"/>
                </a:lnTo>
                <a:cubicBezTo>
                  <a:pt x="3579677" y="478680"/>
                  <a:pt x="3579235" y="457924"/>
                  <a:pt x="3579235" y="457924"/>
                </a:cubicBezTo>
                <a:close/>
                <a:moveTo>
                  <a:pt x="4018789" y="446820"/>
                </a:moveTo>
                <a:cubicBezTo>
                  <a:pt x="4031029" y="460953"/>
                  <a:pt x="4055382" y="474580"/>
                  <a:pt x="4055382" y="474580"/>
                </a:cubicBezTo>
                <a:lnTo>
                  <a:pt x="3982575" y="474580"/>
                </a:lnTo>
                <a:cubicBezTo>
                  <a:pt x="4000115" y="465242"/>
                  <a:pt x="4018789" y="446820"/>
                  <a:pt x="4018789" y="446820"/>
                </a:cubicBezTo>
                <a:close/>
                <a:moveTo>
                  <a:pt x="3026370" y="444927"/>
                </a:moveTo>
                <a:lnTo>
                  <a:pt x="3026370" y="459753"/>
                </a:lnTo>
                <a:lnTo>
                  <a:pt x="3150975" y="459753"/>
                </a:lnTo>
                <a:lnTo>
                  <a:pt x="3150975" y="444927"/>
                </a:lnTo>
                <a:close/>
                <a:moveTo>
                  <a:pt x="3335390" y="438050"/>
                </a:moveTo>
                <a:lnTo>
                  <a:pt x="3335390" y="449912"/>
                </a:lnTo>
                <a:lnTo>
                  <a:pt x="3389900" y="449912"/>
                </a:lnTo>
                <a:lnTo>
                  <a:pt x="3389900" y="457103"/>
                </a:lnTo>
                <a:lnTo>
                  <a:pt x="3328512" y="457103"/>
                </a:lnTo>
                <a:lnTo>
                  <a:pt x="3328512" y="493823"/>
                </a:lnTo>
                <a:lnTo>
                  <a:pt x="3341951" y="493823"/>
                </a:lnTo>
                <a:lnTo>
                  <a:pt x="3341951" y="468712"/>
                </a:lnTo>
                <a:lnTo>
                  <a:pt x="3389900" y="468712"/>
                </a:lnTo>
                <a:lnTo>
                  <a:pt x="3389900" y="499059"/>
                </a:lnTo>
                <a:lnTo>
                  <a:pt x="3404159" y="499059"/>
                </a:lnTo>
                <a:lnTo>
                  <a:pt x="3404159" y="468712"/>
                </a:lnTo>
                <a:lnTo>
                  <a:pt x="3453874" y="468712"/>
                </a:lnTo>
                <a:lnTo>
                  <a:pt x="3453874" y="493823"/>
                </a:lnTo>
                <a:lnTo>
                  <a:pt x="3467312" y="493823"/>
                </a:lnTo>
                <a:lnTo>
                  <a:pt x="3467312" y="457103"/>
                </a:lnTo>
                <a:lnTo>
                  <a:pt x="3404159" y="457103"/>
                </a:lnTo>
                <a:lnTo>
                  <a:pt x="3404159" y="449912"/>
                </a:lnTo>
                <a:lnTo>
                  <a:pt x="3459741" y="449912"/>
                </a:lnTo>
                <a:lnTo>
                  <a:pt x="3459741" y="438050"/>
                </a:lnTo>
                <a:close/>
                <a:moveTo>
                  <a:pt x="4193172" y="434012"/>
                </a:moveTo>
                <a:lnTo>
                  <a:pt x="4193172" y="470730"/>
                </a:lnTo>
                <a:lnTo>
                  <a:pt x="4165035" y="470730"/>
                </a:lnTo>
                <a:lnTo>
                  <a:pt x="4165035" y="485241"/>
                </a:lnTo>
                <a:lnTo>
                  <a:pt x="4193172" y="485241"/>
                </a:lnTo>
                <a:lnTo>
                  <a:pt x="4193172" y="557228"/>
                </a:lnTo>
                <a:lnTo>
                  <a:pt x="4156075" y="557228"/>
                </a:lnTo>
                <a:lnTo>
                  <a:pt x="4156075" y="571612"/>
                </a:lnTo>
                <a:lnTo>
                  <a:pt x="4242509" y="571612"/>
                </a:lnTo>
                <a:lnTo>
                  <a:pt x="4242509" y="557228"/>
                </a:lnTo>
                <a:lnTo>
                  <a:pt x="4208188" y="557228"/>
                </a:lnTo>
                <a:lnTo>
                  <a:pt x="4208188" y="485241"/>
                </a:lnTo>
                <a:lnTo>
                  <a:pt x="4238094" y="485241"/>
                </a:lnTo>
                <a:lnTo>
                  <a:pt x="4238094" y="470730"/>
                </a:lnTo>
                <a:lnTo>
                  <a:pt x="4208188" y="470730"/>
                </a:lnTo>
                <a:lnTo>
                  <a:pt x="4208188" y="434012"/>
                </a:lnTo>
                <a:close/>
                <a:moveTo>
                  <a:pt x="3208703" y="433445"/>
                </a:moveTo>
                <a:lnTo>
                  <a:pt x="3208703" y="443224"/>
                </a:lnTo>
                <a:lnTo>
                  <a:pt x="3174255" y="443224"/>
                </a:lnTo>
                <a:lnTo>
                  <a:pt x="3174255" y="455337"/>
                </a:lnTo>
                <a:lnTo>
                  <a:pt x="3208893" y="455337"/>
                </a:lnTo>
                <a:lnTo>
                  <a:pt x="3208893" y="464674"/>
                </a:lnTo>
                <a:lnTo>
                  <a:pt x="3223592" y="464674"/>
                </a:lnTo>
                <a:lnTo>
                  <a:pt x="3223592" y="455337"/>
                </a:lnTo>
                <a:lnTo>
                  <a:pt x="3266936" y="455337"/>
                </a:lnTo>
                <a:lnTo>
                  <a:pt x="3266936" y="464674"/>
                </a:lnTo>
                <a:lnTo>
                  <a:pt x="3281447" y="464674"/>
                </a:lnTo>
                <a:lnTo>
                  <a:pt x="3281447" y="455337"/>
                </a:lnTo>
                <a:lnTo>
                  <a:pt x="3316840" y="455337"/>
                </a:lnTo>
                <a:lnTo>
                  <a:pt x="3316840" y="443224"/>
                </a:lnTo>
                <a:lnTo>
                  <a:pt x="3281447" y="443098"/>
                </a:lnTo>
                <a:lnTo>
                  <a:pt x="3281447" y="433445"/>
                </a:lnTo>
                <a:lnTo>
                  <a:pt x="3266936" y="433445"/>
                </a:lnTo>
                <a:lnTo>
                  <a:pt x="3266936" y="443035"/>
                </a:lnTo>
                <a:lnTo>
                  <a:pt x="3223592" y="443035"/>
                </a:lnTo>
                <a:lnTo>
                  <a:pt x="3223592" y="433445"/>
                </a:lnTo>
                <a:close/>
                <a:moveTo>
                  <a:pt x="4010524" y="432309"/>
                </a:moveTo>
                <a:cubicBezTo>
                  <a:pt x="4010524" y="432309"/>
                  <a:pt x="3991408" y="460069"/>
                  <a:pt x="3945162" y="474201"/>
                </a:cubicBezTo>
                <a:cubicBezTo>
                  <a:pt x="3945162" y="474201"/>
                  <a:pt x="3951156" y="488270"/>
                  <a:pt x="3952544" y="489217"/>
                </a:cubicBezTo>
                <a:cubicBezTo>
                  <a:pt x="3952544" y="489217"/>
                  <a:pt x="3968127" y="482781"/>
                  <a:pt x="3976203" y="478428"/>
                </a:cubicBezTo>
                <a:lnTo>
                  <a:pt x="3976203" y="488081"/>
                </a:lnTo>
                <a:lnTo>
                  <a:pt x="4060366" y="488081"/>
                </a:lnTo>
                <a:lnTo>
                  <a:pt x="4060366" y="476851"/>
                </a:lnTo>
                <a:cubicBezTo>
                  <a:pt x="4060366" y="476851"/>
                  <a:pt x="4068064" y="480825"/>
                  <a:pt x="4084846" y="486252"/>
                </a:cubicBezTo>
                <a:lnTo>
                  <a:pt x="4091533" y="472372"/>
                </a:lnTo>
                <a:cubicBezTo>
                  <a:pt x="4091471" y="472434"/>
                  <a:pt x="4051660" y="462782"/>
                  <a:pt x="4025666" y="432309"/>
                </a:cubicBezTo>
                <a:close/>
                <a:moveTo>
                  <a:pt x="3497785" y="432309"/>
                </a:moveTo>
                <a:lnTo>
                  <a:pt x="3497785" y="462782"/>
                </a:lnTo>
                <a:lnTo>
                  <a:pt x="3482202" y="462782"/>
                </a:lnTo>
                <a:lnTo>
                  <a:pt x="3482202" y="476851"/>
                </a:lnTo>
                <a:lnTo>
                  <a:pt x="3497785" y="476851"/>
                </a:lnTo>
                <a:cubicBezTo>
                  <a:pt x="3497785" y="476851"/>
                  <a:pt x="3491603" y="501835"/>
                  <a:pt x="3477785" y="521204"/>
                </a:cubicBezTo>
                <a:lnTo>
                  <a:pt x="3483905" y="538553"/>
                </a:lnTo>
                <a:cubicBezTo>
                  <a:pt x="3483905" y="538553"/>
                  <a:pt x="3491287" y="527827"/>
                  <a:pt x="3497785" y="509153"/>
                </a:cubicBezTo>
                <a:cubicBezTo>
                  <a:pt x="3498100" y="508459"/>
                  <a:pt x="3498669" y="506378"/>
                  <a:pt x="3498669" y="506378"/>
                </a:cubicBezTo>
                <a:cubicBezTo>
                  <a:pt x="3498669" y="506378"/>
                  <a:pt x="3497974" y="514264"/>
                  <a:pt x="3497785" y="517859"/>
                </a:cubicBezTo>
                <a:lnTo>
                  <a:pt x="3497785" y="580066"/>
                </a:lnTo>
                <a:lnTo>
                  <a:pt x="3511539" y="580004"/>
                </a:lnTo>
                <a:lnTo>
                  <a:pt x="3511539" y="508144"/>
                </a:lnTo>
                <a:cubicBezTo>
                  <a:pt x="3511539" y="505620"/>
                  <a:pt x="3510655" y="495400"/>
                  <a:pt x="3510655" y="495400"/>
                </a:cubicBezTo>
                <a:cubicBezTo>
                  <a:pt x="3511918" y="499185"/>
                  <a:pt x="3511602" y="499059"/>
                  <a:pt x="3519425" y="511740"/>
                </a:cubicBezTo>
                <a:lnTo>
                  <a:pt x="3525229" y="502213"/>
                </a:lnTo>
                <a:lnTo>
                  <a:pt x="3555071" y="499311"/>
                </a:lnTo>
                <a:lnTo>
                  <a:pt x="3557279" y="505178"/>
                </a:lnTo>
                <a:lnTo>
                  <a:pt x="3568573" y="500699"/>
                </a:lnTo>
                <a:cubicBezTo>
                  <a:pt x="3569141" y="504422"/>
                  <a:pt x="3569520" y="508711"/>
                  <a:pt x="3569520" y="508711"/>
                </a:cubicBezTo>
                <a:lnTo>
                  <a:pt x="3521633" y="508711"/>
                </a:lnTo>
                <a:lnTo>
                  <a:pt x="3521633" y="521582"/>
                </a:lnTo>
                <a:lnTo>
                  <a:pt x="3534315" y="521582"/>
                </a:lnTo>
                <a:cubicBezTo>
                  <a:pt x="3534441" y="549405"/>
                  <a:pt x="3516776" y="565366"/>
                  <a:pt x="3516776" y="565366"/>
                </a:cubicBezTo>
                <a:lnTo>
                  <a:pt x="3526807" y="577732"/>
                </a:lnTo>
                <a:cubicBezTo>
                  <a:pt x="3540056" y="565493"/>
                  <a:pt x="3545545" y="542717"/>
                  <a:pt x="3545545" y="542717"/>
                </a:cubicBezTo>
                <a:cubicBezTo>
                  <a:pt x="3552548" y="545304"/>
                  <a:pt x="3562011" y="554389"/>
                  <a:pt x="3562011" y="554389"/>
                </a:cubicBezTo>
                <a:lnTo>
                  <a:pt x="3569267" y="542212"/>
                </a:lnTo>
                <a:cubicBezTo>
                  <a:pt x="3564535" y="537292"/>
                  <a:pt x="3548321" y="527891"/>
                  <a:pt x="3548321" y="527891"/>
                </a:cubicBezTo>
                <a:lnTo>
                  <a:pt x="3548636" y="521582"/>
                </a:lnTo>
                <a:lnTo>
                  <a:pt x="3571980" y="521582"/>
                </a:lnTo>
                <a:cubicBezTo>
                  <a:pt x="3575640" y="537481"/>
                  <a:pt x="3581128" y="547575"/>
                  <a:pt x="3581128" y="547575"/>
                </a:cubicBezTo>
                <a:cubicBezTo>
                  <a:pt x="3571602" y="556471"/>
                  <a:pt x="3548573" y="563789"/>
                  <a:pt x="3548573" y="563789"/>
                </a:cubicBezTo>
                <a:lnTo>
                  <a:pt x="3556901" y="577038"/>
                </a:lnTo>
                <a:cubicBezTo>
                  <a:pt x="3570844" y="573316"/>
                  <a:pt x="3588510" y="560256"/>
                  <a:pt x="3588510" y="560256"/>
                </a:cubicBezTo>
                <a:cubicBezTo>
                  <a:pt x="3592737" y="566060"/>
                  <a:pt x="3601065" y="573253"/>
                  <a:pt x="3601065" y="573253"/>
                </a:cubicBezTo>
                <a:cubicBezTo>
                  <a:pt x="3613935" y="582401"/>
                  <a:pt x="3620623" y="572306"/>
                  <a:pt x="3620623" y="572306"/>
                </a:cubicBezTo>
                <a:cubicBezTo>
                  <a:pt x="3624661" y="567070"/>
                  <a:pt x="3629582" y="556092"/>
                  <a:pt x="3629582" y="556092"/>
                </a:cubicBezTo>
                <a:lnTo>
                  <a:pt x="3618414" y="544042"/>
                </a:lnTo>
                <a:cubicBezTo>
                  <a:pt x="3616144" y="550982"/>
                  <a:pt x="3612358" y="557480"/>
                  <a:pt x="3612358" y="557480"/>
                </a:cubicBezTo>
                <a:cubicBezTo>
                  <a:pt x="3608005" y="562464"/>
                  <a:pt x="3603021" y="555777"/>
                  <a:pt x="3603021" y="555777"/>
                </a:cubicBezTo>
                <a:cubicBezTo>
                  <a:pt x="3600119" y="552559"/>
                  <a:pt x="3599866" y="550982"/>
                  <a:pt x="3599866" y="550982"/>
                </a:cubicBezTo>
                <a:cubicBezTo>
                  <a:pt x="3607121" y="543916"/>
                  <a:pt x="3615512" y="531550"/>
                  <a:pt x="3615512" y="531550"/>
                </a:cubicBezTo>
                <a:lnTo>
                  <a:pt x="3603777" y="523033"/>
                </a:lnTo>
                <a:cubicBezTo>
                  <a:pt x="3601822" y="528270"/>
                  <a:pt x="3592169" y="539184"/>
                  <a:pt x="3592169" y="539184"/>
                </a:cubicBezTo>
                <a:cubicBezTo>
                  <a:pt x="3587753" y="532812"/>
                  <a:pt x="3585797" y="521582"/>
                  <a:pt x="3585797" y="521582"/>
                </a:cubicBezTo>
                <a:lnTo>
                  <a:pt x="3626869" y="521582"/>
                </a:lnTo>
                <a:lnTo>
                  <a:pt x="3626869" y="508711"/>
                </a:lnTo>
                <a:lnTo>
                  <a:pt x="3611853" y="508711"/>
                </a:lnTo>
                <a:cubicBezTo>
                  <a:pt x="3608446" y="502402"/>
                  <a:pt x="3606617" y="497544"/>
                  <a:pt x="3606617" y="497544"/>
                </a:cubicBezTo>
                <a:lnTo>
                  <a:pt x="3616017" y="496282"/>
                </a:lnTo>
                <a:cubicBezTo>
                  <a:pt x="3616963" y="498302"/>
                  <a:pt x="3618288" y="502087"/>
                  <a:pt x="3618288" y="502087"/>
                </a:cubicBezTo>
                <a:lnTo>
                  <a:pt x="3628320" y="498049"/>
                </a:lnTo>
                <a:cubicBezTo>
                  <a:pt x="3625544" y="486440"/>
                  <a:pt x="3625039" y="486378"/>
                  <a:pt x="3620813" y="475526"/>
                </a:cubicBezTo>
                <a:lnTo>
                  <a:pt x="3610781" y="478680"/>
                </a:lnTo>
                <a:lnTo>
                  <a:pt x="3613304" y="486378"/>
                </a:lnTo>
                <a:lnTo>
                  <a:pt x="3600560" y="487765"/>
                </a:lnTo>
                <a:cubicBezTo>
                  <a:pt x="3604346" y="483917"/>
                  <a:pt x="3620813" y="462845"/>
                  <a:pt x="3623651" y="458681"/>
                </a:cubicBezTo>
                <a:lnTo>
                  <a:pt x="3613304" y="452624"/>
                </a:lnTo>
                <a:cubicBezTo>
                  <a:pt x="3612610" y="453949"/>
                  <a:pt x="3604535" y="465179"/>
                  <a:pt x="3603273" y="466820"/>
                </a:cubicBezTo>
                <a:lnTo>
                  <a:pt x="3598541" y="461331"/>
                </a:lnTo>
                <a:cubicBezTo>
                  <a:pt x="3605039" y="452435"/>
                  <a:pt x="3611979" y="439375"/>
                  <a:pt x="3611979" y="439375"/>
                </a:cubicBezTo>
                <a:lnTo>
                  <a:pt x="3600181" y="434265"/>
                </a:lnTo>
                <a:cubicBezTo>
                  <a:pt x="3598983" y="437167"/>
                  <a:pt x="3594504" y="447073"/>
                  <a:pt x="3590971" y="451741"/>
                </a:cubicBezTo>
                <a:cubicBezTo>
                  <a:pt x="3590023" y="450732"/>
                  <a:pt x="3587059" y="448145"/>
                  <a:pt x="3587059" y="448145"/>
                </a:cubicBezTo>
                <a:lnTo>
                  <a:pt x="3579173" y="456977"/>
                </a:lnTo>
                <a:lnTo>
                  <a:pt x="3578415" y="432498"/>
                </a:lnTo>
                <a:lnTo>
                  <a:pt x="3564662" y="432498"/>
                </a:lnTo>
                <a:cubicBezTo>
                  <a:pt x="3564662" y="464233"/>
                  <a:pt x="3567879" y="497292"/>
                  <a:pt x="3567879" y="497292"/>
                </a:cubicBezTo>
                <a:cubicBezTo>
                  <a:pt x="3563588" y="487135"/>
                  <a:pt x="3561065" y="477797"/>
                  <a:pt x="3561065" y="477797"/>
                </a:cubicBezTo>
                <a:lnTo>
                  <a:pt x="3551538" y="480258"/>
                </a:lnTo>
                <a:lnTo>
                  <a:pt x="3553746" y="488965"/>
                </a:lnTo>
                <a:lnTo>
                  <a:pt x="3541760" y="490037"/>
                </a:lnTo>
                <a:cubicBezTo>
                  <a:pt x="3548952" y="481709"/>
                  <a:pt x="3563967" y="459249"/>
                  <a:pt x="3563967" y="459249"/>
                </a:cubicBezTo>
                <a:lnTo>
                  <a:pt x="3553431" y="453444"/>
                </a:lnTo>
                <a:cubicBezTo>
                  <a:pt x="3550403" y="458050"/>
                  <a:pt x="3543463" y="469532"/>
                  <a:pt x="3543463" y="469532"/>
                </a:cubicBezTo>
                <a:lnTo>
                  <a:pt x="3538984" y="464296"/>
                </a:lnTo>
                <a:cubicBezTo>
                  <a:pt x="3546113" y="453444"/>
                  <a:pt x="3552359" y="439754"/>
                  <a:pt x="3552359" y="439754"/>
                </a:cubicBezTo>
                <a:lnTo>
                  <a:pt x="3540624" y="435275"/>
                </a:lnTo>
                <a:cubicBezTo>
                  <a:pt x="3535451" y="447388"/>
                  <a:pt x="3530403" y="455526"/>
                  <a:pt x="3530403" y="455526"/>
                </a:cubicBezTo>
                <a:cubicBezTo>
                  <a:pt x="3529583" y="454265"/>
                  <a:pt x="3526365" y="452309"/>
                  <a:pt x="3526365" y="452309"/>
                </a:cubicBezTo>
                <a:lnTo>
                  <a:pt x="3519110" y="462845"/>
                </a:lnTo>
                <a:lnTo>
                  <a:pt x="3511539" y="462845"/>
                </a:lnTo>
                <a:lnTo>
                  <a:pt x="3511539" y="432309"/>
                </a:lnTo>
                <a:close/>
                <a:moveTo>
                  <a:pt x="4123520" y="432183"/>
                </a:moveTo>
                <a:lnTo>
                  <a:pt x="4123520" y="456789"/>
                </a:lnTo>
                <a:lnTo>
                  <a:pt x="4100113" y="456789"/>
                </a:lnTo>
                <a:lnTo>
                  <a:pt x="4100113" y="471615"/>
                </a:lnTo>
                <a:lnTo>
                  <a:pt x="4144340" y="471615"/>
                </a:lnTo>
                <a:cubicBezTo>
                  <a:pt x="4144340" y="471615"/>
                  <a:pt x="4132163" y="500006"/>
                  <a:pt x="4096517" y="525368"/>
                </a:cubicBezTo>
                <a:lnTo>
                  <a:pt x="4102890" y="540509"/>
                </a:lnTo>
                <a:cubicBezTo>
                  <a:pt x="4102890" y="540509"/>
                  <a:pt x="4119987" y="526567"/>
                  <a:pt x="4124971" y="520888"/>
                </a:cubicBezTo>
                <a:lnTo>
                  <a:pt x="4124971" y="578111"/>
                </a:lnTo>
                <a:lnTo>
                  <a:pt x="4139040" y="578111"/>
                </a:lnTo>
                <a:lnTo>
                  <a:pt x="4139040" y="513507"/>
                </a:lnTo>
                <a:cubicBezTo>
                  <a:pt x="4139040" y="513507"/>
                  <a:pt x="4152289" y="527954"/>
                  <a:pt x="4160744" y="533381"/>
                </a:cubicBezTo>
                <a:lnTo>
                  <a:pt x="4169387" y="521457"/>
                </a:lnTo>
                <a:cubicBezTo>
                  <a:pt x="4169387" y="521457"/>
                  <a:pt x="4146738" y="504359"/>
                  <a:pt x="4144151" y="498617"/>
                </a:cubicBezTo>
                <a:cubicBezTo>
                  <a:pt x="4144151" y="498617"/>
                  <a:pt x="4158662" y="477293"/>
                  <a:pt x="4160175" y="470479"/>
                </a:cubicBezTo>
                <a:lnTo>
                  <a:pt x="4160175" y="456977"/>
                </a:lnTo>
                <a:lnTo>
                  <a:pt x="4138536" y="456977"/>
                </a:lnTo>
                <a:lnTo>
                  <a:pt x="4138536" y="432183"/>
                </a:lnTo>
                <a:close/>
                <a:moveTo>
                  <a:pt x="3910967" y="432183"/>
                </a:moveTo>
                <a:lnTo>
                  <a:pt x="3898980" y="438430"/>
                </a:lnTo>
                <a:cubicBezTo>
                  <a:pt x="3898980" y="438430"/>
                  <a:pt x="3912607" y="453634"/>
                  <a:pt x="3912923" y="457672"/>
                </a:cubicBezTo>
                <a:lnTo>
                  <a:pt x="3892544" y="457735"/>
                </a:lnTo>
                <a:cubicBezTo>
                  <a:pt x="3892356" y="450732"/>
                  <a:pt x="3891598" y="439186"/>
                  <a:pt x="3891977" y="432246"/>
                </a:cubicBezTo>
                <a:lnTo>
                  <a:pt x="3876015" y="432246"/>
                </a:lnTo>
                <a:cubicBezTo>
                  <a:pt x="3876015" y="432246"/>
                  <a:pt x="3876141" y="445180"/>
                  <a:pt x="3876646" y="457609"/>
                </a:cubicBezTo>
                <a:lnTo>
                  <a:pt x="3793807" y="457609"/>
                </a:lnTo>
                <a:lnTo>
                  <a:pt x="3793807" y="473003"/>
                </a:lnTo>
                <a:lnTo>
                  <a:pt x="3877781" y="473003"/>
                </a:lnTo>
                <a:cubicBezTo>
                  <a:pt x="3878917" y="489217"/>
                  <a:pt x="3881504" y="516409"/>
                  <a:pt x="3884406" y="524926"/>
                </a:cubicBezTo>
                <a:cubicBezTo>
                  <a:pt x="3884406" y="524926"/>
                  <a:pt x="3889706" y="558239"/>
                  <a:pt x="3904027" y="571992"/>
                </a:cubicBezTo>
                <a:cubicBezTo>
                  <a:pt x="3904027" y="571992"/>
                  <a:pt x="3915446" y="584546"/>
                  <a:pt x="3926929" y="570351"/>
                </a:cubicBezTo>
                <a:cubicBezTo>
                  <a:pt x="3926929" y="570351"/>
                  <a:pt x="3932607" y="562654"/>
                  <a:pt x="3937591" y="544800"/>
                </a:cubicBezTo>
                <a:lnTo>
                  <a:pt x="3925920" y="529216"/>
                </a:lnTo>
                <a:cubicBezTo>
                  <a:pt x="3926046" y="529153"/>
                  <a:pt x="3923270" y="541519"/>
                  <a:pt x="3919358" y="550920"/>
                </a:cubicBezTo>
                <a:cubicBezTo>
                  <a:pt x="3919358" y="550920"/>
                  <a:pt x="3914942" y="564295"/>
                  <a:pt x="3908506" y="550541"/>
                </a:cubicBezTo>
                <a:cubicBezTo>
                  <a:pt x="3908506" y="550541"/>
                  <a:pt x="3901630" y="536976"/>
                  <a:pt x="3898223" y="516473"/>
                </a:cubicBezTo>
                <a:cubicBezTo>
                  <a:pt x="3898223" y="516473"/>
                  <a:pt x="3894626" y="491741"/>
                  <a:pt x="3893428" y="473192"/>
                </a:cubicBezTo>
                <a:lnTo>
                  <a:pt x="3932355" y="473003"/>
                </a:lnTo>
                <a:lnTo>
                  <a:pt x="3932355" y="457735"/>
                </a:lnTo>
                <a:lnTo>
                  <a:pt x="3916393" y="457735"/>
                </a:lnTo>
                <a:lnTo>
                  <a:pt x="3927182" y="450669"/>
                </a:lnTo>
                <a:cubicBezTo>
                  <a:pt x="3924658" y="446378"/>
                  <a:pt x="3914059" y="433949"/>
                  <a:pt x="3910967" y="432183"/>
                </a:cubicBezTo>
                <a:close/>
                <a:moveTo>
                  <a:pt x="3730275" y="431994"/>
                </a:moveTo>
                <a:lnTo>
                  <a:pt x="3730275" y="456662"/>
                </a:lnTo>
                <a:lnTo>
                  <a:pt x="3715259" y="456662"/>
                </a:lnTo>
                <a:cubicBezTo>
                  <a:pt x="3716079" y="453508"/>
                  <a:pt x="3719738" y="439628"/>
                  <a:pt x="3719738" y="439628"/>
                </a:cubicBezTo>
                <a:lnTo>
                  <a:pt x="3706048" y="436347"/>
                </a:lnTo>
                <a:cubicBezTo>
                  <a:pt x="3701631" y="461836"/>
                  <a:pt x="3692609" y="472814"/>
                  <a:pt x="3690148" y="475463"/>
                </a:cubicBezTo>
                <a:lnTo>
                  <a:pt x="3690148" y="463161"/>
                </a:lnTo>
                <a:lnTo>
                  <a:pt x="3676521" y="463161"/>
                </a:lnTo>
                <a:lnTo>
                  <a:pt x="3676521" y="432309"/>
                </a:lnTo>
                <a:lnTo>
                  <a:pt x="3662262" y="432309"/>
                </a:lnTo>
                <a:lnTo>
                  <a:pt x="3662262" y="463097"/>
                </a:lnTo>
                <a:lnTo>
                  <a:pt x="3639234" y="463097"/>
                </a:lnTo>
                <a:lnTo>
                  <a:pt x="3639234" y="477041"/>
                </a:lnTo>
                <a:lnTo>
                  <a:pt x="3661127" y="477041"/>
                </a:lnTo>
                <a:cubicBezTo>
                  <a:pt x="3661127" y="477041"/>
                  <a:pt x="3654755" y="500700"/>
                  <a:pt x="3635512" y="523475"/>
                </a:cubicBezTo>
                <a:lnTo>
                  <a:pt x="3642137" y="538743"/>
                </a:lnTo>
                <a:cubicBezTo>
                  <a:pt x="3656206" y="520131"/>
                  <a:pt x="3661316" y="507829"/>
                  <a:pt x="3663146" y="502340"/>
                </a:cubicBezTo>
                <a:cubicBezTo>
                  <a:pt x="3663146" y="502340"/>
                  <a:pt x="3662326" y="511550"/>
                  <a:pt x="3662262" y="514642"/>
                </a:cubicBezTo>
                <a:lnTo>
                  <a:pt x="3662262" y="580067"/>
                </a:lnTo>
                <a:lnTo>
                  <a:pt x="3676521" y="580067"/>
                </a:lnTo>
                <a:lnTo>
                  <a:pt x="3676521" y="508648"/>
                </a:lnTo>
                <a:cubicBezTo>
                  <a:pt x="3676458" y="505620"/>
                  <a:pt x="3675638" y="496472"/>
                  <a:pt x="3675638" y="496472"/>
                </a:cubicBezTo>
                <a:cubicBezTo>
                  <a:pt x="3675638" y="496472"/>
                  <a:pt x="3676395" y="501961"/>
                  <a:pt x="3689770" y="520194"/>
                </a:cubicBezTo>
                <a:lnTo>
                  <a:pt x="3697341" y="507324"/>
                </a:lnTo>
                <a:lnTo>
                  <a:pt x="3694313" y="504359"/>
                </a:lnTo>
                <a:lnTo>
                  <a:pt x="3725606" y="504359"/>
                </a:lnTo>
                <a:cubicBezTo>
                  <a:pt x="3714060" y="532749"/>
                  <a:pt x="3683651" y="554893"/>
                  <a:pt x="3683651" y="554893"/>
                </a:cubicBezTo>
                <a:lnTo>
                  <a:pt x="3693240" y="566944"/>
                </a:lnTo>
                <a:cubicBezTo>
                  <a:pt x="3715133" y="551550"/>
                  <a:pt x="3730275" y="522150"/>
                  <a:pt x="3730275" y="522150"/>
                </a:cubicBezTo>
                <a:lnTo>
                  <a:pt x="3730275" y="579815"/>
                </a:lnTo>
                <a:lnTo>
                  <a:pt x="3743840" y="579815"/>
                </a:lnTo>
                <a:lnTo>
                  <a:pt x="3743840" y="521456"/>
                </a:lnTo>
                <a:cubicBezTo>
                  <a:pt x="3750716" y="532749"/>
                  <a:pt x="3759612" y="549468"/>
                  <a:pt x="3778981" y="565430"/>
                </a:cubicBezTo>
                <a:lnTo>
                  <a:pt x="3787750" y="551424"/>
                </a:lnTo>
                <a:cubicBezTo>
                  <a:pt x="3766363" y="535021"/>
                  <a:pt x="3752357" y="513696"/>
                  <a:pt x="3748003" y="503980"/>
                </a:cubicBezTo>
                <a:lnTo>
                  <a:pt x="3784406" y="503980"/>
                </a:lnTo>
                <a:lnTo>
                  <a:pt x="3784406" y="490479"/>
                </a:lnTo>
                <a:lnTo>
                  <a:pt x="3743840" y="490479"/>
                </a:lnTo>
                <a:lnTo>
                  <a:pt x="3743840" y="470163"/>
                </a:lnTo>
                <a:lnTo>
                  <a:pt x="3777277" y="470163"/>
                </a:lnTo>
                <a:lnTo>
                  <a:pt x="3777277" y="456662"/>
                </a:lnTo>
                <a:lnTo>
                  <a:pt x="3743840" y="456662"/>
                </a:lnTo>
                <a:lnTo>
                  <a:pt x="3743840" y="431994"/>
                </a:lnTo>
                <a:close/>
                <a:moveTo>
                  <a:pt x="0" y="0"/>
                </a:moveTo>
                <a:lnTo>
                  <a:pt x="7260356" y="0"/>
                </a:lnTo>
                <a:lnTo>
                  <a:pt x="7260356" y="741599"/>
                </a:lnTo>
                <a:lnTo>
                  <a:pt x="0" y="741599"/>
                </a:lnTo>
                <a:close/>
              </a:path>
            </a:pathLst>
          </a:custGeom>
          <a:solidFill>
            <a:schemeClr val="bg1">
              <a:alpha val="45000"/>
            </a:schemeClr>
          </a:solidFill>
        </p:spPr>
        <p:txBody>
          <a:bodyPr wrap="square" bIns="435600" anchor="b" anchorCtr="1">
            <a:noAutofit/>
          </a:bodyPr>
          <a:lstStyle>
            <a:lvl1pPr algn="ctr">
              <a:defRPr sz="720" b="1" spc="250" baseline="0">
                <a:solidFill>
                  <a:schemeClr val="tx1"/>
                </a:solidFill>
                <a:latin typeface="+mj-lt"/>
                <a:ea typeface="+mj-ea"/>
              </a:defRPr>
            </a:lvl1pPr>
          </a:lstStyle>
          <a:p>
            <a:endParaRPr lang="ja-JP" altLang="en-US" dirty="0"/>
          </a:p>
        </p:txBody>
      </p:sp>
      <p:sp>
        <p:nvSpPr>
          <p:cNvPr id="120" name="サブタイトル">
            <a:extLst>
              <a:ext uri="{FF2B5EF4-FFF2-40B4-BE49-F238E27FC236}">
                <a16:creationId xmlns:a16="http://schemas.microsoft.com/office/drawing/2014/main" id="{E9989F0F-7A3C-4F8B-ACAC-858E67A14F38}"/>
              </a:ext>
            </a:extLst>
          </p:cNvPr>
          <p:cNvSpPr>
            <a:spLocks noGrp="1"/>
          </p:cNvSpPr>
          <p:nvPr>
            <p:ph type="subTitle" idx="1"/>
          </p:nvPr>
        </p:nvSpPr>
        <p:spPr>
          <a:xfrm>
            <a:off x="942987" y="3517352"/>
            <a:ext cx="7260356" cy="1018648"/>
          </a:xfrm>
          <a:custGeom>
            <a:avLst/>
            <a:gdLst>
              <a:gd name="connsiteX0" fmla="*/ 0 w 7260356"/>
              <a:gd name="connsiteY0" fmla="*/ 0 h 1018648"/>
              <a:gd name="connsiteX1" fmla="*/ 450214 w 7260356"/>
              <a:gd name="connsiteY1" fmla="*/ 0 h 1018648"/>
              <a:gd name="connsiteX2" fmla="*/ 450214 w 7260356"/>
              <a:gd name="connsiteY2" fmla="*/ 5130 h 1018648"/>
              <a:gd name="connsiteX3" fmla="*/ 6804214 w 7260356"/>
              <a:gd name="connsiteY3" fmla="*/ 5130 h 1018648"/>
              <a:gd name="connsiteX4" fmla="*/ 6804214 w 7260356"/>
              <a:gd name="connsiteY4" fmla="*/ 0 h 1018648"/>
              <a:gd name="connsiteX5" fmla="*/ 7260356 w 7260356"/>
              <a:gd name="connsiteY5" fmla="*/ 0 h 1018648"/>
              <a:gd name="connsiteX6" fmla="*/ 7260356 w 7260356"/>
              <a:gd name="connsiteY6" fmla="*/ 1018648 h 1018648"/>
              <a:gd name="connsiteX7" fmla="*/ 214 w 7260356"/>
              <a:gd name="connsiteY7" fmla="*/ 1018648 h 1018648"/>
              <a:gd name="connsiteX8" fmla="*/ 214 w 7260356"/>
              <a:gd name="connsiteY8" fmla="*/ 1011600 h 1018648"/>
              <a:gd name="connsiteX9" fmla="*/ 0 w 7260356"/>
              <a:gd name="connsiteY9" fmla="*/ 1011600 h 10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0356" h="1018648">
                <a:moveTo>
                  <a:pt x="0" y="0"/>
                </a:moveTo>
                <a:lnTo>
                  <a:pt x="450214" y="0"/>
                </a:lnTo>
                <a:lnTo>
                  <a:pt x="450214" y="5130"/>
                </a:lnTo>
                <a:lnTo>
                  <a:pt x="6804214" y="5130"/>
                </a:lnTo>
                <a:lnTo>
                  <a:pt x="6804214" y="0"/>
                </a:lnTo>
                <a:lnTo>
                  <a:pt x="7260356" y="0"/>
                </a:lnTo>
                <a:lnTo>
                  <a:pt x="7260356" y="1018648"/>
                </a:lnTo>
                <a:lnTo>
                  <a:pt x="214" y="1018648"/>
                </a:lnTo>
                <a:lnTo>
                  <a:pt x="214" y="1011600"/>
                </a:lnTo>
                <a:lnTo>
                  <a:pt x="0" y="1011600"/>
                </a:lnTo>
                <a:close/>
              </a:path>
            </a:pathLst>
          </a:custGeom>
          <a:solidFill>
            <a:schemeClr val="bg1">
              <a:alpha val="45000"/>
            </a:schemeClr>
          </a:solidFill>
        </p:spPr>
        <p:txBody>
          <a:bodyPr wrap="square" lIns="0" tIns="187200" rIns="0" bIns="0">
            <a:noAutofit/>
          </a:bodyPr>
          <a:lstStyle>
            <a:lvl1pPr marL="0" indent="0" algn="ctr">
              <a:buNone/>
              <a:defRPr sz="840" b="1" spc="250" baseline="0">
                <a:solidFill>
                  <a:schemeClr val="tx1"/>
                </a:solidFill>
              </a:defRPr>
            </a:lvl1pPr>
            <a:lvl2pPr marL="457200" indent="0" algn="ctr">
              <a:buNone/>
              <a:defRPr sz="1600"/>
            </a:lvl2pPr>
            <a:lvl3pPr marL="914400" indent="0" algn="ctr">
              <a:buNone/>
              <a:defRPr sz="1440"/>
            </a:lvl3pPr>
            <a:lvl4pPr marL="1371600" indent="0" algn="ctr">
              <a:buNone/>
              <a:defRPr sz="1280"/>
            </a:lvl4pPr>
            <a:lvl5pPr marL="1828800" indent="0" algn="ctr">
              <a:buNone/>
              <a:defRPr sz="1280"/>
            </a:lvl5pPr>
            <a:lvl6pPr marL="2286000" indent="0" algn="ctr">
              <a:buNone/>
              <a:defRPr sz="1280"/>
            </a:lvl6pPr>
            <a:lvl7pPr marL="2743200" indent="0" algn="ctr">
              <a:buNone/>
              <a:defRPr sz="1280"/>
            </a:lvl7pPr>
            <a:lvl8pPr marL="3200400" indent="0" algn="ctr">
              <a:buNone/>
              <a:defRPr sz="1280"/>
            </a:lvl8pPr>
            <a:lvl9pPr marL="3657600" indent="0" algn="ctr">
              <a:buNone/>
              <a:defRPr sz="1280"/>
            </a:lvl9pPr>
          </a:lstStyle>
          <a:p>
            <a:r>
              <a:rPr lang="ja-JP" altLang="en-US" dirty="0"/>
              <a:t>マスター サブタイトルの書式設定</a:t>
            </a:r>
            <a:endParaRPr lang="en-US" dirty="0"/>
          </a:p>
        </p:txBody>
      </p:sp>
      <p:sp>
        <p:nvSpPr>
          <p:cNvPr id="122" name="タイトル">
            <a:extLst>
              <a:ext uri="{FF2B5EF4-FFF2-40B4-BE49-F238E27FC236}">
                <a16:creationId xmlns:a16="http://schemas.microsoft.com/office/drawing/2014/main" id="{3E738091-6DB8-4E2C-9999-ADF2E77EB91A}"/>
              </a:ext>
            </a:extLst>
          </p:cNvPr>
          <p:cNvSpPr>
            <a:spLocks noGrp="1"/>
          </p:cNvSpPr>
          <p:nvPr>
            <p:ph type="ctrTitle"/>
          </p:nvPr>
        </p:nvSpPr>
        <p:spPr>
          <a:xfrm>
            <a:off x="942987" y="1753086"/>
            <a:ext cx="7260356" cy="1764267"/>
          </a:xfrm>
          <a:custGeom>
            <a:avLst/>
            <a:gdLst>
              <a:gd name="connsiteX0" fmla="*/ 0 w 7260356"/>
              <a:gd name="connsiteY0" fmla="*/ 0 h 1764267"/>
              <a:gd name="connsiteX1" fmla="*/ 7260356 w 7260356"/>
              <a:gd name="connsiteY1" fmla="*/ 0 h 1764267"/>
              <a:gd name="connsiteX2" fmla="*/ 7260356 w 7260356"/>
              <a:gd name="connsiteY2" fmla="*/ 1764267 h 1764267"/>
              <a:gd name="connsiteX3" fmla="*/ 6804213 w 7260356"/>
              <a:gd name="connsiteY3" fmla="*/ 1764267 h 1764267"/>
              <a:gd name="connsiteX4" fmla="*/ 6804213 w 7260356"/>
              <a:gd name="connsiteY4" fmla="*/ 1750003 h 1764267"/>
              <a:gd name="connsiteX5" fmla="*/ 450213 w 7260356"/>
              <a:gd name="connsiteY5" fmla="*/ 1750003 h 1764267"/>
              <a:gd name="connsiteX6" fmla="*/ 450213 w 7260356"/>
              <a:gd name="connsiteY6" fmla="*/ 1764267 h 1764267"/>
              <a:gd name="connsiteX7" fmla="*/ 0 w 7260356"/>
              <a:gd name="connsiteY7" fmla="*/ 1764267 h 17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356" h="1764267">
                <a:moveTo>
                  <a:pt x="0" y="0"/>
                </a:moveTo>
                <a:lnTo>
                  <a:pt x="7260356" y="0"/>
                </a:lnTo>
                <a:lnTo>
                  <a:pt x="7260356" y="1764267"/>
                </a:lnTo>
                <a:lnTo>
                  <a:pt x="6804213" y="1764267"/>
                </a:lnTo>
                <a:lnTo>
                  <a:pt x="6804213" y="1750003"/>
                </a:lnTo>
                <a:lnTo>
                  <a:pt x="450213" y="1750003"/>
                </a:lnTo>
                <a:lnTo>
                  <a:pt x="450213" y="1764267"/>
                </a:lnTo>
                <a:lnTo>
                  <a:pt x="0" y="1764267"/>
                </a:lnTo>
                <a:close/>
              </a:path>
            </a:pathLst>
          </a:custGeom>
          <a:solidFill>
            <a:schemeClr val="bg1">
              <a:alpha val="45000"/>
            </a:schemeClr>
          </a:solidFill>
        </p:spPr>
        <p:txBody>
          <a:bodyPr wrap="square" lIns="0" rIns="0" bIns="180000" anchor="b">
            <a:noAutofit/>
          </a:bodyPr>
          <a:lstStyle>
            <a:lvl1pPr algn="ctr">
              <a:defRPr sz="2240" b="1" spc="600">
                <a:solidFill>
                  <a:schemeClr val="tx1"/>
                </a:solidFill>
              </a:defRPr>
            </a:lvl1pPr>
          </a:lstStyle>
          <a:p>
            <a:r>
              <a:rPr lang="ja-JP" altLang="en-US"/>
              <a:t>マスター タイトルの書式設定</a:t>
            </a:r>
            <a:endParaRPr lang="en-US"/>
          </a:p>
        </p:txBody>
      </p:sp>
      <p:grpSp>
        <p:nvGrpSpPr>
          <p:cNvPr id="219" name="MEロゴ　0.1pt回し">
            <a:extLst>
              <a:ext uri="{FF2B5EF4-FFF2-40B4-BE49-F238E27FC236}">
                <a16:creationId xmlns:a16="http://schemas.microsoft.com/office/drawing/2014/main" id="{0CB5ED83-A9CD-4062-A3EE-6E18955BA0A9}"/>
              </a:ext>
            </a:extLst>
          </p:cNvPr>
          <p:cNvGrpSpPr/>
          <p:nvPr/>
        </p:nvGrpSpPr>
        <p:grpSpPr>
          <a:xfrm>
            <a:off x="7934730" y="127323"/>
            <a:ext cx="1033210" cy="431118"/>
            <a:chOff x="7934730" y="127323"/>
            <a:chExt cx="1033210" cy="431118"/>
          </a:xfrm>
        </p:grpSpPr>
        <p:grpSp>
          <p:nvGrpSpPr>
            <p:cNvPr id="220" name="グループ化 219">
              <a:extLst>
                <a:ext uri="{FF2B5EF4-FFF2-40B4-BE49-F238E27FC236}">
                  <a16:creationId xmlns:a16="http://schemas.microsoft.com/office/drawing/2014/main" id="{9EF22BA3-48D7-45C2-B00A-33F815F3E476}"/>
                </a:ext>
              </a:extLst>
            </p:cNvPr>
            <p:cNvGrpSpPr/>
            <p:nvPr userDrawn="1"/>
          </p:nvGrpSpPr>
          <p:grpSpPr>
            <a:xfrm>
              <a:off x="7935482" y="465257"/>
              <a:ext cx="1032458" cy="93184"/>
              <a:chOff x="6732779" y="465257"/>
              <a:chExt cx="1032458" cy="93184"/>
            </a:xfrm>
          </p:grpSpPr>
          <p:sp>
            <p:nvSpPr>
              <p:cNvPr id="244" name="フリーフォーム: 図形 243">
                <a:extLst>
                  <a:ext uri="{FF2B5EF4-FFF2-40B4-BE49-F238E27FC236}">
                    <a16:creationId xmlns:a16="http://schemas.microsoft.com/office/drawing/2014/main" id="{BDD37821-A41F-4928-BBB3-57582D9DD9F6}"/>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5" name="フリーフォーム: 図形 244">
                <a:extLst>
                  <a:ext uri="{FF2B5EF4-FFF2-40B4-BE49-F238E27FC236}">
                    <a16:creationId xmlns:a16="http://schemas.microsoft.com/office/drawing/2014/main" id="{2B98036C-6786-4F3F-90F9-A02BF8F9CF14}"/>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6" name="フリーフォーム: 図形 245">
                <a:extLst>
                  <a:ext uri="{FF2B5EF4-FFF2-40B4-BE49-F238E27FC236}">
                    <a16:creationId xmlns:a16="http://schemas.microsoft.com/office/drawing/2014/main" id="{23AFDA01-8522-45AB-ACE3-250C00AF2F41}"/>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7" name="フリーフォーム: 図形 246">
                <a:extLst>
                  <a:ext uri="{FF2B5EF4-FFF2-40B4-BE49-F238E27FC236}">
                    <a16:creationId xmlns:a16="http://schemas.microsoft.com/office/drawing/2014/main" id="{31352C3B-40A2-4308-A07D-C0ECD9F3DA90}"/>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8" name="フリーフォーム: 図形 247">
                <a:extLst>
                  <a:ext uri="{FF2B5EF4-FFF2-40B4-BE49-F238E27FC236}">
                    <a16:creationId xmlns:a16="http://schemas.microsoft.com/office/drawing/2014/main" id="{F716D02F-20E5-48E5-9B8F-4B4F8E829128}"/>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9" name="フリーフォーム: 図形 248">
                <a:extLst>
                  <a:ext uri="{FF2B5EF4-FFF2-40B4-BE49-F238E27FC236}">
                    <a16:creationId xmlns:a16="http://schemas.microsoft.com/office/drawing/2014/main" id="{28D6E799-7ABC-47D3-8BFA-EA0DC346B167}"/>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0" name="フリーフォーム: 図形 249">
                <a:extLst>
                  <a:ext uri="{FF2B5EF4-FFF2-40B4-BE49-F238E27FC236}">
                    <a16:creationId xmlns:a16="http://schemas.microsoft.com/office/drawing/2014/main" id="{7DC0C129-BE0D-4B9B-8085-63A0CF4299FB}"/>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1" name="フリーフォーム: 図形 250">
                <a:extLst>
                  <a:ext uri="{FF2B5EF4-FFF2-40B4-BE49-F238E27FC236}">
                    <a16:creationId xmlns:a16="http://schemas.microsoft.com/office/drawing/2014/main" id="{3322EED5-8B72-498C-89CE-995E452EBAFD}"/>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2" name="フリーフォーム: 図形 251">
                <a:extLst>
                  <a:ext uri="{FF2B5EF4-FFF2-40B4-BE49-F238E27FC236}">
                    <a16:creationId xmlns:a16="http://schemas.microsoft.com/office/drawing/2014/main" id="{896207FE-95CB-4613-ABEE-E26D9DA46B90}"/>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3" name="フリーフォーム: 図形 252">
                <a:extLst>
                  <a:ext uri="{FF2B5EF4-FFF2-40B4-BE49-F238E27FC236}">
                    <a16:creationId xmlns:a16="http://schemas.microsoft.com/office/drawing/2014/main" id="{A290BA66-3C24-4D22-9F84-D54D9B41A738}"/>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4" name="フリーフォーム: 図形 253">
                <a:extLst>
                  <a:ext uri="{FF2B5EF4-FFF2-40B4-BE49-F238E27FC236}">
                    <a16:creationId xmlns:a16="http://schemas.microsoft.com/office/drawing/2014/main" id="{833FA1A9-4A00-4A7E-866A-40086E082795}"/>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5" name="フリーフォーム: 図形 254">
                <a:extLst>
                  <a:ext uri="{FF2B5EF4-FFF2-40B4-BE49-F238E27FC236}">
                    <a16:creationId xmlns:a16="http://schemas.microsoft.com/office/drawing/2014/main" id="{F057B440-D695-4E35-9B0B-1DA45326684F}"/>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6" name="フリーフォーム: 図形 255">
                <a:extLst>
                  <a:ext uri="{FF2B5EF4-FFF2-40B4-BE49-F238E27FC236}">
                    <a16:creationId xmlns:a16="http://schemas.microsoft.com/office/drawing/2014/main" id="{A079A6B7-27CC-49C9-80F9-688DCA8BBE6A}"/>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7" name="フリーフォーム: 図形 256">
                <a:extLst>
                  <a:ext uri="{FF2B5EF4-FFF2-40B4-BE49-F238E27FC236}">
                    <a16:creationId xmlns:a16="http://schemas.microsoft.com/office/drawing/2014/main" id="{98223AF2-C27B-4498-9D8E-5B0C298DF0FB}"/>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8" name="フリーフォーム: 図形 257">
                <a:extLst>
                  <a:ext uri="{FF2B5EF4-FFF2-40B4-BE49-F238E27FC236}">
                    <a16:creationId xmlns:a16="http://schemas.microsoft.com/office/drawing/2014/main" id="{1EF6258C-CC9E-4574-AC6B-2E04CCA39F7A}"/>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9" name="フリーフォーム: 図形 258">
                <a:extLst>
                  <a:ext uri="{FF2B5EF4-FFF2-40B4-BE49-F238E27FC236}">
                    <a16:creationId xmlns:a16="http://schemas.microsoft.com/office/drawing/2014/main" id="{B76F8825-B382-4B94-80DA-550CEAFAFE8A}"/>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0" name="フリーフォーム: 図形 259">
                <a:extLst>
                  <a:ext uri="{FF2B5EF4-FFF2-40B4-BE49-F238E27FC236}">
                    <a16:creationId xmlns:a16="http://schemas.microsoft.com/office/drawing/2014/main" id="{7F6E38D1-757D-43A0-B64D-12F0991CA7A9}"/>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1" name="フリーフォーム: 図形 260">
                <a:extLst>
                  <a:ext uri="{FF2B5EF4-FFF2-40B4-BE49-F238E27FC236}">
                    <a16:creationId xmlns:a16="http://schemas.microsoft.com/office/drawing/2014/main" id="{002A6996-C6DA-4D86-A777-B130895E9995}"/>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2" name="フリーフォーム: 図形 261">
                <a:extLst>
                  <a:ext uri="{FF2B5EF4-FFF2-40B4-BE49-F238E27FC236}">
                    <a16:creationId xmlns:a16="http://schemas.microsoft.com/office/drawing/2014/main" id="{67ADEC50-4A6F-48F3-8598-93F844726CE4}"/>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221" name="グループ化 220">
              <a:extLst>
                <a:ext uri="{FF2B5EF4-FFF2-40B4-BE49-F238E27FC236}">
                  <a16:creationId xmlns:a16="http://schemas.microsoft.com/office/drawing/2014/main" id="{0BA75B22-222C-4BD8-86CB-FBC56B9B9323}"/>
                </a:ext>
              </a:extLst>
            </p:cNvPr>
            <p:cNvGrpSpPr/>
            <p:nvPr userDrawn="1"/>
          </p:nvGrpSpPr>
          <p:grpSpPr>
            <a:xfrm>
              <a:off x="7934730" y="127323"/>
              <a:ext cx="345436" cy="299160"/>
              <a:chOff x="6732027" y="127323"/>
              <a:chExt cx="345436" cy="299160"/>
            </a:xfrm>
          </p:grpSpPr>
          <p:sp>
            <p:nvSpPr>
              <p:cNvPr id="241" name="フリーフォーム: 図形 240">
                <a:extLst>
                  <a:ext uri="{FF2B5EF4-FFF2-40B4-BE49-F238E27FC236}">
                    <a16:creationId xmlns:a16="http://schemas.microsoft.com/office/drawing/2014/main" id="{76CD737F-50E2-48E9-8CFD-C28F9BF61938}"/>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242" name="フリーフォーム: 図形 241">
                <a:extLst>
                  <a:ext uri="{FF2B5EF4-FFF2-40B4-BE49-F238E27FC236}">
                    <a16:creationId xmlns:a16="http://schemas.microsoft.com/office/drawing/2014/main" id="{DC7E2F5A-358C-4110-B7D3-8E559E74BC4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243" name="フリーフォーム: 図形 242">
                <a:extLst>
                  <a:ext uri="{FF2B5EF4-FFF2-40B4-BE49-F238E27FC236}">
                    <a16:creationId xmlns:a16="http://schemas.microsoft.com/office/drawing/2014/main" id="{2D4DBD30-EC5E-42C9-8318-AD55AE64A017}"/>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222" name="グループ化 221">
              <a:extLst>
                <a:ext uri="{FF2B5EF4-FFF2-40B4-BE49-F238E27FC236}">
                  <a16:creationId xmlns:a16="http://schemas.microsoft.com/office/drawing/2014/main" id="{0A0CEF68-70A0-4FA8-85BF-E0C96C3F17C2}"/>
                </a:ext>
              </a:extLst>
            </p:cNvPr>
            <p:cNvGrpSpPr/>
            <p:nvPr userDrawn="1"/>
          </p:nvGrpSpPr>
          <p:grpSpPr>
            <a:xfrm>
              <a:off x="8312312" y="214508"/>
              <a:ext cx="654477" cy="214037"/>
              <a:chOff x="7109609" y="214508"/>
              <a:chExt cx="654477" cy="214037"/>
            </a:xfrm>
          </p:grpSpPr>
          <p:sp>
            <p:nvSpPr>
              <p:cNvPr id="223" name="フリーフォーム: 図形 222">
                <a:extLst>
                  <a:ext uri="{FF2B5EF4-FFF2-40B4-BE49-F238E27FC236}">
                    <a16:creationId xmlns:a16="http://schemas.microsoft.com/office/drawing/2014/main" id="{E10A6B79-D23C-49F9-AAE0-C8A2F4EB1776}"/>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24F755EE-A74E-4D2F-9B89-C500B266C55F}"/>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A8E7215B-5E3F-4B60-B8BE-FDBA374915AD}"/>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A3C4383B-E5DA-44B5-8AD1-67756A1D2D40}"/>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D4754F15-F155-41D9-AA2A-DB8D2D7E6187}"/>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035C069A-FD57-4334-8550-DEFFD5CAF6B7}"/>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5DC0DBC7-6D69-46CB-9349-7BA247F61715}"/>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0" name="フリーフォーム: 図形 229">
                <a:extLst>
                  <a:ext uri="{FF2B5EF4-FFF2-40B4-BE49-F238E27FC236}">
                    <a16:creationId xmlns:a16="http://schemas.microsoft.com/office/drawing/2014/main" id="{F1739E0C-1936-4E14-85FD-9AFA50DD7702}"/>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1" name="フリーフォーム: 図形 230">
                <a:extLst>
                  <a:ext uri="{FF2B5EF4-FFF2-40B4-BE49-F238E27FC236}">
                    <a16:creationId xmlns:a16="http://schemas.microsoft.com/office/drawing/2014/main" id="{CE7440F0-39C4-4371-B785-F680CF5B2215}"/>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2" name="フリーフォーム: 図形 231">
                <a:extLst>
                  <a:ext uri="{FF2B5EF4-FFF2-40B4-BE49-F238E27FC236}">
                    <a16:creationId xmlns:a16="http://schemas.microsoft.com/office/drawing/2014/main" id="{70EBBC37-F362-4892-9F24-B9E2D778F661}"/>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3" name="フリーフォーム: 図形 232">
                <a:extLst>
                  <a:ext uri="{FF2B5EF4-FFF2-40B4-BE49-F238E27FC236}">
                    <a16:creationId xmlns:a16="http://schemas.microsoft.com/office/drawing/2014/main" id="{A94BB78B-954F-4B3D-81A8-A44BCFDF977D}"/>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4" name="フリーフォーム: 図形 233">
                <a:extLst>
                  <a:ext uri="{FF2B5EF4-FFF2-40B4-BE49-F238E27FC236}">
                    <a16:creationId xmlns:a16="http://schemas.microsoft.com/office/drawing/2014/main" id="{FAAEDD4B-7A5A-4B35-B1BB-1D58EE33DA24}"/>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5" name="フリーフォーム: 図形 234">
                <a:extLst>
                  <a:ext uri="{FF2B5EF4-FFF2-40B4-BE49-F238E27FC236}">
                    <a16:creationId xmlns:a16="http://schemas.microsoft.com/office/drawing/2014/main" id="{1278B6C3-40AC-4C31-8F84-25F3B3FFF6D2}"/>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6" name="フリーフォーム: 図形 235">
                <a:extLst>
                  <a:ext uri="{FF2B5EF4-FFF2-40B4-BE49-F238E27FC236}">
                    <a16:creationId xmlns:a16="http://schemas.microsoft.com/office/drawing/2014/main" id="{613B7813-7B63-485A-B1A2-C859D6C333CA}"/>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7" name="フリーフォーム: 図形 236">
                <a:extLst>
                  <a:ext uri="{FF2B5EF4-FFF2-40B4-BE49-F238E27FC236}">
                    <a16:creationId xmlns:a16="http://schemas.microsoft.com/office/drawing/2014/main" id="{ACEDEBC9-4C47-4391-AD0B-AF991FCA64BC}"/>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8" name="フリーフォーム: 図形 237">
                <a:extLst>
                  <a:ext uri="{FF2B5EF4-FFF2-40B4-BE49-F238E27FC236}">
                    <a16:creationId xmlns:a16="http://schemas.microsoft.com/office/drawing/2014/main" id="{4B165097-A6E6-4AEB-AC5C-D57666C87BCA}"/>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9" name="フリーフォーム: 図形 238">
                <a:extLst>
                  <a:ext uri="{FF2B5EF4-FFF2-40B4-BE49-F238E27FC236}">
                    <a16:creationId xmlns:a16="http://schemas.microsoft.com/office/drawing/2014/main" id="{78CB1E59-7710-4CBA-9163-BCE72DBE9B89}"/>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40" name="フリーフォーム: 図形 239">
                <a:extLst>
                  <a:ext uri="{FF2B5EF4-FFF2-40B4-BE49-F238E27FC236}">
                    <a16:creationId xmlns:a16="http://schemas.microsoft.com/office/drawing/2014/main" id="{CF5BE93F-8579-4878-9915-B6FECE33C146}"/>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264" name="タイトル下線　0.1pt回し">
            <a:extLst>
              <a:ext uri="{FF2B5EF4-FFF2-40B4-BE49-F238E27FC236}">
                <a16:creationId xmlns:a16="http://schemas.microsoft.com/office/drawing/2014/main" id="{B5B143B9-8EE9-4ED0-8A65-B3A528FE87BA}"/>
              </a:ext>
            </a:extLst>
          </p:cNvPr>
          <p:cNvSpPr/>
          <p:nvPr/>
        </p:nvSpPr>
        <p:spPr>
          <a:xfrm>
            <a:off x="1393200" y="3506400"/>
            <a:ext cx="6354000" cy="18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5" name="三菱電機日本語表記　0.1pt回し">
            <a:extLst>
              <a:ext uri="{FF2B5EF4-FFF2-40B4-BE49-F238E27FC236}">
                <a16:creationId xmlns:a16="http://schemas.microsoft.com/office/drawing/2014/main" id="{07A122B4-3450-4EF3-A779-541BF4EB63D3}"/>
              </a:ext>
            </a:extLst>
          </p:cNvPr>
          <p:cNvGrpSpPr/>
          <p:nvPr userDrawn="1"/>
        </p:nvGrpSpPr>
        <p:grpSpPr>
          <a:xfrm>
            <a:off x="3960020" y="4967994"/>
            <a:ext cx="1225476" cy="152582"/>
            <a:chOff x="3960020" y="4967994"/>
            <a:chExt cx="1225476" cy="152582"/>
          </a:xfrm>
        </p:grpSpPr>
        <p:sp>
          <p:nvSpPr>
            <p:cNvPr id="306" name="フリーフォーム: 図形 305">
              <a:extLst>
                <a:ext uri="{FF2B5EF4-FFF2-40B4-BE49-F238E27FC236}">
                  <a16:creationId xmlns:a16="http://schemas.microsoft.com/office/drawing/2014/main" id="{F24B4E83-6347-4257-B54B-C53367B4BC61}"/>
                </a:ext>
              </a:extLst>
            </p:cNvPr>
            <p:cNvSpPr/>
            <p:nvPr/>
          </p:nvSpPr>
          <p:spPr>
            <a:xfrm>
              <a:off x="3969357" y="4980927"/>
              <a:ext cx="124604" cy="14826"/>
            </a:xfrm>
            <a:custGeom>
              <a:avLst/>
              <a:gdLst>
                <a:gd name="connsiteX0" fmla="*/ 0 w 127351"/>
                <a:gd name="connsiteY0" fmla="*/ 0 h 15153"/>
                <a:gd name="connsiteX1" fmla="*/ 127352 w 127351"/>
                <a:gd name="connsiteY1" fmla="*/ 0 h 15153"/>
                <a:gd name="connsiteX2" fmla="*/ 127352 w 127351"/>
                <a:gd name="connsiteY2" fmla="*/ 15153 h 15153"/>
                <a:gd name="connsiteX3" fmla="*/ 0 w 127351"/>
                <a:gd name="connsiteY3" fmla="*/ 15153 h 15153"/>
              </a:gdLst>
              <a:ahLst/>
              <a:cxnLst>
                <a:cxn ang="0">
                  <a:pos x="connsiteX0" y="connsiteY0"/>
                </a:cxn>
                <a:cxn ang="0">
                  <a:pos x="connsiteX1" y="connsiteY1"/>
                </a:cxn>
                <a:cxn ang="0">
                  <a:pos x="connsiteX2" y="connsiteY2"/>
                </a:cxn>
                <a:cxn ang="0">
                  <a:pos x="connsiteX3" y="connsiteY3"/>
                </a:cxn>
              </a:cxnLst>
              <a:rect l="l" t="t" r="r" b="b"/>
              <a:pathLst>
                <a:path w="127351" h="15153">
                  <a:moveTo>
                    <a:pt x="0" y="0"/>
                  </a:moveTo>
                  <a:lnTo>
                    <a:pt x="127352" y="0"/>
                  </a:lnTo>
                  <a:lnTo>
                    <a:pt x="127352" y="15153"/>
                  </a:lnTo>
                  <a:lnTo>
                    <a:pt x="0" y="1515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7" name="フリーフォーム: 図形 306">
              <a:extLst>
                <a:ext uri="{FF2B5EF4-FFF2-40B4-BE49-F238E27FC236}">
                  <a16:creationId xmlns:a16="http://schemas.microsoft.com/office/drawing/2014/main" id="{018927B7-64CA-49F1-A3BA-B27E8128BB20}"/>
                </a:ext>
              </a:extLst>
            </p:cNvPr>
            <p:cNvSpPr/>
            <p:nvPr/>
          </p:nvSpPr>
          <p:spPr>
            <a:xfrm>
              <a:off x="3974467" y="5034743"/>
              <a:ext cx="114320" cy="14952"/>
            </a:xfrm>
            <a:custGeom>
              <a:avLst/>
              <a:gdLst>
                <a:gd name="connsiteX0" fmla="*/ 0 w 116841"/>
                <a:gd name="connsiteY0" fmla="*/ 0 h 15282"/>
                <a:gd name="connsiteX1" fmla="*/ 116841 w 116841"/>
                <a:gd name="connsiteY1" fmla="*/ 0 h 15282"/>
                <a:gd name="connsiteX2" fmla="*/ 116841 w 116841"/>
                <a:gd name="connsiteY2" fmla="*/ 15282 h 15282"/>
                <a:gd name="connsiteX3" fmla="*/ 0 w 116841"/>
                <a:gd name="connsiteY3" fmla="*/ 15282 h 15282"/>
              </a:gdLst>
              <a:ahLst/>
              <a:cxnLst>
                <a:cxn ang="0">
                  <a:pos x="connsiteX0" y="connsiteY0"/>
                </a:cxn>
                <a:cxn ang="0">
                  <a:pos x="connsiteX1" y="connsiteY1"/>
                </a:cxn>
                <a:cxn ang="0">
                  <a:pos x="connsiteX2" y="connsiteY2"/>
                </a:cxn>
                <a:cxn ang="0">
                  <a:pos x="connsiteX3" y="connsiteY3"/>
                </a:cxn>
              </a:cxnLst>
              <a:rect l="l" t="t" r="r" b="b"/>
              <a:pathLst>
                <a:path w="116841" h="15282">
                  <a:moveTo>
                    <a:pt x="0" y="0"/>
                  </a:moveTo>
                  <a:lnTo>
                    <a:pt x="116841" y="0"/>
                  </a:lnTo>
                  <a:lnTo>
                    <a:pt x="116841" y="15282"/>
                  </a:lnTo>
                  <a:lnTo>
                    <a:pt x="0" y="1528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8" name="フリーフォーム: 図形 307">
              <a:extLst>
                <a:ext uri="{FF2B5EF4-FFF2-40B4-BE49-F238E27FC236}">
                  <a16:creationId xmlns:a16="http://schemas.microsoft.com/office/drawing/2014/main" id="{958A3EC1-08C8-42E5-B78E-16942C271244}"/>
                </a:ext>
              </a:extLst>
            </p:cNvPr>
            <p:cNvSpPr/>
            <p:nvPr/>
          </p:nvSpPr>
          <p:spPr>
            <a:xfrm>
              <a:off x="3960020" y="5091587"/>
              <a:ext cx="143342" cy="15394"/>
            </a:xfrm>
            <a:custGeom>
              <a:avLst/>
              <a:gdLst>
                <a:gd name="connsiteX0" fmla="*/ 0 w 146503"/>
                <a:gd name="connsiteY0" fmla="*/ 0 h 15733"/>
                <a:gd name="connsiteX1" fmla="*/ 146503 w 146503"/>
                <a:gd name="connsiteY1" fmla="*/ 0 h 15733"/>
                <a:gd name="connsiteX2" fmla="*/ 146503 w 146503"/>
                <a:gd name="connsiteY2" fmla="*/ 15734 h 15733"/>
                <a:gd name="connsiteX3" fmla="*/ 0 w 146503"/>
                <a:gd name="connsiteY3" fmla="*/ 15734 h 15733"/>
              </a:gdLst>
              <a:ahLst/>
              <a:cxnLst>
                <a:cxn ang="0">
                  <a:pos x="connsiteX0" y="connsiteY0"/>
                </a:cxn>
                <a:cxn ang="0">
                  <a:pos x="connsiteX1" y="connsiteY1"/>
                </a:cxn>
                <a:cxn ang="0">
                  <a:pos x="connsiteX2" y="connsiteY2"/>
                </a:cxn>
                <a:cxn ang="0">
                  <a:pos x="connsiteX3" y="connsiteY3"/>
                </a:cxn>
              </a:cxnLst>
              <a:rect l="l" t="t" r="r" b="b"/>
              <a:pathLst>
                <a:path w="146503" h="15733">
                  <a:moveTo>
                    <a:pt x="0" y="0"/>
                  </a:moveTo>
                  <a:lnTo>
                    <a:pt x="146503" y="0"/>
                  </a:lnTo>
                  <a:lnTo>
                    <a:pt x="146503" y="15734"/>
                  </a:lnTo>
                  <a:lnTo>
                    <a:pt x="0" y="15734"/>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9" name="フリーフォーム: 図形 308">
              <a:extLst>
                <a:ext uri="{FF2B5EF4-FFF2-40B4-BE49-F238E27FC236}">
                  <a16:creationId xmlns:a16="http://schemas.microsoft.com/office/drawing/2014/main" id="{82BC8B1B-06C8-4BAC-9D7E-D29573234490}"/>
                </a:ext>
              </a:extLst>
            </p:cNvPr>
            <p:cNvSpPr/>
            <p:nvPr/>
          </p:nvSpPr>
          <p:spPr>
            <a:xfrm>
              <a:off x="4736794" y="4968183"/>
              <a:ext cx="143784" cy="144932"/>
            </a:xfrm>
            <a:custGeom>
              <a:avLst/>
              <a:gdLst>
                <a:gd name="connsiteX0" fmla="*/ 128319 w 146954"/>
                <a:gd name="connsiteY0" fmla="*/ 121355 h 148128"/>
                <a:gd name="connsiteX1" fmla="*/ 117228 w 146954"/>
                <a:gd name="connsiteY1" fmla="*/ 120968 h 148128"/>
                <a:gd name="connsiteX2" fmla="*/ 106718 w 146954"/>
                <a:gd name="connsiteY2" fmla="*/ 86148 h 148128"/>
                <a:gd name="connsiteX3" fmla="*/ 101817 w 146954"/>
                <a:gd name="connsiteY3" fmla="*/ 41913 h 148128"/>
                <a:gd name="connsiteX4" fmla="*/ 141602 w 146954"/>
                <a:gd name="connsiteY4" fmla="*/ 41720 h 148128"/>
                <a:gd name="connsiteX5" fmla="*/ 141602 w 146954"/>
                <a:gd name="connsiteY5" fmla="*/ 26115 h 148128"/>
                <a:gd name="connsiteX6" fmla="*/ 125288 w 146954"/>
                <a:gd name="connsiteY6" fmla="*/ 26115 h 148128"/>
                <a:gd name="connsiteX7" fmla="*/ 136315 w 146954"/>
                <a:gd name="connsiteY7" fmla="*/ 18893 h 148128"/>
                <a:gd name="connsiteX8" fmla="*/ 119743 w 146954"/>
                <a:gd name="connsiteY8" fmla="*/ 0 h 148128"/>
                <a:gd name="connsiteX9" fmla="*/ 107491 w 146954"/>
                <a:gd name="connsiteY9" fmla="*/ 6384 h 148128"/>
                <a:gd name="connsiteX10" fmla="*/ 121742 w 146954"/>
                <a:gd name="connsiteY10" fmla="*/ 26051 h 148128"/>
                <a:gd name="connsiteX11" fmla="*/ 100914 w 146954"/>
                <a:gd name="connsiteY11" fmla="*/ 26115 h 148128"/>
                <a:gd name="connsiteX12" fmla="*/ 100334 w 146954"/>
                <a:gd name="connsiteY12" fmla="*/ 64 h 148128"/>
                <a:gd name="connsiteX13" fmla="*/ 84020 w 146954"/>
                <a:gd name="connsiteY13" fmla="*/ 64 h 148128"/>
                <a:gd name="connsiteX14" fmla="*/ 84665 w 146954"/>
                <a:gd name="connsiteY14" fmla="*/ 25986 h 148128"/>
                <a:gd name="connsiteX15" fmla="*/ 0 w 146954"/>
                <a:gd name="connsiteY15" fmla="*/ 25986 h 148128"/>
                <a:gd name="connsiteX16" fmla="*/ 0 w 146954"/>
                <a:gd name="connsiteY16" fmla="*/ 41720 h 148128"/>
                <a:gd name="connsiteX17" fmla="*/ 85825 w 146954"/>
                <a:gd name="connsiteY17" fmla="*/ 41720 h 148128"/>
                <a:gd name="connsiteX18" fmla="*/ 92596 w 146954"/>
                <a:gd name="connsiteY18" fmla="*/ 94788 h 148128"/>
                <a:gd name="connsiteX19" fmla="*/ 112650 w 146954"/>
                <a:gd name="connsiteY19" fmla="*/ 142892 h 148128"/>
                <a:gd name="connsiteX20" fmla="*/ 136057 w 146954"/>
                <a:gd name="connsiteY20" fmla="*/ 141215 h 148128"/>
                <a:gd name="connsiteX21" fmla="*/ 146954 w 146954"/>
                <a:gd name="connsiteY21" fmla="*/ 115100 h 148128"/>
                <a:gd name="connsiteX22" fmla="*/ 135025 w 146954"/>
                <a:gd name="connsiteY22" fmla="*/ 99173 h 148128"/>
                <a:gd name="connsiteX23" fmla="*/ 128319 w 146954"/>
                <a:gd name="connsiteY23" fmla="*/ 121355 h 1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954" h="148128">
                  <a:moveTo>
                    <a:pt x="128319" y="121355"/>
                  </a:moveTo>
                  <a:cubicBezTo>
                    <a:pt x="128319" y="121355"/>
                    <a:pt x="123805" y="135025"/>
                    <a:pt x="117228" y="120968"/>
                  </a:cubicBezTo>
                  <a:cubicBezTo>
                    <a:pt x="117228" y="120968"/>
                    <a:pt x="110200" y="107104"/>
                    <a:pt x="106718" y="86148"/>
                  </a:cubicBezTo>
                  <a:cubicBezTo>
                    <a:pt x="106718" y="86148"/>
                    <a:pt x="103042" y="60871"/>
                    <a:pt x="101817" y="41913"/>
                  </a:cubicBezTo>
                  <a:lnTo>
                    <a:pt x="141602" y="41720"/>
                  </a:lnTo>
                  <a:lnTo>
                    <a:pt x="141602" y="26115"/>
                  </a:lnTo>
                  <a:lnTo>
                    <a:pt x="125288" y="26115"/>
                  </a:lnTo>
                  <a:lnTo>
                    <a:pt x="136315" y="18893"/>
                  </a:lnTo>
                  <a:cubicBezTo>
                    <a:pt x="133736" y="14508"/>
                    <a:pt x="122903" y="1805"/>
                    <a:pt x="119743" y="0"/>
                  </a:cubicBezTo>
                  <a:lnTo>
                    <a:pt x="107491" y="6384"/>
                  </a:lnTo>
                  <a:cubicBezTo>
                    <a:pt x="107491" y="6384"/>
                    <a:pt x="121419" y="21924"/>
                    <a:pt x="121742" y="26051"/>
                  </a:cubicBezTo>
                  <a:lnTo>
                    <a:pt x="100914" y="26115"/>
                  </a:lnTo>
                  <a:cubicBezTo>
                    <a:pt x="100721" y="18958"/>
                    <a:pt x="99947" y="7157"/>
                    <a:pt x="100334" y="64"/>
                  </a:cubicBezTo>
                  <a:lnTo>
                    <a:pt x="84020" y="64"/>
                  </a:lnTo>
                  <a:cubicBezTo>
                    <a:pt x="84020" y="64"/>
                    <a:pt x="84149" y="13283"/>
                    <a:pt x="84665" y="25986"/>
                  </a:cubicBezTo>
                  <a:lnTo>
                    <a:pt x="0" y="25986"/>
                  </a:lnTo>
                  <a:lnTo>
                    <a:pt x="0" y="41720"/>
                  </a:lnTo>
                  <a:lnTo>
                    <a:pt x="85825" y="41720"/>
                  </a:lnTo>
                  <a:cubicBezTo>
                    <a:pt x="86986" y="58291"/>
                    <a:pt x="89630" y="86083"/>
                    <a:pt x="92596" y="94788"/>
                  </a:cubicBezTo>
                  <a:cubicBezTo>
                    <a:pt x="92596" y="94788"/>
                    <a:pt x="98013" y="128835"/>
                    <a:pt x="112650" y="142892"/>
                  </a:cubicBezTo>
                  <a:cubicBezTo>
                    <a:pt x="112650" y="142892"/>
                    <a:pt x="124321" y="155723"/>
                    <a:pt x="136057" y="141215"/>
                  </a:cubicBezTo>
                  <a:cubicBezTo>
                    <a:pt x="136057" y="141215"/>
                    <a:pt x="141860" y="133348"/>
                    <a:pt x="146954" y="115100"/>
                  </a:cubicBezTo>
                  <a:lnTo>
                    <a:pt x="135025" y="99173"/>
                  </a:lnTo>
                  <a:cubicBezTo>
                    <a:pt x="135154" y="99108"/>
                    <a:pt x="132317" y="111747"/>
                    <a:pt x="128319" y="121355"/>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0" name="フリーフォーム: 図形 309">
              <a:extLst>
                <a:ext uri="{FF2B5EF4-FFF2-40B4-BE49-F238E27FC236}">
                  <a16:creationId xmlns:a16="http://schemas.microsoft.com/office/drawing/2014/main" id="{2D5A5DEC-98CA-40FB-BCAD-7879053F39EC}"/>
                </a:ext>
              </a:extLst>
            </p:cNvPr>
            <p:cNvSpPr/>
            <p:nvPr/>
          </p:nvSpPr>
          <p:spPr>
            <a:xfrm>
              <a:off x="4736920" y="5030011"/>
              <a:ext cx="80125" cy="77916"/>
            </a:xfrm>
            <a:custGeom>
              <a:avLst/>
              <a:gdLst>
                <a:gd name="connsiteX0" fmla="*/ 49974 w 81892"/>
                <a:gd name="connsiteY0" fmla="*/ 15411 h 79634"/>
                <a:gd name="connsiteX1" fmla="*/ 77185 w 81892"/>
                <a:gd name="connsiteY1" fmla="*/ 15411 h 79634"/>
                <a:gd name="connsiteX2" fmla="*/ 77185 w 81892"/>
                <a:gd name="connsiteY2" fmla="*/ 0 h 79634"/>
                <a:gd name="connsiteX3" fmla="*/ 5932 w 81892"/>
                <a:gd name="connsiteY3" fmla="*/ 0 h 79634"/>
                <a:gd name="connsiteX4" fmla="*/ 5932 w 81892"/>
                <a:gd name="connsiteY4" fmla="*/ 15411 h 79634"/>
                <a:gd name="connsiteX5" fmla="*/ 34433 w 81892"/>
                <a:gd name="connsiteY5" fmla="*/ 15411 h 79634"/>
                <a:gd name="connsiteX6" fmla="*/ 34433 w 81892"/>
                <a:gd name="connsiteY6" fmla="*/ 58549 h 79634"/>
                <a:gd name="connsiteX7" fmla="*/ 0 w 81892"/>
                <a:gd name="connsiteY7" fmla="*/ 62999 h 79634"/>
                <a:gd name="connsiteX8" fmla="*/ 1805 w 81892"/>
                <a:gd name="connsiteY8" fmla="*/ 79635 h 79634"/>
                <a:gd name="connsiteX9" fmla="*/ 81892 w 81892"/>
                <a:gd name="connsiteY9" fmla="*/ 63708 h 79634"/>
                <a:gd name="connsiteX10" fmla="*/ 81892 w 81892"/>
                <a:gd name="connsiteY10" fmla="*/ 47974 h 79634"/>
                <a:gd name="connsiteX11" fmla="*/ 49974 w 81892"/>
                <a:gd name="connsiteY11" fmla="*/ 55583 h 79634"/>
                <a:gd name="connsiteX12" fmla="*/ 49974 w 81892"/>
                <a:gd name="connsiteY12" fmla="*/ 15411 h 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92" h="79634">
                  <a:moveTo>
                    <a:pt x="49974" y="15411"/>
                  </a:moveTo>
                  <a:lnTo>
                    <a:pt x="77185" y="15411"/>
                  </a:lnTo>
                  <a:lnTo>
                    <a:pt x="77185" y="0"/>
                  </a:lnTo>
                  <a:lnTo>
                    <a:pt x="5932" y="0"/>
                  </a:lnTo>
                  <a:lnTo>
                    <a:pt x="5932" y="15411"/>
                  </a:lnTo>
                  <a:lnTo>
                    <a:pt x="34433" y="15411"/>
                  </a:lnTo>
                  <a:lnTo>
                    <a:pt x="34433" y="58549"/>
                  </a:lnTo>
                  <a:cubicBezTo>
                    <a:pt x="19860" y="61129"/>
                    <a:pt x="9608" y="62096"/>
                    <a:pt x="0" y="62999"/>
                  </a:cubicBezTo>
                  <a:lnTo>
                    <a:pt x="1805" y="79635"/>
                  </a:lnTo>
                  <a:cubicBezTo>
                    <a:pt x="1805" y="79635"/>
                    <a:pt x="59388" y="70608"/>
                    <a:pt x="81892" y="63708"/>
                  </a:cubicBezTo>
                  <a:lnTo>
                    <a:pt x="81892" y="47974"/>
                  </a:lnTo>
                  <a:cubicBezTo>
                    <a:pt x="81892" y="47974"/>
                    <a:pt x="68673" y="51972"/>
                    <a:pt x="49974" y="55583"/>
                  </a:cubicBezTo>
                  <a:lnTo>
                    <a:pt x="49974" y="1541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1" name="フリーフォーム: 図形 310">
              <a:extLst>
                <a:ext uri="{FF2B5EF4-FFF2-40B4-BE49-F238E27FC236}">
                  <a16:creationId xmlns:a16="http://schemas.microsoft.com/office/drawing/2014/main" id="{9EB3EF47-5362-4688-8720-E645AF11FA87}"/>
                </a:ext>
              </a:extLst>
            </p:cNvPr>
            <p:cNvSpPr/>
            <p:nvPr/>
          </p:nvSpPr>
          <p:spPr>
            <a:xfrm>
              <a:off x="4888149" y="4968309"/>
              <a:ext cx="146371" cy="56907"/>
            </a:xfrm>
            <a:custGeom>
              <a:avLst/>
              <a:gdLst>
                <a:gd name="connsiteX0" fmla="*/ 38238 w 149598"/>
                <a:gd name="connsiteY0" fmla="*/ 43203 h 58162"/>
                <a:gd name="connsiteX1" fmla="*/ 75250 w 149598"/>
                <a:gd name="connsiteY1" fmla="*/ 14831 h 58162"/>
                <a:gd name="connsiteX2" fmla="*/ 112650 w 149598"/>
                <a:gd name="connsiteY2" fmla="*/ 43203 h 58162"/>
                <a:gd name="connsiteX3" fmla="*/ 38238 w 149598"/>
                <a:gd name="connsiteY3" fmla="*/ 43203 h 58162"/>
                <a:gd name="connsiteX4" fmla="*/ 82279 w 149598"/>
                <a:gd name="connsiteY4" fmla="*/ 0 h 58162"/>
                <a:gd name="connsiteX5" fmla="*/ 66803 w 149598"/>
                <a:gd name="connsiteY5" fmla="*/ 0 h 58162"/>
                <a:gd name="connsiteX6" fmla="*/ 0 w 149598"/>
                <a:gd name="connsiteY6" fmla="*/ 42816 h 58162"/>
                <a:gd name="connsiteX7" fmla="*/ 7544 w 149598"/>
                <a:gd name="connsiteY7" fmla="*/ 58163 h 58162"/>
                <a:gd name="connsiteX8" fmla="*/ 31725 w 149598"/>
                <a:gd name="connsiteY8" fmla="*/ 47136 h 58162"/>
                <a:gd name="connsiteX9" fmla="*/ 31725 w 149598"/>
                <a:gd name="connsiteY9" fmla="*/ 57002 h 58162"/>
                <a:gd name="connsiteX10" fmla="*/ 117744 w 149598"/>
                <a:gd name="connsiteY10" fmla="*/ 57002 h 58162"/>
                <a:gd name="connsiteX11" fmla="*/ 117744 w 149598"/>
                <a:gd name="connsiteY11" fmla="*/ 45524 h 58162"/>
                <a:gd name="connsiteX12" fmla="*/ 142763 w 149598"/>
                <a:gd name="connsiteY12" fmla="*/ 55132 h 58162"/>
                <a:gd name="connsiteX13" fmla="*/ 149598 w 149598"/>
                <a:gd name="connsiteY13" fmla="*/ 40946 h 58162"/>
                <a:gd name="connsiteX14" fmla="*/ 82279 w 149598"/>
                <a:gd name="connsiteY14" fmla="*/ 0 h 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598" h="58162">
                  <a:moveTo>
                    <a:pt x="38238" y="43203"/>
                  </a:moveTo>
                  <a:cubicBezTo>
                    <a:pt x="56164" y="33659"/>
                    <a:pt x="75250" y="14831"/>
                    <a:pt x="75250" y="14831"/>
                  </a:cubicBezTo>
                  <a:cubicBezTo>
                    <a:pt x="87760" y="29275"/>
                    <a:pt x="112650" y="43203"/>
                    <a:pt x="112650" y="43203"/>
                  </a:cubicBezTo>
                  <a:lnTo>
                    <a:pt x="38238" y="43203"/>
                  </a:lnTo>
                  <a:close/>
                  <a:moveTo>
                    <a:pt x="82279" y="0"/>
                  </a:moveTo>
                  <a:lnTo>
                    <a:pt x="66803" y="0"/>
                  </a:lnTo>
                  <a:cubicBezTo>
                    <a:pt x="66803" y="0"/>
                    <a:pt x="47265" y="28372"/>
                    <a:pt x="0" y="42816"/>
                  </a:cubicBezTo>
                  <a:cubicBezTo>
                    <a:pt x="0" y="42816"/>
                    <a:pt x="6126" y="57195"/>
                    <a:pt x="7544" y="58163"/>
                  </a:cubicBezTo>
                  <a:cubicBezTo>
                    <a:pt x="7544" y="58163"/>
                    <a:pt x="23471" y="51585"/>
                    <a:pt x="31725" y="47136"/>
                  </a:cubicBezTo>
                  <a:lnTo>
                    <a:pt x="31725" y="57002"/>
                  </a:lnTo>
                  <a:lnTo>
                    <a:pt x="117744" y="57002"/>
                  </a:lnTo>
                  <a:lnTo>
                    <a:pt x="117744" y="45524"/>
                  </a:lnTo>
                  <a:cubicBezTo>
                    <a:pt x="117744" y="45524"/>
                    <a:pt x="125611" y="49586"/>
                    <a:pt x="142763" y="55132"/>
                  </a:cubicBezTo>
                  <a:lnTo>
                    <a:pt x="149598" y="40946"/>
                  </a:lnTo>
                  <a:cubicBezTo>
                    <a:pt x="149534" y="41010"/>
                    <a:pt x="108846" y="31145"/>
                    <a:pt x="82279" y="0"/>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2" name="フリーフォーム: 図形 311">
              <a:extLst>
                <a:ext uri="{FF2B5EF4-FFF2-40B4-BE49-F238E27FC236}">
                  <a16:creationId xmlns:a16="http://schemas.microsoft.com/office/drawing/2014/main" id="{ED831832-D5E3-4736-93D9-F472552A2FE4}"/>
                </a:ext>
              </a:extLst>
            </p:cNvPr>
            <p:cNvSpPr/>
            <p:nvPr/>
          </p:nvSpPr>
          <p:spPr>
            <a:xfrm>
              <a:off x="4894584" y="5039664"/>
              <a:ext cx="134257" cy="70976"/>
            </a:xfrm>
            <a:custGeom>
              <a:avLst/>
              <a:gdLst>
                <a:gd name="connsiteX0" fmla="*/ 95240 w 137217"/>
                <a:gd name="connsiteY0" fmla="*/ 20634 h 72541"/>
                <a:gd name="connsiteX1" fmla="*/ 83246 w 137217"/>
                <a:gd name="connsiteY1" fmla="*/ 29081 h 72541"/>
                <a:gd name="connsiteX2" fmla="*/ 101366 w 137217"/>
                <a:gd name="connsiteY2" fmla="*/ 46943 h 72541"/>
                <a:gd name="connsiteX3" fmla="*/ 43267 w 137217"/>
                <a:gd name="connsiteY3" fmla="*/ 52101 h 72541"/>
                <a:gd name="connsiteX4" fmla="*/ 62870 w 137217"/>
                <a:gd name="connsiteY4" fmla="*/ 14702 h 72541"/>
                <a:gd name="connsiteX5" fmla="*/ 136508 w 137217"/>
                <a:gd name="connsiteY5" fmla="*/ 14702 h 72541"/>
                <a:gd name="connsiteX6" fmla="*/ 136508 w 137217"/>
                <a:gd name="connsiteY6" fmla="*/ 0 h 72541"/>
                <a:gd name="connsiteX7" fmla="*/ 0 w 137217"/>
                <a:gd name="connsiteY7" fmla="*/ 0 h 72541"/>
                <a:gd name="connsiteX8" fmla="*/ 0 w 137217"/>
                <a:gd name="connsiteY8" fmla="*/ 14702 h 72541"/>
                <a:gd name="connsiteX9" fmla="*/ 44879 w 137217"/>
                <a:gd name="connsiteY9" fmla="*/ 14702 h 72541"/>
                <a:gd name="connsiteX10" fmla="*/ 24825 w 137217"/>
                <a:gd name="connsiteY10" fmla="*/ 52617 h 72541"/>
                <a:gd name="connsiteX11" fmla="*/ 3546 w 137217"/>
                <a:gd name="connsiteY11" fmla="*/ 53520 h 72541"/>
                <a:gd name="connsiteX12" fmla="*/ 6448 w 137217"/>
                <a:gd name="connsiteY12" fmla="*/ 69189 h 72541"/>
                <a:gd name="connsiteX13" fmla="*/ 112779 w 137217"/>
                <a:gd name="connsiteY13" fmla="*/ 59259 h 72541"/>
                <a:gd name="connsiteX14" fmla="*/ 124773 w 137217"/>
                <a:gd name="connsiteY14" fmla="*/ 72542 h 72541"/>
                <a:gd name="connsiteX15" fmla="*/ 137218 w 137217"/>
                <a:gd name="connsiteY15" fmla="*/ 62612 h 72541"/>
                <a:gd name="connsiteX16" fmla="*/ 95240 w 137217"/>
                <a:gd name="connsiteY16" fmla="*/ 20634 h 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17" h="72541">
                  <a:moveTo>
                    <a:pt x="95240" y="20634"/>
                  </a:moveTo>
                  <a:lnTo>
                    <a:pt x="83246" y="29081"/>
                  </a:lnTo>
                  <a:cubicBezTo>
                    <a:pt x="83246" y="29081"/>
                    <a:pt x="94144" y="38496"/>
                    <a:pt x="101366" y="46943"/>
                  </a:cubicBezTo>
                  <a:cubicBezTo>
                    <a:pt x="101366" y="46943"/>
                    <a:pt x="75573" y="50876"/>
                    <a:pt x="43267" y="52101"/>
                  </a:cubicBezTo>
                  <a:cubicBezTo>
                    <a:pt x="43267" y="52101"/>
                    <a:pt x="53971" y="33724"/>
                    <a:pt x="62870" y="14702"/>
                  </a:cubicBezTo>
                  <a:lnTo>
                    <a:pt x="136508" y="14702"/>
                  </a:lnTo>
                  <a:lnTo>
                    <a:pt x="136508" y="0"/>
                  </a:lnTo>
                  <a:lnTo>
                    <a:pt x="0" y="0"/>
                  </a:lnTo>
                  <a:lnTo>
                    <a:pt x="0" y="14702"/>
                  </a:lnTo>
                  <a:lnTo>
                    <a:pt x="44879" y="14702"/>
                  </a:lnTo>
                  <a:cubicBezTo>
                    <a:pt x="44879" y="14702"/>
                    <a:pt x="33788" y="40817"/>
                    <a:pt x="24825" y="52617"/>
                  </a:cubicBezTo>
                  <a:cubicBezTo>
                    <a:pt x="24825" y="52617"/>
                    <a:pt x="5158" y="53907"/>
                    <a:pt x="3546" y="53520"/>
                  </a:cubicBezTo>
                  <a:lnTo>
                    <a:pt x="6448" y="69189"/>
                  </a:lnTo>
                  <a:cubicBezTo>
                    <a:pt x="6448" y="69189"/>
                    <a:pt x="88534" y="65191"/>
                    <a:pt x="112779" y="59259"/>
                  </a:cubicBezTo>
                  <a:cubicBezTo>
                    <a:pt x="112779" y="59259"/>
                    <a:pt x="122129" y="69447"/>
                    <a:pt x="124773" y="72542"/>
                  </a:cubicBezTo>
                  <a:lnTo>
                    <a:pt x="137218" y="62612"/>
                  </a:lnTo>
                  <a:cubicBezTo>
                    <a:pt x="137218" y="62612"/>
                    <a:pt x="110393" y="31467"/>
                    <a:pt x="95240" y="2063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3" name="フリーフォーム: 図形 312">
              <a:extLst>
                <a:ext uri="{FF2B5EF4-FFF2-40B4-BE49-F238E27FC236}">
                  <a16:creationId xmlns:a16="http://schemas.microsoft.com/office/drawing/2014/main" id="{8B18930C-372E-4E93-91A6-AD14FA51E258}"/>
                </a:ext>
              </a:extLst>
            </p:cNvPr>
            <p:cNvSpPr/>
            <p:nvPr/>
          </p:nvSpPr>
          <p:spPr>
            <a:xfrm>
              <a:off x="5039504" y="4968183"/>
              <a:ext cx="72869" cy="145928"/>
            </a:xfrm>
            <a:custGeom>
              <a:avLst/>
              <a:gdLst>
                <a:gd name="connsiteX0" fmla="*/ 74477 w 74476"/>
                <a:gd name="connsiteY0" fmla="*/ 91242 h 149146"/>
                <a:gd name="connsiteX1" fmla="*/ 48684 w 74476"/>
                <a:gd name="connsiteY1" fmla="*/ 67899 h 149146"/>
                <a:gd name="connsiteX2" fmla="*/ 65062 w 74476"/>
                <a:gd name="connsiteY2" fmla="*/ 39140 h 149146"/>
                <a:gd name="connsiteX3" fmla="*/ 65062 w 74476"/>
                <a:gd name="connsiteY3" fmla="*/ 25341 h 149146"/>
                <a:gd name="connsiteX4" fmla="*/ 42945 w 74476"/>
                <a:gd name="connsiteY4" fmla="*/ 25341 h 149146"/>
                <a:gd name="connsiteX5" fmla="*/ 42945 w 74476"/>
                <a:gd name="connsiteY5" fmla="*/ 0 h 149146"/>
                <a:gd name="connsiteX6" fmla="*/ 27598 w 74476"/>
                <a:gd name="connsiteY6" fmla="*/ 0 h 149146"/>
                <a:gd name="connsiteX7" fmla="*/ 27598 w 74476"/>
                <a:gd name="connsiteY7" fmla="*/ 25148 h 149146"/>
                <a:gd name="connsiteX8" fmla="*/ 3675 w 74476"/>
                <a:gd name="connsiteY8" fmla="*/ 25148 h 149146"/>
                <a:gd name="connsiteX9" fmla="*/ 3675 w 74476"/>
                <a:gd name="connsiteY9" fmla="*/ 40301 h 149146"/>
                <a:gd name="connsiteX10" fmla="*/ 48877 w 74476"/>
                <a:gd name="connsiteY10" fmla="*/ 40301 h 149146"/>
                <a:gd name="connsiteX11" fmla="*/ 0 w 74476"/>
                <a:gd name="connsiteY11" fmla="*/ 95240 h 149146"/>
                <a:gd name="connsiteX12" fmla="*/ 6513 w 74476"/>
                <a:gd name="connsiteY12" fmla="*/ 110715 h 149146"/>
                <a:gd name="connsiteX13" fmla="*/ 29081 w 74476"/>
                <a:gd name="connsiteY13" fmla="*/ 90661 h 149146"/>
                <a:gd name="connsiteX14" fmla="*/ 29081 w 74476"/>
                <a:gd name="connsiteY14" fmla="*/ 149146 h 149146"/>
                <a:gd name="connsiteX15" fmla="*/ 43461 w 74476"/>
                <a:gd name="connsiteY15" fmla="*/ 149146 h 149146"/>
                <a:gd name="connsiteX16" fmla="*/ 43461 w 74476"/>
                <a:gd name="connsiteY16" fmla="*/ 83117 h 149146"/>
                <a:gd name="connsiteX17" fmla="*/ 65643 w 74476"/>
                <a:gd name="connsiteY17" fmla="*/ 103429 h 149146"/>
                <a:gd name="connsiteX18" fmla="*/ 74477 w 74476"/>
                <a:gd name="connsiteY18" fmla="*/ 91242 h 1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476" h="149146">
                  <a:moveTo>
                    <a:pt x="74477" y="91242"/>
                  </a:moveTo>
                  <a:cubicBezTo>
                    <a:pt x="74477" y="91242"/>
                    <a:pt x="51328" y="73767"/>
                    <a:pt x="48684" y="67899"/>
                  </a:cubicBezTo>
                  <a:cubicBezTo>
                    <a:pt x="48684" y="67899"/>
                    <a:pt x="63515" y="46104"/>
                    <a:pt x="65062" y="39140"/>
                  </a:cubicBezTo>
                  <a:lnTo>
                    <a:pt x="65062" y="25341"/>
                  </a:lnTo>
                  <a:lnTo>
                    <a:pt x="42945" y="25341"/>
                  </a:lnTo>
                  <a:lnTo>
                    <a:pt x="42945" y="0"/>
                  </a:lnTo>
                  <a:lnTo>
                    <a:pt x="27598" y="0"/>
                  </a:lnTo>
                  <a:lnTo>
                    <a:pt x="27598" y="25148"/>
                  </a:lnTo>
                  <a:lnTo>
                    <a:pt x="3675" y="25148"/>
                  </a:lnTo>
                  <a:lnTo>
                    <a:pt x="3675" y="40301"/>
                  </a:lnTo>
                  <a:lnTo>
                    <a:pt x="48877" y="40301"/>
                  </a:lnTo>
                  <a:cubicBezTo>
                    <a:pt x="48877" y="40301"/>
                    <a:pt x="36432" y="69318"/>
                    <a:pt x="0" y="95240"/>
                  </a:cubicBezTo>
                  <a:lnTo>
                    <a:pt x="6513" y="110715"/>
                  </a:lnTo>
                  <a:cubicBezTo>
                    <a:pt x="6513" y="110715"/>
                    <a:pt x="23987" y="96465"/>
                    <a:pt x="29081" y="90661"/>
                  </a:cubicBezTo>
                  <a:lnTo>
                    <a:pt x="29081" y="149146"/>
                  </a:lnTo>
                  <a:lnTo>
                    <a:pt x="43461" y="149146"/>
                  </a:lnTo>
                  <a:lnTo>
                    <a:pt x="43461" y="83117"/>
                  </a:lnTo>
                  <a:cubicBezTo>
                    <a:pt x="43461" y="83117"/>
                    <a:pt x="57002" y="97883"/>
                    <a:pt x="65643" y="103429"/>
                  </a:cubicBezTo>
                  <a:lnTo>
                    <a:pt x="74477" y="9124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4" name="フリーフォーム: 図形 313">
              <a:extLst>
                <a:ext uri="{FF2B5EF4-FFF2-40B4-BE49-F238E27FC236}">
                  <a16:creationId xmlns:a16="http://schemas.microsoft.com/office/drawing/2014/main" id="{C041EE5B-D6D4-461E-9F68-66AB4C1AD538}"/>
                </a:ext>
              </a:extLst>
            </p:cNvPr>
            <p:cNvSpPr/>
            <p:nvPr/>
          </p:nvSpPr>
          <p:spPr>
            <a:xfrm>
              <a:off x="5099062" y="4970012"/>
              <a:ext cx="86434" cy="137599"/>
            </a:xfrm>
            <a:custGeom>
              <a:avLst/>
              <a:gdLst>
                <a:gd name="connsiteX0" fmla="*/ 53262 w 88340"/>
                <a:gd name="connsiteY0" fmla="*/ 125933 h 140634"/>
                <a:gd name="connsiteX1" fmla="*/ 53262 w 88340"/>
                <a:gd name="connsiteY1" fmla="*/ 52359 h 140634"/>
                <a:gd name="connsiteX2" fmla="*/ 83827 w 88340"/>
                <a:gd name="connsiteY2" fmla="*/ 52359 h 140634"/>
                <a:gd name="connsiteX3" fmla="*/ 83827 w 88340"/>
                <a:gd name="connsiteY3" fmla="*/ 37528 h 140634"/>
                <a:gd name="connsiteX4" fmla="*/ 53262 w 88340"/>
                <a:gd name="connsiteY4" fmla="*/ 37528 h 140634"/>
                <a:gd name="connsiteX5" fmla="*/ 53262 w 88340"/>
                <a:gd name="connsiteY5" fmla="*/ 0 h 140634"/>
                <a:gd name="connsiteX6" fmla="*/ 37915 w 88340"/>
                <a:gd name="connsiteY6" fmla="*/ 0 h 140634"/>
                <a:gd name="connsiteX7" fmla="*/ 37915 w 88340"/>
                <a:gd name="connsiteY7" fmla="*/ 37528 h 140634"/>
                <a:gd name="connsiteX8" fmla="*/ 9157 w 88340"/>
                <a:gd name="connsiteY8" fmla="*/ 37528 h 140634"/>
                <a:gd name="connsiteX9" fmla="*/ 9157 w 88340"/>
                <a:gd name="connsiteY9" fmla="*/ 52359 h 140634"/>
                <a:gd name="connsiteX10" fmla="*/ 37915 w 88340"/>
                <a:gd name="connsiteY10" fmla="*/ 52359 h 140634"/>
                <a:gd name="connsiteX11" fmla="*/ 37915 w 88340"/>
                <a:gd name="connsiteY11" fmla="*/ 125933 h 140634"/>
                <a:gd name="connsiteX12" fmla="*/ 0 w 88340"/>
                <a:gd name="connsiteY12" fmla="*/ 125933 h 140634"/>
                <a:gd name="connsiteX13" fmla="*/ 0 w 88340"/>
                <a:gd name="connsiteY13" fmla="*/ 140635 h 140634"/>
                <a:gd name="connsiteX14" fmla="*/ 88340 w 88340"/>
                <a:gd name="connsiteY14" fmla="*/ 140635 h 140634"/>
                <a:gd name="connsiteX15" fmla="*/ 88340 w 88340"/>
                <a:gd name="connsiteY15" fmla="*/ 125933 h 14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40" h="140634">
                  <a:moveTo>
                    <a:pt x="53262" y="125933"/>
                  </a:moveTo>
                  <a:lnTo>
                    <a:pt x="53262" y="52359"/>
                  </a:lnTo>
                  <a:lnTo>
                    <a:pt x="83827" y="52359"/>
                  </a:lnTo>
                  <a:lnTo>
                    <a:pt x="83827" y="37528"/>
                  </a:lnTo>
                  <a:lnTo>
                    <a:pt x="53262" y="37528"/>
                  </a:lnTo>
                  <a:lnTo>
                    <a:pt x="53262" y="0"/>
                  </a:lnTo>
                  <a:lnTo>
                    <a:pt x="37915" y="0"/>
                  </a:lnTo>
                  <a:lnTo>
                    <a:pt x="37915" y="37528"/>
                  </a:lnTo>
                  <a:lnTo>
                    <a:pt x="9157" y="37528"/>
                  </a:lnTo>
                  <a:lnTo>
                    <a:pt x="9157" y="52359"/>
                  </a:lnTo>
                  <a:lnTo>
                    <a:pt x="37915" y="52359"/>
                  </a:lnTo>
                  <a:lnTo>
                    <a:pt x="37915" y="125933"/>
                  </a:lnTo>
                  <a:lnTo>
                    <a:pt x="0" y="125933"/>
                  </a:lnTo>
                  <a:lnTo>
                    <a:pt x="0" y="140635"/>
                  </a:lnTo>
                  <a:lnTo>
                    <a:pt x="88340" y="140635"/>
                  </a:lnTo>
                  <a:lnTo>
                    <a:pt x="88340" y="12593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5" name="フリーフォーム: 図形 314">
              <a:extLst>
                <a:ext uri="{FF2B5EF4-FFF2-40B4-BE49-F238E27FC236}">
                  <a16:creationId xmlns:a16="http://schemas.microsoft.com/office/drawing/2014/main" id="{F9122820-2F0F-4785-95C6-8D98AB35A6A3}"/>
                </a:ext>
              </a:extLst>
            </p:cNvPr>
            <p:cNvSpPr/>
            <p:nvPr/>
          </p:nvSpPr>
          <p:spPr>
            <a:xfrm>
              <a:off x="4114908" y="4996700"/>
              <a:ext cx="143910" cy="71797"/>
            </a:xfrm>
            <a:custGeom>
              <a:avLst/>
              <a:gdLst>
                <a:gd name="connsiteX0" fmla="*/ 0 w 147083"/>
                <a:gd name="connsiteY0" fmla="*/ 60032 h 73380"/>
                <a:gd name="connsiteX1" fmla="*/ 6900 w 147083"/>
                <a:gd name="connsiteY1" fmla="*/ 73380 h 73380"/>
                <a:gd name="connsiteX2" fmla="*/ 64095 w 147083"/>
                <a:gd name="connsiteY2" fmla="*/ 40366 h 73380"/>
                <a:gd name="connsiteX3" fmla="*/ 85310 w 147083"/>
                <a:gd name="connsiteY3" fmla="*/ 40366 h 73380"/>
                <a:gd name="connsiteX4" fmla="*/ 85374 w 147083"/>
                <a:gd name="connsiteY4" fmla="*/ 53713 h 73380"/>
                <a:gd name="connsiteX5" fmla="*/ 96594 w 147083"/>
                <a:gd name="connsiteY5" fmla="*/ 62805 h 73380"/>
                <a:gd name="connsiteX6" fmla="*/ 130834 w 147083"/>
                <a:gd name="connsiteY6" fmla="*/ 62805 h 73380"/>
                <a:gd name="connsiteX7" fmla="*/ 145149 w 147083"/>
                <a:gd name="connsiteY7" fmla="*/ 51779 h 73380"/>
                <a:gd name="connsiteX8" fmla="*/ 145729 w 147083"/>
                <a:gd name="connsiteY8" fmla="*/ 47716 h 73380"/>
                <a:gd name="connsiteX9" fmla="*/ 130318 w 147083"/>
                <a:gd name="connsiteY9" fmla="*/ 43074 h 73380"/>
                <a:gd name="connsiteX10" fmla="*/ 129544 w 147083"/>
                <a:gd name="connsiteY10" fmla="*/ 48232 h 73380"/>
                <a:gd name="connsiteX11" fmla="*/ 124321 w 147083"/>
                <a:gd name="connsiteY11" fmla="*/ 51650 h 73380"/>
                <a:gd name="connsiteX12" fmla="*/ 104783 w 147083"/>
                <a:gd name="connsiteY12" fmla="*/ 51650 h 73380"/>
                <a:gd name="connsiteX13" fmla="*/ 99883 w 147083"/>
                <a:gd name="connsiteY13" fmla="*/ 47974 h 73380"/>
                <a:gd name="connsiteX14" fmla="*/ 99883 w 147083"/>
                <a:gd name="connsiteY14" fmla="*/ 40301 h 73380"/>
                <a:gd name="connsiteX15" fmla="*/ 147083 w 147083"/>
                <a:gd name="connsiteY15" fmla="*/ 40301 h 73380"/>
                <a:gd name="connsiteX16" fmla="*/ 147083 w 147083"/>
                <a:gd name="connsiteY16" fmla="*/ 28565 h 73380"/>
                <a:gd name="connsiteX17" fmla="*/ 81699 w 147083"/>
                <a:gd name="connsiteY17" fmla="*/ 28565 h 73380"/>
                <a:gd name="connsiteX18" fmla="*/ 81699 w 147083"/>
                <a:gd name="connsiteY18" fmla="*/ 20183 h 73380"/>
                <a:gd name="connsiteX19" fmla="*/ 136121 w 147083"/>
                <a:gd name="connsiteY19" fmla="*/ 20183 h 73380"/>
                <a:gd name="connsiteX20" fmla="*/ 136121 w 147083"/>
                <a:gd name="connsiteY20" fmla="*/ 8641 h 73380"/>
                <a:gd name="connsiteX21" fmla="*/ 81699 w 147083"/>
                <a:gd name="connsiteY21" fmla="*/ 8641 h 73380"/>
                <a:gd name="connsiteX22" fmla="*/ 81699 w 147083"/>
                <a:gd name="connsiteY22" fmla="*/ 0 h 73380"/>
                <a:gd name="connsiteX23" fmla="*/ 66868 w 147083"/>
                <a:gd name="connsiteY23" fmla="*/ 0 h 73380"/>
                <a:gd name="connsiteX24" fmla="*/ 66868 w 147083"/>
                <a:gd name="connsiteY24" fmla="*/ 8318 h 73380"/>
                <a:gd name="connsiteX25" fmla="*/ 13477 w 147083"/>
                <a:gd name="connsiteY25" fmla="*/ 8318 h 73380"/>
                <a:gd name="connsiteX26" fmla="*/ 13477 w 147083"/>
                <a:gd name="connsiteY26" fmla="*/ 20247 h 73380"/>
                <a:gd name="connsiteX27" fmla="*/ 66868 w 147083"/>
                <a:gd name="connsiteY27" fmla="*/ 20247 h 73380"/>
                <a:gd name="connsiteX28" fmla="*/ 66868 w 147083"/>
                <a:gd name="connsiteY28" fmla="*/ 28630 h 73380"/>
                <a:gd name="connsiteX29" fmla="*/ 1612 w 147083"/>
                <a:gd name="connsiteY29" fmla="*/ 28630 h 73380"/>
                <a:gd name="connsiteX30" fmla="*/ 1612 w 147083"/>
                <a:gd name="connsiteY30" fmla="*/ 40366 h 73380"/>
                <a:gd name="connsiteX31" fmla="*/ 45202 w 147083"/>
                <a:gd name="connsiteY31" fmla="*/ 40366 h 73380"/>
                <a:gd name="connsiteX32" fmla="*/ 0 w 147083"/>
                <a:gd name="connsiteY32" fmla="*/ 60032 h 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7083" h="73380">
                  <a:moveTo>
                    <a:pt x="0" y="60032"/>
                  </a:moveTo>
                  <a:lnTo>
                    <a:pt x="6900" y="73380"/>
                  </a:lnTo>
                  <a:cubicBezTo>
                    <a:pt x="6900" y="73380"/>
                    <a:pt x="41204" y="70414"/>
                    <a:pt x="64095" y="40366"/>
                  </a:cubicBezTo>
                  <a:lnTo>
                    <a:pt x="85310" y="40366"/>
                  </a:lnTo>
                  <a:lnTo>
                    <a:pt x="85374" y="53713"/>
                  </a:lnTo>
                  <a:cubicBezTo>
                    <a:pt x="85374" y="60806"/>
                    <a:pt x="89050" y="62805"/>
                    <a:pt x="96594" y="62805"/>
                  </a:cubicBezTo>
                  <a:lnTo>
                    <a:pt x="130834" y="62805"/>
                  </a:lnTo>
                  <a:cubicBezTo>
                    <a:pt x="139410" y="62805"/>
                    <a:pt x="145149" y="57324"/>
                    <a:pt x="145149" y="51779"/>
                  </a:cubicBezTo>
                  <a:lnTo>
                    <a:pt x="145729" y="47716"/>
                  </a:lnTo>
                  <a:lnTo>
                    <a:pt x="130318" y="43074"/>
                  </a:lnTo>
                  <a:lnTo>
                    <a:pt x="129544" y="48232"/>
                  </a:lnTo>
                  <a:cubicBezTo>
                    <a:pt x="129093" y="51263"/>
                    <a:pt x="125740" y="51650"/>
                    <a:pt x="124321" y="51650"/>
                  </a:cubicBezTo>
                  <a:lnTo>
                    <a:pt x="104783" y="51650"/>
                  </a:lnTo>
                  <a:cubicBezTo>
                    <a:pt x="100592" y="51650"/>
                    <a:pt x="99883" y="50167"/>
                    <a:pt x="99883" y="47974"/>
                  </a:cubicBezTo>
                  <a:lnTo>
                    <a:pt x="99883" y="40301"/>
                  </a:lnTo>
                  <a:lnTo>
                    <a:pt x="147083" y="40301"/>
                  </a:lnTo>
                  <a:lnTo>
                    <a:pt x="147083" y="28565"/>
                  </a:lnTo>
                  <a:lnTo>
                    <a:pt x="81699" y="28565"/>
                  </a:lnTo>
                  <a:lnTo>
                    <a:pt x="81699" y="20183"/>
                  </a:lnTo>
                  <a:lnTo>
                    <a:pt x="136121" y="20183"/>
                  </a:lnTo>
                  <a:lnTo>
                    <a:pt x="136121" y="8641"/>
                  </a:lnTo>
                  <a:lnTo>
                    <a:pt x="81699" y="8641"/>
                  </a:lnTo>
                  <a:lnTo>
                    <a:pt x="81699" y="0"/>
                  </a:lnTo>
                  <a:lnTo>
                    <a:pt x="66868" y="0"/>
                  </a:lnTo>
                  <a:lnTo>
                    <a:pt x="66868" y="8318"/>
                  </a:lnTo>
                  <a:lnTo>
                    <a:pt x="13477" y="8318"/>
                  </a:lnTo>
                  <a:lnTo>
                    <a:pt x="13477" y="20247"/>
                  </a:lnTo>
                  <a:lnTo>
                    <a:pt x="66868" y="20247"/>
                  </a:lnTo>
                  <a:lnTo>
                    <a:pt x="66868" y="28630"/>
                  </a:lnTo>
                  <a:lnTo>
                    <a:pt x="1612" y="28630"/>
                  </a:lnTo>
                  <a:lnTo>
                    <a:pt x="1612" y="40366"/>
                  </a:lnTo>
                  <a:lnTo>
                    <a:pt x="45202" y="40366"/>
                  </a:lnTo>
                  <a:cubicBezTo>
                    <a:pt x="45202" y="40301"/>
                    <a:pt x="39334" y="53455"/>
                    <a:pt x="0" y="60032"/>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6" name="フリーフォーム: 図形 315">
              <a:extLst>
                <a:ext uri="{FF2B5EF4-FFF2-40B4-BE49-F238E27FC236}">
                  <a16:creationId xmlns:a16="http://schemas.microsoft.com/office/drawing/2014/main" id="{577875A7-610B-498E-B872-2C29C22E32F2}"/>
                </a:ext>
              </a:extLst>
            </p:cNvPr>
            <p:cNvSpPr/>
            <p:nvPr/>
          </p:nvSpPr>
          <p:spPr>
            <a:xfrm>
              <a:off x="4117242" y="4969445"/>
              <a:ext cx="142585" cy="31229"/>
            </a:xfrm>
            <a:custGeom>
              <a:avLst/>
              <a:gdLst>
                <a:gd name="connsiteX0" fmla="*/ 35401 w 145729"/>
                <a:gd name="connsiteY0" fmla="*/ 31918 h 31918"/>
                <a:gd name="connsiteX1" fmla="*/ 50425 w 145729"/>
                <a:gd name="connsiteY1" fmla="*/ 31918 h 31918"/>
                <a:gd name="connsiteX2" fmla="*/ 50425 w 145729"/>
                <a:gd name="connsiteY2" fmla="*/ 22375 h 31918"/>
                <a:gd name="connsiteX3" fmla="*/ 94724 w 145729"/>
                <a:gd name="connsiteY3" fmla="*/ 22375 h 31918"/>
                <a:gd name="connsiteX4" fmla="*/ 94724 w 145729"/>
                <a:gd name="connsiteY4" fmla="*/ 31918 h 31918"/>
                <a:gd name="connsiteX5" fmla="*/ 109555 w 145729"/>
                <a:gd name="connsiteY5" fmla="*/ 31918 h 31918"/>
                <a:gd name="connsiteX6" fmla="*/ 109555 w 145729"/>
                <a:gd name="connsiteY6" fmla="*/ 22375 h 31918"/>
                <a:gd name="connsiteX7" fmla="*/ 145729 w 145729"/>
                <a:gd name="connsiteY7" fmla="*/ 22375 h 31918"/>
                <a:gd name="connsiteX8" fmla="*/ 145729 w 145729"/>
                <a:gd name="connsiteY8" fmla="*/ 9995 h 31918"/>
                <a:gd name="connsiteX9" fmla="*/ 109555 w 145729"/>
                <a:gd name="connsiteY9" fmla="*/ 9866 h 31918"/>
                <a:gd name="connsiteX10" fmla="*/ 109555 w 145729"/>
                <a:gd name="connsiteY10" fmla="*/ 0 h 31918"/>
                <a:gd name="connsiteX11" fmla="*/ 94724 w 145729"/>
                <a:gd name="connsiteY11" fmla="*/ 0 h 31918"/>
                <a:gd name="connsiteX12" fmla="*/ 94724 w 145729"/>
                <a:gd name="connsiteY12" fmla="*/ 9801 h 31918"/>
                <a:gd name="connsiteX13" fmla="*/ 50425 w 145729"/>
                <a:gd name="connsiteY13" fmla="*/ 9801 h 31918"/>
                <a:gd name="connsiteX14" fmla="*/ 50425 w 145729"/>
                <a:gd name="connsiteY14" fmla="*/ 0 h 31918"/>
                <a:gd name="connsiteX15" fmla="*/ 35207 w 145729"/>
                <a:gd name="connsiteY15" fmla="*/ 0 h 31918"/>
                <a:gd name="connsiteX16" fmla="*/ 35207 w 145729"/>
                <a:gd name="connsiteY16" fmla="*/ 9995 h 31918"/>
                <a:gd name="connsiteX17" fmla="*/ 0 w 145729"/>
                <a:gd name="connsiteY17" fmla="*/ 9995 h 31918"/>
                <a:gd name="connsiteX18" fmla="*/ 0 w 145729"/>
                <a:gd name="connsiteY18" fmla="*/ 22375 h 31918"/>
                <a:gd name="connsiteX19" fmla="*/ 35401 w 145729"/>
                <a:gd name="connsiteY19" fmla="*/ 22375 h 3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29" h="31918">
                  <a:moveTo>
                    <a:pt x="35401" y="31918"/>
                  </a:moveTo>
                  <a:lnTo>
                    <a:pt x="50425" y="31918"/>
                  </a:lnTo>
                  <a:lnTo>
                    <a:pt x="50425" y="22375"/>
                  </a:lnTo>
                  <a:lnTo>
                    <a:pt x="94724" y="22375"/>
                  </a:lnTo>
                  <a:lnTo>
                    <a:pt x="94724" y="31918"/>
                  </a:lnTo>
                  <a:lnTo>
                    <a:pt x="109555" y="31918"/>
                  </a:lnTo>
                  <a:lnTo>
                    <a:pt x="109555" y="22375"/>
                  </a:lnTo>
                  <a:lnTo>
                    <a:pt x="145729" y="22375"/>
                  </a:lnTo>
                  <a:lnTo>
                    <a:pt x="145729" y="9995"/>
                  </a:lnTo>
                  <a:lnTo>
                    <a:pt x="109555" y="9866"/>
                  </a:lnTo>
                  <a:lnTo>
                    <a:pt x="109555" y="0"/>
                  </a:lnTo>
                  <a:lnTo>
                    <a:pt x="94724" y="0"/>
                  </a:lnTo>
                  <a:lnTo>
                    <a:pt x="94724" y="9801"/>
                  </a:lnTo>
                  <a:lnTo>
                    <a:pt x="50425" y="9801"/>
                  </a:lnTo>
                  <a:lnTo>
                    <a:pt x="50425" y="0"/>
                  </a:lnTo>
                  <a:lnTo>
                    <a:pt x="35207" y="0"/>
                  </a:lnTo>
                  <a:lnTo>
                    <a:pt x="35207" y="9995"/>
                  </a:lnTo>
                  <a:lnTo>
                    <a:pt x="0" y="9995"/>
                  </a:lnTo>
                  <a:lnTo>
                    <a:pt x="0" y="22375"/>
                  </a:lnTo>
                  <a:lnTo>
                    <a:pt x="35401" y="22375"/>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7" name="フリーフォーム: 図形 316">
              <a:extLst>
                <a:ext uri="{FF2B5EF4-FFF2-40B4-BE49-F238E27FC236}">
                  <a16:creationId xmlns:a16="http://schemas.microsoft.com/office/drawing/2014/main" id="{4DBDB4B6-F1A4-4865-B9E4-92976C19B51E}"/>
                </a:ext>
              </a:extLst>
            </p:cNvPr>
            <p:cNvSpPr/>
            <p:nvPr/>
          </p:nvSpPr>
          <p:spPr>
            <a:xfrm>
              <a:off x="4116990" y="5050011"/>
              <a:ext cx="143026" cy="64352"/>
            </a:xfrm>
            <a:custGeom>
              <a:avLst/>
              <a:gdLst>
                <a:gd name="connsiteX0" fmla="*/ 74799 w 146180"/>
                <a:gd name="connsiteY0" fmla="*/ 40301 h 65771"/>
                <a:gd name="connsiteX1" fmla="*/ 52166 w 146180"/>
                <a:gd name="connsiteY1" fmla="*/ 26695 h 65771"/>
                <a:gd name="connsiteX2" fmla="*/ 99625 w 146180"/>
                <a:gd name="connsiteY2" fmla="*/ 26695 h 65771"/>
                <a:gd name="connsiteX3" fmla="*/ 74799 w 146180"/>
                <a:gd name="connsiteY3" fmla="*/ 40301 h 65771"/>
                <a:gd name="connsiteX4" fmla="*/ 95820 w 146180"/>
                <a:gd name="connsiteY4" fmla="*/ 45395 h 65771"/>
                <a:gd name="connsiteX5" fmla="*/ 122258 w 146180"/>
                <a:gd name="connsiteY5" fmla="*/ 25535 h 65771"/>
                <a:gd name="connsiteX6" fmla="*/ 122258 w 146180"/>
                <a:gd name="connsiteY6" fmla="*/ 15024 h 65771"/>
                <a:gd name="connsiteX7" fmla="*/ 64482 w 146180"/>
                <a:gd name="connsiteY7" fmla="*/ 15153 h 65771"/>
                <a:gd name="connsiteX8" fmla="*/ 76669 w 146180"/>
                <a:gd name="connsiteY8" fmla="*/ 2708 h 65771"/>
                <a:gd name="connsiteX9" fmla="*/ 61322 w 146180"/>
                <a:gd name="connsiteY9" fmla="*/ 0 h 65771"/>
                <a:gd name="connsiteX10" fmla="*/ 580 w 146180"/>
                <a:gd name="connsiteY10" fmla="*/ 30113 h 65771"/>
                <a:gd name="connsiteX11" fmla="*/ 7544 w 146180"/>
                <a:gd name="connsiteY11" fmla="*/ 42751 h 65771"/>
                <a:gd name="connsiteX12" fmla="*/ 38431 w 146180"/>
                <a:gd name="connsiteY12" fmla="*/ 32950 h 65771"/>
                <a:gd name="connsiteX13" fmla="*/ 54810 w 146180"/>
                <a:gd name="connsiteY13" fmla="*/ 45782 h 65771"/>
                <a:gd name="connsiteX14" fmla="*/ 0 w 146180"/>
                <a:gd name="connsiteY14" fmla="*/ 51392 h 65771"/>
                <a:gd name="connsiteX15" fmla="*/ 7222 w 146180"/>
                <a:gd name="connsiteY15" fmla="*/ 65771 h 65771"/>
                <a:gd name="connsiteX16" fmla="*/ 73574 w 146180"/>
                <a:gd name="connsiteY16" fmla="*/ 54294 h 65771"/>
                <a:gd name="connsiteX17" fmla="*/ 92532 w 146180"/>
                <a:gd name="connsiteY17" fmla="*/ 59259 h 65771"/>
                <a:gd name="connsiteX18" fmla="*/ 139732 w 146180"/>
                <a:gd name="connsiteY18" fmla="*/ 64998 h 65771"/>
                <a:gd name="connsiteX19" fmla="*/ 146181 w 146180"/>
                <a:gd name="connsiteY19" fmla="*/ 49457 h 65771"/>
                <a:gd name="connsiteX20" fmla="*/ 95820 w 146180"/>
                <a:gd name="connsiteY20" fmla="*/ 45395 h 6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180" h="65771">
                  <a:moveTo>
                    <a:pt x="74799" y="40301"/>
                  </a:moveTo>
                  <a:cubicBezTo>
                    <a:pt x="65901" y="37593"/>
                    <a:pt x="56293" y="31854"/>
                    <a:pt x="52166" y="26695"/>
                  </a:cubicBezTo>
                  <a:lnTo>
                    <a:pt x="99625" y="26695"/>
                  </a:lnTo>
                  <a:cubicBezTo>
                    <a:pt x="94982" y="31274"/>
                    <a:pt x="84278" y="36561"/>
                    <a:pt x="74799" y="40301"/>
                  </a:cubicBezTo>
                  <a:moveTo>
                    <a:pt x="95820" y="45395"/>
                  </a:moveTo>
                  <a:cubicBezTo>
                    <a:pt x="100463" y="42816"/>
                    <a:pt x="119098" y="30113"/>
                    <a:pt x="122258" y="25535"/>
                  </a:cubicBezTo>
                  <a:lnTo>
                    <a:pt x="122258" y="15024"/>
                  </a:lnTo>
                  <a:lnTo>
                    <a:pt x="64482" y="15153"/>
                  </a:lnTo>
                  <a:cubicBezTo>
                    <a:pt x="69641" y="11155"/>
                    <a:pt x="72026" y="8060"/>
                    <a:pt x="76669" y="2708"/>
                  </a:cubicBezTo>
                  <a:lnTo>
                    <a:pt x="61322" y="0"/>
                  </a:lnTo>
                  <a:cubicBezTo>
                    <a:pt x="61322" y="0"/>
                    <a:pt x="48297" y="19989"/>
                    <a:pt x="580" y="30113"/>
                  </a:cubicBezTo>
                  <a:lnTo>
                    <a:pt x="7544" y="42751"/>
                  </a:lnTo>
                  <a:cubicBezTo>
                    <a:pt x="7544" y="42751"/>
                    <a:pt x="21215" y="40301"/>
                    <a:pt x="38431" y="32950"/>
                  </a:cubicBezTo>
                  <a:cubicBezTo>
                    <a:pt x="38431" y="32950"/>
                    <a:pt x="44428" y="37722"/>
                    <a:pt x="54810" y="45782"/>
                  </a:cubicBezTo>
                  <a:cubicBezTo>
                    <a:pt x="29791" y="51972"/>
                    <a:pt x="12961" y="51392"/>
                    <a:pt x="0" y="51392"/>
                  </a:cubicBezTo>
                  <a:lnTo>
                    <a:pt x="7222" y="65771"/>
                  </a:lnTo>
                  <a:cubicBezTo>
                    <a:pt x="29210" y="65127"/>
                    <a:pt x="52875" y="60226"/>
                    <a:pt x="73574" y="54294"/>
                  </a:cubicBezTo>
                  <a:cubicBezTo>
                    <a:pt x="77249" y="55390"/>
                    <a:pt x="88405" y="58549"/>
                    <a:pt x="92532" y="59259"/>
                  </a:cubicBezTo>
                  <a:cubicBezTo>
                    <a:pt x="92532" y="59259"/>
                    <a:pt x="124579" y="65449"/>
                    <a:pt x="139732" y="64998"/>
                  </a:cubicBezTo>
                  <a:lnTo>
                    <a:pt x="146181" y="49457"/>
                  </a:lnTo>
                  <a:cubicBezTo>
                    <a:pt x="134896" y="49393"/>
                    <a:pt x="109619" y="49522"/>
                    <a:pt x="95820" y="45395"/>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8" name="フリーフォーム: 図形 317">
              <a:extLst>
                <a:ext uri="{FF2B5EF4-FFF2-40B4-BE49-F238E27FC236}">
                  <a16:creationId xmlns:a16="http://schemas.microsoft.com/office/drawing/2014/main" id="{EE414A95-6042-4CC3-A0FC-94A29AA20343}"/>
                </a:ext>
              </a:extLst>
            </p:cNvPr>
            <p:cNvSpPr/>
            <p:nvPr/>
          </p:nvSpPr>
          <p:spPr>
            <a:xfrm>
              <a:off x="4291247" y="5011526"/>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9" name="フリーフォーム: 図形 318">
              <a:extLst>
                <a:ext uri="{FF2B5EF4-FFF2-40B4-BE49-F238E27FC236}">
                  <a16:creationId xmlns:a16="http://schemas.microsoft.com/office/drawing/2014/main" id="{B460192C-DDD6-40ED-8132-18F7E4178131}"/>
                </a:ext>
              </a:extLst>
            </p:cNvPr>
            <p:cNvSpPr/>
            <p:nvPr/>
          </p:nvSpPr>
          <p:spPr>
            <a:xfrm>
              <a:off x="4291247" y="5025911"/>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0" name="フリーフォーム: 図形 319">
              <a:extLst>
                <a:ext uri="{FF2B5EF4-FFF2-40B4-BE49-F238E27FC236}">
                  <a16:creationId xmlns:a16="http://schemas.microsoft.com/office/drawing/2014/main" id="{DA0C1288-79F3-4814-BEAD-49AA738A343C}"/>
                </a:ext>
              </a:extLst>
            </p:cNvPr>
            <p:cNvSpPr/>
            <p:nvPr/>
          </p:nvSpPr>
          <p:spPr>
            <a:xfrm>
              <a:off x="4354464" y="5011526"/>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1" name="フリーフォーム: 図形 320">
              <a:extLst>
                <a:ext uri="{FF2B5EF4-FFF2-40B4-BE49-F238E27FC236}">
                  <a16:creationId xmlns:a16="http://schemas.microsoft.com/office/drawing/2014/main" id="{523F0E1F-F412-4635-8672-D2C6027AD371}"/>
                </a:ext>
              </a:extLst>
            </p:cNvPr>
            <p:cNvSpPr/>
            <p:nvPr/>
          </p:nvSpPr>
          <p:spPr>
            <a:xfrm>
              <a:off x="4354464" y="5025911"/>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2" name="フリーフォーム: 図形 321">
              <a:extLst>
                <a:ext uri="{FF2B5EF4-FFF2-40B4-BE49-F238E27FC236}">
                  <a16:creationId xmlns:a16="http://schemas.microsoft.com/office/drawing/2014/main" id="{5E9FDAAF-3A48-4859-B271-32C4256E00B1}"/>
                </a:ext>
              </a:extLst>
            </p:cNvPr>
            <p:cNvSpPr/>
            <p:nvPr/>
          </p:nvSpPr>
          <p:spPr>
            <a:xfrm>
              <a:off x="4280647" y="5047266"/>
              <a:ext cx="132806" cy="73310"/>
            </a:xfrm>
            <a:custGeom>
              <a:avLst/>
              <a:gdLst>
                <a:gd name="connsiteX0" fmla="*/ 119421 w 135734"/>
                <a:gd name="connsiteY0" fmla="*/ 56744 h 74927"/>
                <a:gd name="connsiteX1" fmla="*/ 110716 w 135734"/>
                <a:gd name="connsiteY1" fmla="*/ 62547 h 74927"/>
                <a:gd name="connsiteX2" fmla="*/ 74090 w 135734"/>
                <a:gd name="connsiteY2" fmla="*/ 62547 h 74927"/>
                <a:gd name="connsiteX3" fmla="*/ 68028 w 135734"/>
                <a:gd name="connsiteY3" fmla="*/ 57776 h 74927"/>
                <a:gd name="connsiteX4" fmla="*/ 68028 w 135734"/>
                <a:gd name="connsiteY4" fmla="*/ 51972 h 74927"/>
                <a:gd name="connsiteX5" fmla="*/ 120194 w 135734"/>
                <a:gd name="connsiteY5" fmla="*/ 51972 h 74927"/>
                <a:gd name="connsiteX6" fmla="*/ 119421 w 135734"/>
                <a:gd name="connsiteY6" fmla="*/ 56744 h 74927"/>
                <a:gd name="connsiteX7" fmla="*/ 67964 w 135734"/>
                <a:gd name="connsiteY7" fmla="*/ 30113 h 74927"/>
                <a:gd name="connsiteX8" fmla="*/ 108007 w 135734"/>
                <a:gd name="connsiteY8" fmla="*/ 30113 h 74927"/>
                <a:gd name="connsiteX9" fmla="*/ 108007 w 135734"/>
                <a:gd name="connsiteY9" fmla="*/ 40495 h 74927"/>
                <a:gd name="connsiteX10" fmla="*/ 67964 w 135734"/>
                <a:gd name="connsiteY10" fmla="*/ 40495 h 74927"/>
                <a:gd name="connsiteX11" fmla="*/ 67964 w 135734"/>
                <a:gd name="connsiteY11" fmla="*/ 30113 h 74927"/>
                <a:gd name="connsiteX12" fmla="*/ 67964 w 135734"/>
                <a:gd name="connsiteY12" fmla="*/ 11026 h 74927"/>
                <a:gd name="connsiteX13" fmla="*/ 108007 w 135734"/>
                <a:gd name="connsiteY13" fmla="*/ 11026 h 74927"/>
                <a:gd name="connsiteX14" fmla="*/ 108007 w 135734"/>
                <a:gd name="connsiteY14" fmla="*/ 19796 h 74927"/>
                <a:gd name="connsiteX15" fmla="*/ 67964 w 135734"/>
                <a:gd name="connsiteY15" fmla="*/ 19796 h 74927"/>
                <a:gd name="connsiteX16" fmla="*/ 67964 w 135734"/>
                <a:gd name="connsiteY16" fmla="*/ 11026 h 74927"/>
                <a:gd name="connsiteX17" fmla="*/ 53327 w 135734"/>
                <a:gd name="connsiteY17" fmla="*/ 19860 h 74927"/>
                <a:gd name="connsiteX18" fmla="*/ 13928 w 135734"/>
                <a:gd name="connsiteY18" fmla="*/ 19796 h 74927"/>
                <a:gd name="connsiteX19" fmla="*/ 13928 w 135734"/>
                <a:gd name="connsiteY19" fmla="*/ 11026 h 74927"/>
                <a:gd name="connsiteX20" fmla="*/ 53327 w 135734"/>
                <a:gd name="connsiteY20" fmla="*/ 11026 h 74927"/>
                <a:gd name="connsiteX21" fmla="*/ 53327 w 135734"/>
                <a:gd name="connsiteY21" fmla="*/ 19860 h 74927"/>
                <a:gd name="connsiteX22" fmla="*/ 53327 w 135734"/>
                <a:gd name="connsiteY22" fmla="*/ 40559 h 74927"/>
                <a:gd name="connsiteX23" fmla="*/ 13928 w 135734"/>
                <a:gd name="connsiteY23" fmla="*/ 40559 h 74927"/>
                <a:gd name="connsiteX24" fmla="*/ 13928 w 135734"/>
                <a:gd name="connsiteY24" fmla="*/ 30177 h 74927"/>
                <a:gd name="connsiteX25" fmla="*/ 53327 w 135734"/>
                <a:gd name="connsiteY25" fmla="*/ 30177 h 74927"/>
                <a:gd name="connsiteX26" fmla="*/ 53327 w 135734"/>
                <a:gd name="connsiteY26" fmla="*/ 40559 h 74927"/>
                <a:gd name="connsiteX27" fmla="*/ 121935 w 135734"/>
                <a:gd name="connsiteY27" fmla="*/ 0 h 74927"/>
                <a:gd name="connsiteX28" fmla="*/ 0 w 135734"/>
                <a:gd name="connsiteY28" fmla="*/ 0 h 74927"/>
                <a:gd name="connsiteX29" fmla="*/ 0 w 135734"/>
                <a:gd name="connsiteY29" fmla="*/ 61064 h 74927"/>
                <a:gd name="connsiteX30" fmla="*/ 13993 w 135734"/>
                <a:gd name="connsiteY30" fmla="*/ 61064 h 74927"/>
                <a:gd name="connsiteX31" fmla="*/ 13993 w 135734"/>
                <a:gd name="connsiteY31" fmla="*/ 51908 h 74927"/>
                <a:gd name="connsiteX32" fmla="*/ 53391 w 135734"/>
                <a:gd name="connsiteY32" fmla="*/ 51908 h 74927"/>
                <a:gd name="connsiteX33" fmla="*/ 53391 w 135734"/>
                <a:gd name="connsiteY33" fmla="*/ 63128 h 74927"/>
                <a:gd name="connsiteX34" fmla="*/ 69705 w 135734"/>
                <a:gd name="connsiteY34" fmla="*/ 74928 h 74927"/>
                <a:gd name="connsiteX35" fmla="*/ 112843 w 135734"/>
                <a:gd name="connsiteY35" fmla="*/ 74928 h 74927"/>
                <a:gd name="connsiteX36" fmla="*/ 134574 w 135734"/>
                <a:gd name="connsiteY36" fmla="*/ 60033 h 74927"/>
                <a:gd name="connsiteX37" fmla="*/ 135735 w 135734"/>
                <a:gd name="connsiteY37" fmla="*/ 48490 h 74927"/>
                <a:gd name="connsiteX38" fmla="*/ 122000 w 135734"/>
                <a:gd name="connsiteY38" fmla="*/ 43332 h 74927"/>
                <a:gd name="connsiteX39" fmla="*/ 122000 w 135734"/>
                <a:gd name="connsiteY39" fmla="*/ 0 h 7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5734" h="74927">
                  <a:moveTo>
                    <a:pt x="119421" y="56744"/>
                  </a:moveTo>
                  <a:cubicBezTo>
                    <a:pt x="118905" y="58936"/>
                    <a:pt x="117615" y="62547"/>
                    <a:pt x="110716" y="62547"/>
                  </a:cubicBezTo>
                  <a:lnTo>
                    <a:pt x="74090" y="62547"/>
                  </a:lnTo>
                  <a:cubicBezTo>
                    <a:pt x="68802" y="62547"/>
                    <a:pt x="68028" y="60742"/>
                    <a:pt x="68028" y="57776"/>
                  </a:cubicBezTo>
                  <a:lnTo>
                    <a:pt x="68028" y="51972"/>
                  </a:lnTo>
                  <a:lnTo>
                    <a:pt x="120194" y="51972"/>
                  </a:lnTo>
                  <a:cubicBezTo>
                    <a:pt x="120130" y="51972"/>
                    <a:pt x="119679" y="55454"/>
                    <a:pt x="119421" y="56744"/>
                  </a:cubicBezTo>
                  <a:moveTo>
                    <a:pt x="67964" y="30113"/>
                  </a:moveTo>
                  <a:lnTo>
                    <a:pt x="108007" y="30113"/>
                  </a:lnTo>
                  <a:lnTo>
                    <a:pt x="108007" y="40495"/>
                  </a:lnTo>
                  <a:lnTo>
                    <a:pt x="67964" y="40495"/>
                  </a:lnTo>
                  <a:lnTo>
                    <a:pt x="67964" y="30113"/>
                  </a:lnTo>
                  <a:close/>
                  <a:moveTo>
                    <a:pt x="67964" y="11026"/>
                  </a:moveTo>
                  <a:lnTo>
                    <a:pt x="108007" y="11026"/>
                  </a:lnTo>
                  <a:lnTo>
                    <a:pt x="108007" y="19796"/>
                  </a:lnTo>
                  <a:lnTo>
                    <a:pt x="67964" y="19796"/>
                  </a:lnTo>
                  <a:lnTo>
                    <a:pt x="67964" y="11026"/>
                  </a:lnTo>
                  <a:close/>
                  <a:moveTo>
                    <a:pt x="53327" y="19860"/>
                  </a:moveTo>
                  <a:lnTo>
                    <a:pt x="13928" y="19796"/>
                  </a:lnTo>
                  <a:lnTo>
                    <a:pt x="13928" y="11026"/>
                  </a:lnTo>
                  <a:lnTo>
                    <a:pt x="53327" y="11026"/>
                  </a:lnTo>
                  <a:lnTo>
                    <a:pt x="53327" y="19860"/>
                  </a:lnTo>
                  <a:moveTo>
                    <a:pt x="53327" y="40559"/>
                  </a:moveTo>
                  <a:lnTo>
                    <a:pt x="13928" y="40559"/>
                  </a:lnTo>
                  <a:lnTo>
                    <a:pt x="13928" y="30177"/>
                  </a:lnTo>
                  <a:lnTo>
                    <a:pt x="53327" y="30177"/>
                  </a:lnTo>
                  <a:lnTo>
                    <a:pt x="53327" y="40559"/>
                  </a:lnTo>
                  <a:close/>
                  <a:moveTo>
                    <a:pt x="121935" y="0"/>
                  </a:moveTo>
                  <a:lnTo>
                    <a:pt x="0" y="0"/>
                  </a:lnTo>
                  <a:lnTo>
                    <a:pt x="0" y="61064"/>
                  </a:lnTo>
                  <a:lnTo>
                    <a:pt x="13993" y="61064"/>
                  </a:lnTo>
                  <a:lnTo>
                    <a:pt x="13993" y="51908"/>
                  </a:lnTo>
                  <a:lnTo>
                    <a:pt x="53391" y="51908"/>
                  </a:lnTo>
                  <a:lnTo>
                    <a:pt x="53391" y="63128"/>
                  </a:lnTo>
                  <a:cubicBezTo>
                    <a:pt x="53391" y="71639"/>
                    <a:pt x="58614" y="74928"/>
                    <a:pt x="69705" y="74928"/>
                  </a:cubicBezTo>
                  <a:lnTo>
                    <a:pt x="112843" y="74928"/>
                  </a:lnTo>
                  <a:cubicBezTo>
                    <a:pt x="112843" y="74928"/>
                    <a:pt x="133220" y="74347"/>
                    <a:pt x="134574" y="60033"/>
                  </a:cubicBezTo>
                  <a:lnTo>
                    <a:pt x="135735" y="48490"/>
                  </a:lnTo>
                  <a:lnTo>
                    <a:pt x="122000" y="43332"/>
                  </a:lnTo>
                  <a:lnTo>
                    <a:pt x="122000" y="0"/>
                  </a:ln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3" name="フリーフォーム: 図形 322">
              <a:extLst>
                <a:ext uri="{FF2B5EF4-FFF2-40B4-BE49-F238E27FC236}">
                  <a16:creationId xmlns:a16="http://schemas.microsoft.com/office/drawing/2014/main" id="{1239A349-2190-4A3A-A08A-69D28AC76480}"/>
                </a:ext>
              </a:extLst>
            </p:cNvPr>
            <p:cNvSpPr/>
            <p:nvPr/>
          </p:nvSpPr>
          <p:spPr>
            <a:xfrm>
              <a:off x="4271499" y="4974050"/>
              <a:ext cx="138800" cy="61008"/>
            </a:xfrm>
            <a:custGeom>
              <a:avLst/>
              <a:gdLst>
                <a:gd name="connsiteX0" fmla="*/ 13735 w 141860"/>
                <a:gd name="connsiteY0" fmla="*/ 31338 h 62353"/>
                <a:gd name="connsiteX1" fmla="*/ 62741 w 141860"/>
                <a:gd name="connsiteY1" fmla="*/ 31338 h 62353"/>
                <a:gd name="connsiteX2" fmla="*/ 62741 w 141860"/>
                <a:gd name="connsiteY2" fmla="*/ 62354 h 62353"/>
                <a:gd name="connsiteX3" fmla="*/ 77314 w 141860"/>
                <a:gd name="connsiteY3" fmla="*/ 62354 h 62353"/>
                <a:gd name="connsiteX4" fmla="*/ 77314 w 141860"/>
                <a:gd name="connsiteY4" fmla="*/ 31338 h 62353"/>
                <a:gd name="connsiteX5" fmla="*/ 128126 w 141860"/>
                <a:gd name="connsiteY5" fmla="*/ 31338 h 62353"/>
                <a:gd name="connsiteX6" fmla="*/ 128126 w 141860"/>
                <a:gd name="connsiteY6" fmla="*/ 57002 h 62353"/>
                <a:gd name="connsiteX7" fmla="*/ 141860 w 141860"/>
                <a:gd name="connsiteY7" fmla="*/ 57002 h 62353"/>
                <a:gd name="connsiteX8" fmla="*/ 141860 w 141860"/>
                <a:gd name="connsiteY8" fmla="*/ 19473 h 62353"/>
                <a:gd name="connsiteX9" fmla="*/ 77314 w 141860"/>
                <a:gd name="connsiteY9" fmla="*/ 19473 h 62353"/>
                <a:gd name="connsiteX10" fmla="*/ 77314 w 141860"/>
                <a:gd name="connsiteY10" fmla="*/ 12123 h 62353"/>
                <a:gd name="connsiteX11" fmla="*/ 134122 w 141860"/>
                <a:gd name="connsiteY11" fmla="*/ 12123 h 62353"/>
                <a:gd name="connsiteX12" fmla="*/ 134122 w 141860"/>
                <a:gd name="connsiteY12" fmla="*/ 0 h 62353"/>
                <a:gd name="connsiteX13" fmla="*/ 7029 w 141860"/>
                <a:gd name="connsiteY13" fmla="*/ 0 h 62353"/>
                <a:gd name="connsiteX14" fmla="*/ 7029 w 141860"/>
                <a:gd name="connsiteY14" fmla="*/ 12123 h 62353"/>
                <a:gd name="connsiteX15" fmla="*/ 62741 w 141860"/>
                <a:gd name="connsiteY15" fmla="*/ 12123 h 62353"/>
                <a:gd name="connsiteX16" fmla="*/ 62741 w 141860"/>
                <a:gd name="connsiteY16" fmla="*/ 19473 h 62353"/>
                <a:gd name="connsiteX17" fmla="*/ 0 w 141860"/>
                <a:gd name="connsiteY17" fmla="*/ 19473 h 62353"/>
                <a:gd name="connsiteX18" fmla="*/ 0 w 141860"/>
                <a:gd name="connsiteY18" fmla="*/ 57002 h 62353"/>
                <a:gd name="connsiteX19" fmla="*/ 13735 w 141860"/>
                <a:gd name="connsiteY19" fmla="*/ 57002 h 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60" h="62353">
                  <a:moveTo>
                    <a:pt x="13735" y="31338"/>
                  </a:moveTo>
                  <a:lnTo>
                    <a:pt x="62741" y="31338"/>
                  </a:lnTo>
                  <a:lnTo>
                    <a:pt x="62741" y="62354"/>
                  </a:lnTo>
                  <a:lnTo>
                    <a:pt x="77314" y="62354"/>
                  </a:lnTo>
                  <a:lnTo>
                    <a:pt x="77314" y="31338"/>
                  </a:lnTo>
                  <a:lnTo>
                    <a:pt x="128126" y="31338"/>
                  </a:lnTo>
                  <a:lnTo>
                    <a:pt x="128126" y="57002"/>
                  </a:lnTo>
                  <a:lnTo>
                    <a:pt x="141860" y="57002"/>
                  </a:lnTo>
                  <a:lnTo>
                    <a:pt x="141860" y="19473"/>
                  </a:lnTo>
                  <a:lnTo>
                    <a:pt x="77314" y="19473"/>
                  </a:lnTo>
                  <a:lnTo>
                    <a:pt x="77314" y="12123"/>
                  </a:lnTo>
                  <a:lnTo>
                    <a:pt x="134122" y="12123"/>
                  </a:lnTo>
                  <a:lnTo>
                    <a:pt x="134122" y="0"/>
                  </a:lnTo>
                  <a:lnTo>
                    <a:pt x="7029" y="0"/>
                  </a:lnTo>
                  <a:lnTo>
                    <a:pt x="7029" y="12123"/>
                  </a:lnTo>
                  <a:lnTo>
                    <a:pt x="62741" y="12123"/>
                  </a:lnTo>
                  <a:lnTo>
                    <a:pt x="62741" y="19473"/>
                  </a:lnTo>
                  <a:lnTo>
                    <a:pt x="0" y="19473"/>
                  </a:lnTo>
                  <a:lnTo>
                    <a:pt x="0" y="57002"/>
                  </a:lnTo>
                  <a:lnTo>
                    <a:pt x="13735" y="570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4" name="フリーフォーム: 図形 323">
              <a:extLst>
                <a:ext uri="{FF2B5EF4-FFF2-40B4-BE49-F238E27FC236}">
                  <a16:creationId xmlns:a16="http://schemas.microsoft.com/office/drawing/2014/main" id="{5D66CE9E-B90E-481E-8991-1360A5E251F5}"/>
                </a:ext>
              </a:extLst>
            </p:cNvPr>
            <p:cNvSpPr/>
            <p:nvPr/>
          </p:nvSpPr>
          <p:spPr>
            <a:xfrm>
              <a:off x="4420772" y="4968309"/>
              <a:ext cx="151796" cy="147757"/>
            </a:xfrm>
            <a:custGeom>
              <a:avLst/>
              <a:gdLst>
                <a:gd name="connsiteX0" fmla="*/ 106331 w 155143"/>
                <a:gd name="connsiteY0" fmla="*/ 67835 h 151016"/>
                <a:gd name="connsiteX1" fmla="*/ 118582 w 155143"/>
                <a:gd name="connsiteY1" fmla="*/ 67448 h 151016"/>
                <a:gd name="connsiteX2" fmla="*/ 123032 w 155143"/>
                <a:gd name="connsiteY2" fmla="*/ 77958 h 151016"/>
                <a:gd name="connsiteX3" fmla="*/ 107878 w 155143"/>
                <a:gd name="connsiteY3" fmla="*/ 77958 h 151016"/>
                <a:gd name="connsiteX4" fmla="*/ 106331 w 155143"/>
                <a:gd name="connsiteY4" fmla="*/ 67835 h 151016"/>
                <a:gd name="connsiteX5" fmla="*/ 105170 w 155143"/>
                <a:gd name="connsiteY5" fmla="*/ 56615 h 151016"/>
                <a:gd name="connsiteX6" fmla="*/ 103687 w 155143"/>
                <a:gd name="connsiteY6" fmla="*/ 26180 h 151016"/>
                <a:gd name="connsiteX7" fmla="*/ 119872 w 155143"/>
                <a:gd name="connsiteY7" fmla="*/ 45266 h 151016"/>
                <a:gd name="connsiteX8" fmla="*/ 110071 w 155143"/>
                <a:gd name="connsiteY8" fmla="*/ 56679 h 151016"/>
                <a:gd name="connsiteX9" fmla="*/ 105170 w 155143"/>
                <a:gd name="connsiteY9" fmla="*/ 56679 h 151016"/>
                <a:gd name="connsiteX10" fmla="*/ 51457 w 155143"/>
                <a:gd name="connsiteY10" fmla="*/ 59323 h 151016"/>
                <a:gd name="connsiteX11" fmla="*/ 47846 w 155143"/>
                <a:gd name="connsiteY11" fmla="*/ 59323 h 151016"/>
                <a:gd name="connsiteX12" fmla="*/ 47846 w 155143"/>
                <a:gd name="connsiteY12" fmla="*/ 64998 h 151016"/>
                <a:gd name="connsiteX13" fmla="*/ 35207 w 155143"/>
                <a:gd name="connsiteY13" fmla="*/ 45589 h 151016"/>
                <a:gd name="connsiteX14" fmla="*/ 47330 w 155143"/>
                <a:gd name="connsiteY14" fmla="*/ 45589 h 151016"/>
                <a:gd name="connsiteX15" fmla="*/ 47330 w 155143"/>
                <a:gd name="connsiteY15" fmla="*/ 35529 h 151016"/>
                <a:gd name="connsiteX16" fmla="*/ 59001 w 155143"/>
                <a:gd name="connsiteY16" fmla="*/ 48877 h 151016"/>
                <a:gd name="connsiteX17" fmla="*/ 51457 w 155143"/>
                <a:gd name="connsiteY17" fmla="*/ 59323 h 151016"/>
                <a:gd name="connsiteX18" fmla="*/ 42558 w 155143"/>
                <a:gd name="connsiteY18" fmla="*/ 81183 h 151016"/>
                <a:gd name="connsiteX19" fmla="*/ 48490 w 155143"/>
                <a:gd name="connsiteY19" fmla="*/ 71446 h 151016"/>
                <a:gd name="connsiteX20" fmla="*/ 78990 w 155143"/>
                <a:gd name="connsiteY20" fmla="*/ 68480 h 151016"/>
                <a:gd name="connsiteX21" fmla="*/ 81247 w 155143"/>
                <a:gd name="connsiteY21" fmla="*/ 74476 h 151016"/>
                <a:gd name="connsiteX22" fmla="*/ 92790 w 155143"/>
                <a:gd name="connsiteY22" fmla="*/ 69898 h 151016"/>
                <a:gd name="connsiteX23" fmla="*/ 93757 w 155143"/>
                <a:gd name="connsiteY23" fmla="*/ 78087 h 151016"/>
                <a:gd name="connsiteX24" fmla="*/ 44815 w 155143"/>
                <a:gd name="connsiteY24" fmla="*/ 78087 h 151016"/>
                <a:gd name="connsiteX25" fmla="*/ 44815 w 155143"/>
                <a:gd name="connsiteY25" fmla="*/ 91242 h 151016"/>
                <a:gd name="connsiteX26" fmla="*/ 57776 w 155143"/>
                <a:gd name="connsiteY26" fmla="*/ 91242 h 151016"/>
                <a:gd name="connsiteX27" fmla="*/ 39850 w 155143"/>
                <a:gd name="connsiteY27" fmla="*/ 135992 h 151016"/>
                <a:gd name="connsiteX28" fmla="*/ 50103 w 155143"/>
                <a:gd name="connsiteY28" fmla="*/ 148630 h 151016"/>
                <a:gd name="connsiteX29" fmla="*/ 69254 w 155143"/>
                <a:gd name="connsiteY29" fmla="*/ 112843 h 151016"/>
                <a:gd name="connsiteX30" fmla="*/ 86083 w 155143"/>
                <a:gd name="connsiteY30" fmla="*/ 124772 h 151016"/>
                <a:gd name="connsiteX31" fmla="*/ 93499 w 155143"/>
                <a:gd name="connsiteY31" fmla="*/ 112327 h 151016"/>
                <a:gd name="connsiteX32" fmla="*/ 72091 w 155143"/>
                <a:gd name="connsiteY32" fmla="*/ 97690 h 151016"/>
                <a:gd name="connsiteX33" fmla="*/ 72413 w 155143"/>
                <a:gd name="connsiteY33" fmla="*/ 91242 h 151016"/>
                <a:gd name="connsiteX34" fmla="*/ 96272 w 155143"/>
                <a:gd name="connsiteY34" fmla="*/ 91242 h 151016"/>
                <a:gd name="connsiteX35" fmla="*/ 105621 w 155143"/>
                <a:gd name="connsiteY35" fmla="*/ 117808 h 151016"/>
                <a:gd name="connsiteX36" fmla="*/ 72349 w 155143"/>
                <a:gd name="connsiteY36" fmla="*/ 134380 h 151016"/>
                <a:gd name="connsiteX37" fmla="*/ 80860 w 155143"/>
                <a:gd name="connsiteY37" fmla="*/ 147921 h 151016"/>
                <a:gd name="connsiteX38" fmla="*/ 113166 w 155143"/>
                <a:gd name="connsiteY38" fmla="*/ 130769 h 151016"/>
                <a:gd name="connsiteX39" fmla="*/ 125998 w 155143"/>
                <a:gd name="connsiteY39" fmla="*/ 144052 h 151016"/>
                <a:gd name="connsiteX40" fmla="*/ 145987 w 155143"/>
                <a:gd name="connsiteY40" fmla="*/ 143085 h 151016"/>
                <a:gd name="connsiteX41" fmla="*/ 155144 w 155143"/>
                <a:gd name="connsiteY41" fmla="*/ 126513 h 151016"/>
                <a:gd name="connsiteX42" fmla="*/ 143730 w 155143"/>
                <a:gd name="connsiteY42" fmla="*/ 114197 h 151016"/>
                <a:gd name="connsiteX43" fmla="*/ 137540 w 155143"/>
                <a:gd name="connsiteY43" fmla="*/ 127932 h 151016"/>
                <a:gd name="connsiteX44" fmla="*/ 127997 w 155143"/>
                <a:gd name="connsiteY44" fmla="*/ 126191 h 151016"/>
                <a:gd name="connsiteX45" fmla="*/ 124773 w 155143"/>
                <a:gd name="connsiteY45" fmla="*/ 121290 h 151016"/>
                <a:gd name="connsiteX46" fmla="*/ 140764 w 155143"/>
                <a:gd name="connsiteY46" fmla="*/ 101430 h 151016"/>
                <a:gd name="connsiteX47" fmla="*/ 128770 w 155143"/>
                <a:gd name="connsiteY47" fmla="*/ 92725 h 151016"/>
                <a:gd name="connsiteX48" fmla="*/ 116906 w 155143"/>
                <a:gd name="connsiteY48" fmla="*/ 109232 h 151016"/>
                <a:gd name="connsiteX49" fmla="*/ 110393 w 155143"/>
                <a:gd name="connsiteY49" fmla="*/ 91242 h 151016"/>
                <a:gd name="connsiteX50" fmla="*/ 152371 w 155143"/>
                <a:gd name="connsiteY50" fmla="*/ 91242 h 151016"/>
                <a:gd name="connsiteX51" fmla="*/ 152371 w 155143"/>
                <a:gd name="connsiteY51" fmla="*/ 78087 h 151016"/>
                <a:gd name="connsiteX52" fmla="*/ 137024 w 155143"/>
                <a:gd name="connsiteY52" fmla="*/ 78087 h 151016"/>
                <a:gd name="connsiteX53" fmla="*/ 131672 w 155143"/>
                <a:gd name="connsiteY53" fmla="*/ 66674 h 151016"/>
                <a:gd name="connsiteX54" fmla="*/ 141280 w 155143"/>
                <a:gd name="connsiteY54" fmla="*/ 65384 h 151016"/>
                <a:gd name="connsiteX55" fmla="*/ 143601 w 155143"/>
                <a:gd name="connsiteY55" fmla="*/ 71317 h 151016"/>
                <a:gd name="connsiteX56" fmla="*/ 153854 w 155143"/>
                <a:gd name="connsiteY56" fmla="*/ 67190 h 151016"/>
                <a:gd name="connsiteX57" fmla="*/ 146181 w 155143"/>
                <a:gd name="connsiteY57" fmla="*/ 44170 h 151016"/>
                <a:gd name="connsiteX58" fmla="*/ 135928 w 155143"/>
                <a:gd name="connsiteY58" fmla="*/ 47394 h 151016"/>
                <a:gd name="connsiteX59" fmla="*/ 138507 w 155143"/>
                <a:gd name="connsiteY59" fmla="*/ 55261 h 151016"/>
                <a:gd name="connsiteX60" fmla="*/ 125482 w 155143"/>
                <a:gd name="connsiteY60" fmla="*/ 56679 h 151016"/>
                <a:gd name="connsiteX61" fmla="*/ 149082 w 155143"/>
                <a:gd name="connsiteY61" fmla="*/ 26953 h 151016"/>
                <a:gd name="connsiteX62" fmla="*/ 138507 w 155143"/>
                <a:gd name="connsiteY62" fmla="*/ 20763 h 151016"/>
                <a:gd name="connsiteX63" fmla="*/ 128255 w 155143"/>
                <a:gd name="connsiteY63" fmla="*/ 35272 h 151016"/>
                <a:gd name="connsiteX64" fmla="*/ 123418 w 155143"/>
                <a:gd name="connsiteY64" fmla="*/ 29662 h 151016"/>
                <a:gd name="connsiteX65" fmla="*/ 137153 w 155143"/>
                <a:gd name="connsiteY65" fmla="*/ 7222 h 151016"/>
                <a:gd name="connsiteX66" fmla="*/ 125095 w 155143"/>
                <a:gd name="connsiteY66" fmla="*/ 1999 h 151016"/>
                <a:gd name="connsiteX67" fmla="*/ 115681 w 155143"/>
                <a:gd name="connsiteY67" fmla="*/ 19860 h 151016"/>
                <a:gd name="connsiteX68" fmla="*/ 111683 w 155143"/>
                <a:gd name="connsiteY68" fmla="*/ 16185 h 151016"/>
                <a:gd name="connsiteX69" fmla="*/ 103623 w 155143"/>
                <a:gd name="connsiteY69" fmla="*/ 25212 h 151016"/>
                <a:gd name="connsiteX70" fmla="*/ 102849 w 155143"/>
                <a:gd name="connsiteY70" fmla="*/ 193 h 151016"/>
                <a:gd name="connsiteX71" fmla="*/ 88792 w 155143"/>
                <a:gd name="connsiteY71" fmla="*/ 193 h 151016"/>
                <a:gd name="connsiteX72" fmla="*/ 92080 w 155143"/>
                <a:gd name="connsiteY72" fmla="*/ 66416 h 151016"/>
                <a:gd name="connsiteX73" fmla="*/ 85116 w 155143"/>
                <a:gd name="connsiteY73" fmla="*/ 46491 h 151016"/>
                <a:gd name="connsiteX74" fmla="*/ 75379 w 155143"/>
                <a:gd name="connsiteY74" fmla="*/ 49006 h 151016"/>
                <a:gd name="connsiteX75" fmla="*/ 77636 w 155143"/>
                <a:gd name="connsiteY75" fmla="*/ 57905 h 151016"/>
                <a:gd name="connsiteX76" fmla="*/ 65385 w 155143"/>
                <a:gd name="connsiteY76" fmla="*/ 59001 h 151016"/>
                <a:gd name="connsiteX77" fmla="*/ 88082 w 155143"/>
                <a:gd name="connsiteY77" fmla="*/ 27534 h 151016"/>
                <a:gd name="connsiteX78" fmla="*/ 77314 w 155143"/>
                <a:gd name="connsiteY78" fmla="*/ 21601 h 151016"/>
                <a:gd name="connsiteX79" fmla="*/ 67126 w 155143"/>
                <a:gd name="connsiteY79" fmla="*/ 38044 h 151016"/>
                <a:gd name="connsiteX80" fmla="*/ 62548 w 155143"/>
                <a:gd name="connsiteY80" fmla="*/ 32692 h 151016"/>
                <a:gd name="connsiteX81" fmla="*/ 76218 w 155143"/>
                <a:gd name="connsiteY81" fmla="*/ 7609 h 151016"/>
                <a:gd name="connsiteX82" fmla="*/ 64224 w 155143"/>
                <a:gd name="connsiteY82" fmla="*/ 3031 h 151016"/>
                <a:gd name="connsiteX83" fmla="*/ 53778 w 155143"/>
                <a:gd name="connsiteY83" fmla="*/ 23729 h 151016"/>
                <a:gd name="connsiteX84" fmla="*/ 49651 w 155143"/>
                <a:gd name="connsiteY84" fmla="*/ 20441 h 151016"/>
                <a:gd name="connsiteX85" fmla="*/ 42236 w 155143"/>
                <a:gd name="connsiteY85" fmla="*/ 31209 h 151016"/>
                <a:gd name="connsiteX86" fmla="*/ 34498 w 155143"/>
                <a:gd name="connsiteY86" fmla="*/ 31209 h 151016"/>
                <a:gd name="connsiteX87" fmla="*/ 34498 w 155143"/>
                <a:gd name="connsiteY87" fmla="*/ 0 h 151016"/>
                <a:gd name="connsiteX88" fmla="*/ 20441 w 155143"/>
                <a:gd name="connsiteY88" fmla="*/ 0 h 151016"/>
                <a:gd name="connsiteX89" fmla="*/ 20441 w 155143"/>
                <a:gd name="connsiteY89" fmla="*/ 31145 h 151016"/>
                <a:gd name="connsiteX90" fmla="*/ 4514 w 155143"/>
                <a:gd name="connsiteY90" fmla="*/ 31145 h 151016"/>
                <a:gd name="connsiteX91" fmla="*/ 4514 w 155143"/>
                <a:gd name="connsiteY91" fmla="*/ 45524 h 151016"/>
                <a:gd name="connsiteX92" fmla="*/ 20441 w 155143"/>
                <a:gd name="connsiteY92" fmla="*/ 45524 h 151016"/>
                <a:gd name="connsiteX93" fmla="*/ 0 w 155143"/>
                <a:gd name="connsiteY93" fmla="*/ 90855 h 151016"/>
                <a:gd name="connsiteX94" fmla="*/ 6255 w 155143"/>
                <a:gd name="connsiteY94" fmla="*/ 108587 h 151016"/>
                <a:gd name="connsiteX95" fmla="*/ 20441 w 155143"/>
                <a:gd name="connsiteY95" fmla="*/ 78539 h 151016"/>
                <a:gd name="connsiteX96" fmla="*/ 21344 w 155143"/>
                <a:gd name="connsiteY96" fmla="*/ 75702 h 151016"/>
                <a:gd name="connsiteX97" fmla="*/ 20441 w 155143"/>
                <a:gd name="connsiteY97" fmla="*/ 87437 h 151016"/>
                <a:gd name="connsiteX98" fmla="*/ 20441 w 155143"/>
                <a:gd name="connsiteY98" fmla="*/ 151016 h 151016"/>
                <a:gd name="connsiteX99" fmla="*/ 34498 w 155143"/>
                <a:gd name="connsiteY99" fmla="*/ 150952 h 151016"/>
                <a:gd name="connsiteX100" fmla="*/ 34498 w 155143"/>
                <a:gd name="connsiteY100" fmla="*/ 77507 h 151016"/>
                <a:gd name="connsiteX101" fmla="*/ 33595 w 155143"/>
                <a:gd name="connsiteY101" fmla="*/ 64482 h 151016"/>
                <a:gd name="connsiteX102" fmla="*/ 42558 w 155143"/>
                <a:gd name="connsiteY102" fmla="*/ 81183 h 1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5143" h="151016">
                  <a:moveTo>
                    <a:pt x="106331" y="67835"/>
                  </a:moveTo>
                  <a:lnTo>
                    <a:pt x="118582" y="67448"/>
                  </a:lnTo>
                  <a:lnTo>
                    <a:pt x="123032" y="77958"/>
                  </a:lnTo>
                  <a:lnTo>
                    <a:pt x="107878" y="77958"/>
                  </a:lnTo>
                  <a:cubicBezTo>
                    <a:pt x="107040" y="76024"/>
                    <a:pt x="106331" y="67835"/>
                    <a:pt x="106331" y="67835"/>
                  </a:cubicBezTo>
                  <a:moveTo>
                    <a:pt x="105170" y="56615"/>
                  </a:moveTo>
                  <a:cubicBezTo>
                    <a:pt x="104138" y="47394"/>
                    <a:pt x="103687" y="26180"/>
                    <a:pt x="103687" y="26180"/>
                  </a:cubicBezTo>
                  <a:cubicBezTo>
                    <a:pt x="111425" y="32821"/>
                    <a:pt x="119872" y="45266"/>
                    <a:pt x="119872" y="45266"/>
                  </a:cubicBezTo>
                  <a:cubicBezTo>
                    <a:pt x="115745" y="51908"/>
                    <a:pt x="110071" y="56679"/>
                    <a:pt x="110071" y="56679"/>
                  </a:cubicBezTo>
                  <a:lnTo>
                    <a:pt x="105170" y="56679"/>
                  </a:lnTo>
                  <a:moveTo>
                    <a:pt x="51457" y="59323"/>
                  </a:moveTo>
                  <a:lnTo>
                    <a:pt x="47846" y="59323"/>
                  </a:lnTo>
                  <a:lnTo>
                    <a:pt x="47846" y="64998"/>
                  </a:lnTo>
                  <a:cubicBezTo>
                    <a:pt x="41526" y="60613"/>
                    <a:pt x="35207" y="45589"/>
                    <a:pt x="35207" y="45589"/>
                  </a:cubicBezTo>
                  <a:lnTo>
                    <a:pt x="47330" y="45589"/>
                  </a:lnTo>
                  <a:lnTo>
                    <a:pt x="47330" y="35529"/>
                  </a:lnTo>
                  <a:cubicBezTo>
                    <a:pt x="50231" y="37335"/>
                    <a:pt x="59001" y="48877"/>
                    <a:pt x="59001" y="48877"/>
                  </a:cubicBezTo>
                  <a:cubicBezTo>
                    <a:pt x="57260" y="52940"/>
                    <a:pt x="51457" y="59323"/>
                    <a:pt x="51457" y="59323"/>
                  </a:cubicBezTo>
                  <a:moveTo>
                    <a:pt x="42558" y="81183"/>
                  </a:moveTo>
                  <a:lnTo>
                    <a:pt x="48490" y="71446"/>
                  </a:lnTo>
                  <a:lnTo>
                    <a:pt x="78990" y="68480"/>
                  </a:lnTo>
                  <a:lnTo>
                    <a:pt x="81247" y="74476"/>
                  </a:lnTo>
                  <a:lnTo>
                    <a:pt x="92790" y="69898"/>
                  </a:lnTo>
                  <a:cubicBezTo>
                    <a:pt x="93370" y="73703"/>
                    <a:pt x="93757" y="78087"/>
                    <a:pt x="93757" y="78087"/>
                  </a:cubicBezTo>
                  <a:lnTo>
                    <a:pt x="44815" y="78087"/>
                  </a:lnTo>
                  <a:lnTo>
                    <a:pt x="44815" y="91242"/>
                  </a:lnTo>
                  <a:lnTo>
                    <a:pt x="57776" y="91242"/>
                  </a:lnTo>
                  <a:cubicBezTo>
                    <a:pt x="57905" y="119678"/>
                    <a:pt x="39850" y="135992"/>
                    <a:pt x="39850" y="135992"/>
                  </a:cubicBezTo>
                  <a:lnTo>
                    <a:pt x="50103" y="148630"/>
                  </a:lnTo>
                  <a:cubicBezTo>
                    <a:pt x="63644" y="136121"/>
                    <a:pt x="69254" y="112843"/>
                    <a:pt x="69254" y="112843"/>
                  </a:cubicBezTo>
                  <a:cubicBezTo>
                    <a:pt x="76411" y="115487"/>
                    <a:pt x="86083" y="124772"/>
                    <a:pt x="86083" y="124772"/>
                  </a:cubicBezTo>
                  <a:lnTo>
                    <a:pt x="93499" y="112327"/>
                  </a:lnTo>
                  <a:cubicBezTo>
                    <a:pt x="88663" y="107298"/>
                    <a:pt x="72091" y="97690"/>
                    <a:pt x="72091" y="97690"/>
                  </a:cubicBezTo>
                  <a:lnTo>
                    <a:pt x="72413" y="91242"/>
                  </a:lnTo>
                  <a:lnTo>
                    <a:pt x="96272" y="91242"/>
                  </a:lnTo>
                  <a:cubicBezTo>
                    <a:pt x="100012" y="107491"/>
                    <a:pt x="105621" y="117808"/>
                    <a:pt x="105621" y="117808"/>
                  </a:cubicBezTo>
                  <a:cubicBezTo>
                    <a:pt x="95885" y="126900"/>
                    <a:pt x="72349" y="134380"/>
                    <a:pt x="72349" y="134380"/>
                  </a:cubicBezTo>
                  <a:lnTo>
                    <a:pt x="80860" y="147921"/>
                  </a:lnTo>
                  <a:cubicBezTo>
                    <a:pt x="95111" y="144117"/>
                    <a:pt x="113166" y="130769"/>
                    <a:pt x="113166" y="130769"/>
                  </a:cubicBezTo>
                  <a:cubicBezTo>
                    <a:pt x="117486" y="136701"/>
                    <a:pt x="125998" y="144052"/>
                    <a:pt x="125998" y="144052"/>
                  </a:cubicBezTo>
                  <a:cubicBezTo>
                    <a:pt x="139152" y="153402"/>
                    <a:pt x="145987" y="143085"/>
                    <a:pt x="145987" y="143085"/>
                  </a:cubicBezTo>
                  <a:cubicBezTo>
                    <a:pt x="150114" y="137733"/>
                    <a:pt x="155144" y="126513"/>
                    <a:pt x="155144" y="126513"/>
                  </a:cubicBezTo>
                  <a:lnTo>
                    <a:pt x="143730" y="114197"/>
                  </a:lnTo>
                  <a:cubicBezTo>
                    <a:pt x="141409" y="121290"/>
                    <a:pt x="137540" y="127932"/>
                    <a:pt x="137540" y="127932"/>
                  </a:cubicBezTo>
                  <a:cubicBezTo>
                    <a:pt x="133091" y="133026"/>
                    <a:pt x="127997" y="126191"/>
                    <a:pt x="127997" y="126191"/>
                  </a:cubicBezTo>
                  <a:cubicBezTo>
                    <a:pt x="125031" y="122902"/>
                    <a:pt x="124773" y="121290"/>
                    <a:pt x="124773" y="121290"/>
                  </a:cubicBezTo>
                  <a:cubicBezTo>
                    <a:pt x="132188" y="114068"/>
                    <a:pt x="140764" y="101430"/>
                    <a:pt x="140764" y="101430"/>
                  </a:cubicBezTo>
                  <a:lnTo>
                    <a:pt x="128770" y="92725"/>
                  </a:lnTo>
                  <a:cubicBezTo>
                    <a:pt x="126772" y="98077"/>
                    <a:pt x="116906" y="109232"/>
                    <a:pt x="116906" y="109232"/>
                  </a:cubicBezTo>
                  <a:cubicBezTo>
                    <a:pt x="112392" y="102719"/>
                    <a:pt x="110393" y="91242"/>
                    <a:pt x="110393" y="91242"/>
                  </a:cubicBezTo>
                  <a:lnTo>
                    <a:pt x="152371" y="91242"/>
                  </a:lnTo>
                  <a:lnTo>
                    <a:pt x="152371" y="78087"/>
                  </a:lnTo>
                  <a:lnTo>
                    <a:pt x="137024" y="78087"/>
                  </a:lnTo>
                  <a:cubicBezTo>
                    <a:pt x="133542" y="71639"/>
                    <a:pt x="131672" y="66674"/>
                    <a:pt x="131672" y="66674"/>
                  </a:cubicBezTo>
                  <a:lnTo>
                    <a:pt x="141280" y="65384"/>
                  </a:lnTo>
                  <a:cubicBezTo>
                    <a:pt x="142247" y="67448"/>
                    <a:pt x="143601" y="71317"/>
                    <a:pt x="143601" y="71317"/>
                  </a:cubicBezTo>
                  <a:lnTo>
                    <a:pt x="153854" y="67190"/>
                  </a:lnTo>
                  <a:cubicBezTo>
                    <a:pt x="151017" y="55325"/>
                    <a:pt x="150501" y="55261"/>
                    <a:pt x="146181" y="44170"/>
                  </a:cubicBezTo>
                  <a:lnTo>
                    <a:pt x="135928" y="47394"/>
                  </a:lnTo>
                  <a:lnTo>
                    <a:pt x="138507" y="55261"/>
                  </a:lnTo>
                  <a:lnTo>
                    <a:pt x="125482" y="56679"/>
                  </a:lnTo>
                  <a:cubicBezTo>
                    <a:pt x="129351" y="52746"/>
                    <a:pt x="146181" y="31209"/>
                    <a:pt x="149082" y="26953"/>
                  </a:cubicBezTo>
                  <a:lnTo>
                    <a:pt x="138507" y="20763"/>
                  </a:lnTo>
                  <a:cubicBezTo>
                    <a:pt x="137798" y="22117"/>
                    <a:pt x="129544" y="33595"/>
                    <a:pt x="128255" y="35272"/>
                  </a:cubicBezTo>
                  <a:lnTo>
                    <a:pt x="123418" y="29662"/>
                  </a:lnTo>
                  <a:cubicBezTo>
                    <a:pt x="130060" y="20570"/>
                    <a:pt x="137153" y="7222"/>
                    <a:pt x="137153" y="7222"/>
                  </a:cubicBezTo>
                  <a:lnTo>
                    <a:pt x="125095" y="1999"/>
                  </a:lnTo>
                  <a:cubicBezTo>
                    <a:pt x="123870" y="4965"/>
                    <a:pt x="119292" y="15089"/>
                    <a:pt x="115681" y="19860"/>
                  </a:cubicBezTo>
                  <a:cubicBezTo>
                    <a:pt x="114713" y="18829"/>
                    <a:pt x="111683" y="16185"/>
                    <a:pt x="111683" y="16185"/>
                  </a:cubicBezTo>
                  <a:lnTo>
                    <a:pt x="103623" y="25212"/>
                  </a:lnTo>
                  <a:lnTo>
                    <a:pt x="102849" y="193"/>
                  </a:lnTo>
                  <a:lnTo>
                    <a:pt x="88792" y="193"/>
                  </a:lnTo>
                  <a:cubicBezTo>
                    <a:pt x="88792" y="32628"/>
                    <a:pt x="92080" y="66416"/>
                    <a:pt x="92080" y="66416"/>
                  </a:cubicBezTo>
                  <a:cubicBezTo>
                    <a:pt x="87695" y="56035"/>
                    <a:pt x="85116" y="46491"/>
                    <a:pt x="85116" y="46491"/>
                  </a:cubicBezTo>
                  <a:lnTo>
                    <a:pt x="75379" y="49006"/>
                  </a:lnTo>
                  <a:lnTo>
                    <a:pt x="77636" y="57905"/>
                  </a:lnTo>
                  <a:lnTo>
                    <a:pt x="65385" y="59001"/>
                  </a:lnTo>
                  <a:cubicBezTo>
                    <a:pt x="72736" y="50489"/>
                    <a:pt x="88082" y="27534"/>
                    <a:pt x="88082" y="27534"/>
                  </a:cubicBezTo>
                  <a:lnTo>
                    <a:pt x="77314" y="21601"/>
                  </a:lnTo>
                  <a:cubicBezTo>
                    <a:pt x="74219" y="26309"/>
                    <a:pt x="67126" y="38044"/>
                    <a:pt x="67126" y="38044"/>
                  </a:cubicBezTo>
                  <a:lnTo>
                    <a:pt x="62548" y="32692"/>
                  </a:lnTo>
                  <a:cubicBezTo>
                    <a:pt x="69834" y="21601"/>
                    <a:pt x="76218" y="7609"/>
                    <a:pt x="76218" y="7609"/>
                  </a:cubicBezTo>
                  <a:lnTo>
                    <a:pt x="64224" y="3031"/>
                  </a:lnTo>
                  <a:cubicBezTo>
                    <a:pt x="58937" y="15411"/>
                    <a:pt x="53778" y="23729"/>
                    <a:pt x="53778" y="23729"/>
                  </a:cubicBezTo>
                  <a:cubicBezTo>
                    <a:pt x="52940" y="22440"/>
                    <a:pt x="49651" y="20441"/>
                    <a:pt x="49651" y="20441"/>
                  </a:cubicBezTo>
                  <a:lnTo>
                    <a:pt x="42236" y="31209"/>
                  </a:lnTo>
                  <a:lnTo>
                    <a:pt x="34498" y="31209"/>
                  </a:lnTo>
                  <a:lnTo>
                    <a:pt x="34498" y="0"/>
                  </a:lnTo>
                  <a:lnTo>
                    <a:pt x="20441" y="0"/>
                  </a:lnTo>
                  <a:lnTo>
                    <a:pt x="20441" y="31145"/>
                  </a:lnTo>
                  <a:lnTo>
                    <a:pt x="4514" y="31145"/>
                  </a:lnTo>
                  <a:lnTo>
                    <a:pt x="4514" y="45524"/>
                  </a:lnTo>
                  <a:lnTo>
                    <a:pt x="20441" y="45524"/>
                  </a:lnTo>
                  <a:cubicBezTo>
                    <a:pt x="20441" y="45524"/>
                    <a:pt x="14122" y="71059"/>
                    <a:pt x="0" y="90855"/>
                  </a:cubicBezTo>
                  <a:lnTo>
                    <a:pt x="6255" y="108587"/>
                  </a:lnTo>
                  <a:cubicBezTo>
                    <a:pt x="6255" y="108587"/>
                    <a:pt x="13799" y="97625"/>
                    <a:pt x="20441" y="78539"/>
                  </a:cubicBezTo>
                  <a:cubicBezTo>
                    <a:pt x="20763" y="77829"/>
                    <a:pt x="21344" y="75702"/>
                    <a:pt x="21344" y="75702"/>
                  </a:cubicBezTo>
                  <a:cubicBezTo>
                    <a:pt x="21344" y="75702"/>
                    <a:pt x="20634" y="83762"/>
                    <a:pt x="20441" y="87437"/>
                  </a:cubicBezTo>
                  <a:lnTo>
                    <a:pt x="20441" y="151016"/>
                  </a:lnTo>
                  <a:lnTo>
                    <a:pt x="34498" y="150952"/>
                  </a:lnTo>
                  <a:lnTo>
                    <a:pt x="34498" y="77507"/>
                  </a:lnTo>
                  <a:cubicBezTo>
                    <a:pt x="34498" y="74928"/>
                    <a:pt x="33595" y="64482"/>
                    <a:pt x="33595" y="64482"/>
                  </a:cubicBezTo>
                  <a:cubicBezTo>
                    <a:pt x="34885" y="68351"/>
                    <a:pt x="34562" y="68222"/>
                    <a:pt x="42558" y="8118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5" name="フリーフォーム: 図形 324">
              <a:extLst>
                <a:ext uri="{FF2B5EF4-FFF2-40B4-BE49-F238E27FC236}">
                  <a16:creationId xmlns:a16="http://schemas.microsoft.com/office/drawing/2014/main" id="{47173A34-5AF8-4A28-A278-F2AF430E5451}"/>
                </a:ext>
              </a:extLst>
            </p:cNvPr>
            <p:cNvSpPr/>
            <p:nvPr/>
          </p:nvSpPr>
          <p:spPr>
            <a:xfrm>
              <a:off x="4578499" y="4967994"/>
              <a:ext cx="152237" cy="148072"/>
            </a:xfrm>
            <a:custGeom>
              <a:avLst/>
              <a:gdLst>
                <a:gd name="connsiteX0" fmla="*/ 96916 w 155594"/>
                <a:gd name="connsiteY0" fmla="*/ 59775 h 151338"/>
                <a:gd name="connsiteX1" fmla="*/ 58227 w 155594"/>
                <a:gd name="connsiteY1" fmla="*/ 59775 h 151338"/>
                <a:gd name="connsiteX2" fmla="*/ 58227 w 155594"/>
                <a:gd name="connsiteY2" fmla="*/ 71962 h 151338"/>
                <a:gd name="connsiteX3" fmla="*/ 42365 w 155594"/>
                <a:gd name="connsiteY3" fmla="*/ 46040 h 151338"/>
                <a:gd name="connsiteX4" fmla="*/ 55906 w 155594"/>
                <a:gd name="connsiteY4" fmla="*/ 46040 h 151338"/>
                <a:gd name="connsiteX5" fmla="*/ 55906 w 155594"/>
                <a:gd name="connsiteY5" fmla="*/ 45524 h 151338"/>
                <a:gd name="connsiteX6" fmla="*/ 67771 w 155594"/>
                <a:gd name="connsiteY6" fmla="*/ 55325 h 151338"/>
                <a:gd name="connsiteX7" fmla="*/ 76734 w 155594"/>
                <a:gd name="connsiteY7" fmla="*/ 39011 h 151338"/>
                <a:gd name="connsiteX8" fmla="*/ 96916 w 155594"/>
                <a:gd name="connsiteY8" fmla="*/ 39011 h 151338"/>
                <a:gd name="connsiteX9" fmla="*/ 96916 w 155594"/>
                <a:gd name="connsiteY9" fmla="*/ 59775 h 151338"/>
                <a:gd name="connsiteX10" fmla="*/ 28243 w 155594"/>
                <a:gd name="connsiteY10" fmla="*/ 71897 h 151338"/>
                <a:gd name="connsiteX11" fmla="*/ 27340 w 155594"/>
                <a:gd name="connsiteY11" fmla="*/ 84471 h 151338"/>
                <a:gd name="connsiteX12" fmla="*/ 27340 w 155594"/>
                <a:gd name="connsiteY12" fmla="*/ 151339 h 151338"/>
                <a:gd name="connsiteX13" fmla="*/ 41913 w 155594"/>
                <a:gd name="connsiteY13" fmla="*/ 151339 h 151338"/>
                <a:gd name="connsiteX14" fmla="*/ 41913 w 155594"/>
                <a:gd name="connsiteY14" fmla="*/ 78345 h 151338"/>
                <a:gd name="connsiteX15" fmla="*/ 41011 w 155594"/>
                <a:gd name="connsiteY15" fmla="*/ 65900 h 151338"/>
                <a:gd name="connsiteX16" fmla="*/ 55454 w 155594"/>
                <a:gd name="connsiteY16" fmla="*/ 90145 h 151338"/>
                <a:gd name="connsiteX17" fmla="*/ 63192 w 155594"/>
                <a:gd name="connsiteY17" fmla="*/ 76991 h 151338"/>
                <a:gd name="connsiteX18" fmla="*/ 60097 w 155594"/>
                <a:gd name="connsiteY18" fmla="*/ 73961 h 151338"/>
                <a:gd name="connsiteX19" fmla="*/ 92080 w 155594"/>
                <a:gd name="connsiteY19" fmla="*/ 73961 h 151338"/>
                <a:gd name="connsiteX20" fmla="*/ 49200 w 155594"/>
                <a:gd name="connsiteY20" fmla="*/ 125610 h 151338"/>
                <a:gd name="connsiteX21" fmla="*/ 59001 w 155594"/>
                <a:gd name="connsiteY21" fmla="*/ 137926 h 151338"/>
                <a:gd name="connsiteX22" fmla="*/ 96852 w 155594"/>
                <a:gd name="connsiteY22" fmla="*/ 92144 h 151338"/>
                <a:gd name="connsiteX23" fmla="*/ 96852 w 155594"/>
                <a:gd name="connsiteY23" fmla="*/ 151081 h 151338"/>
                <a:gd name="connsiteX24" fmla="*/ 110716 w 155594"/>
                <a:gd name="connsiteY24" fmla="*/ 151081 h 151338"/>
                <a:gd name="connsiteX25" fmla="*/ 110716 w 155594"/>
                <a:gd name="connsiteY25" fmla="*/ 91435 h 151338"/>
                <a:gd name="connsiteX26" fmla="*/ 146632 w 155594"/>
                <a:gd name="connsiteY26" fmla="*/ 136379 h 151338"/>
                <a:gd name="connsiteX27" fmla="*/ 155595 w 155594"/>
                <a:gd name="connsiteY27" fmla="*/ 122064 h 151338"/>
                <a:gd name="connsiteX28" fmla="*/ 114971 w 155594"/>
                <a:gd name="connsiteY28" fmla="*/ 73574 h 151338"/>
                <a:gd name="connsiteX29" fmla="*/ 152177 w 155594"/>
                <a:gd name="connsiteY29" fmla="*/ 73574 h 151338"/>
                <a:gd name="connsiteX30" fmla="*/ 152177 w 155594"/>
                <a:gd name="connsiteY30" fmla="*/ 59775 h 151338"/>
                <a:gd name="connsiteX31" fmla="*/ 110716 w 155594"/>
                <a:gd name="connsiteY31" fmla="*/ 59775 h 151338"/>
                <a:gd name="connsiteX32" fmla="*/ 110716 w 155594"/>
                <a:gd name="connsiteY32" fmla="*/ 39011 h 151338"/>
                <a:gd name="connsiteX33" fmla="*/ 144891 w 155594"/>
                <a:gd name="connsiteY33" fmla="*/ 39011 h 151338"/>
                <a:gd name="connsiteX34" fmla="*/ 144891 w 155594"/>
                <a:gd name="connsiteY34" fmla="*/ 25212 h 151338"/>
                <a:gd name="connsiteX35" fmla="*/ 110716 w 155594"/>
                <a:gd name="connsiteY35" fmla="*/ 25212 h 151338"/>
                <a:gd name="connsiteX36" fmla="*/ 110716 w 155594"/>
                <a:gd name="connsiteY36" fmla="*/ 0 h 151338"/>
                <a:gd name="connsiteX37" fmla="*/ 96852 w 155594"/>
                <a:gd name="connsiteY37" fmla="*/ 0 h 151338"/>
                <a:gd name="connsiteX38" fmla="*/ 96852 w 155594"/>
                <a:gd name="connsiteY38" fmla="*/ 25212 h 151338"/>
                <a:gd name="connsiteX39" fmla="*/ 81505 w 155594"/>
                <a:gd name="connsiteY39" fmla="*/ 25212 h 151338"/>
                <a:gd name="connsiteX40" fmla="*/ 86083 w 155594"/>
                <a:gd name="connsiteY40" fmla="*/ 7802 h 151338"/>
                <a:gd name="connsiteX41" fmla="*/ 72091 w 155594"/>
                <a:gd name="connsiteY41" fmla="*/ 4449 h 151338"/>
                <a:gd name="connsiteX42" fmla="*/ 55841 w 155594"/>
                <a:gd name="connsiteY42" fmla="*/ 44428 h 151338"/>
                <a:gd name="connsiteX43" fmla="*/ 55841 w 155594"/>
                <a:gd name="connsiteY43" fmla="*/ 31854 h 151338"/>
                <a:gd name="connsiteX44" fmla="*/ 41913 w 155594"/>
                <a:gd name="connsiteY44" fmla="*/ 31854 h 151338"/>
                <a:gd name="connsiteX45" fmla="*/ 41913 w 155594"/>
                <a:gd name="connsiteY45" fmla="*/ 322 h 151338"/>
                <a:gd name="connsiteX46" fmla="*/ 27340 w 155594"/>
                <a:gd name="connsiteY46" fmla="*/ 322 h 151338"/>
                <a:gd name="connsiteX47" fmla="*/ 27340 w 155594"/>
                <a:gd name="connsiteY47" fmla="*/ 31789 h 151338"/>
                <a:gd name="connsiteX48" fmla="*/ 3804 w 155594"/>
                <a:gd name="connsiteY48" fmla="*/ 31789 h 151338"/>
                <a:gd name="connsiteX49" fmla="*/ 3804 w 155594"/>
                <a:gd name="connsiteY49" fmla="*/ 46040 h 151338"/>
                <a:gd name="connsiteX50" fmla="*/ 26180 w 155594"/>
                <a:gd name="connsiteY50" fmla="*/ 46040 h 151338"/>
                <a:gd name="connsiteX51" fmla="*/ 0 w 155594"/>
                <a:gd name="connsiteY51" fmla="*/ 93499 h 151338"/>
                <a:gd name="connsiteX52" fmla="*/ 6771 w 155594"/>
                <a:gd name="connsiteY52" fmla="*/ 109103 h 151338"/>
                <a:gd name="connsiteX53" fmla="*/ 28243 w 155594"/>
                <a:gd name="connsiteY53" fmla="*/ 71897 h 1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5594" h="151338">
                  <a:moveTo>
                    <a:pt x="96916" y="59775"/>
                  </a:moveTo>
                  <a:lnTo>
                    <a:pt x="58227" y="59775"/>
                  </a:lnTo>
                  <a:lnTo>
                    <a:pt x="58227" y="71962"/>
                  </a:lnTo>
                  <a:cubicBezTo>
                    <a:pt x="52101" y="63579"/>
                    <a:pt x="46169" y="56228"/>
                    <a:pt x="42365" y="46040"/>
                  </a:cubicBezTo>
                  <a:lnTo>
                    <a:pt x="55906" y="46040"/>
                  </a:lnTo>
                  <a:lnTo>
                    <a:pt x="55906" y="45524"/>
                  </a:lnTo>
                  <a:lnTo>
                    <a:pt x="67771" y="55325"/>
                  </a:lnTo>
                  <a:cubicBezTo>
                    <a:pt x="73509" y="46362"/>
                    <a:pt x="76734" y="39011"/>
                    <a:pt x="76734" y="39011"/>
                  </a:cubicBezTo>
                  <a:lnTo>
                    <a:pt x="96916" y="39011"/>
                  </a:lnTo>
                  <a:lnTo>
                    <a:pt x="96916" y="59775"/>
                  </a:lnTo>
                  <a:close/>
                  <a:moveTo>
                    <a:pt x="28243" y="71897"/>
                  </a:moveTo>
                  <a:cubicBezTo>
                    <a:pt x="28243" y="71897"/>
                    <a:pt x="27405" y="81311"/>
                    <a:pt x="27340" y="84471"/>
                  </a:cubicBezTo>
                  <a:lnTo>
                    <a:pt x="27340" y="151339"/>
                  </a:lnTo>
                  <a:lnTo>
                    <a:pt x="41913" y="151339"/>
                  </a:lnTo>
                  <a:lnTo>
                    <a:pt x="41913" y="78345"/>
                  </a:lnTo>
                  <a:cubicBezTo>
                    <a:pt x="41849" y="75250"/>
                    <a:pt x="41011" y="65900"/>
                    <a:pt x="41011" y="65900"/>
                  </a:cubicBezTo>
                  <a:cubicBezTo>
                    <a:pt x="41011" y="65900"/>
                    <a:pt x="41784" y="71510"/>
                    <a:pt x="55454" y="90145"/>
                  </a:cubicBezTo>
                  <a:lnTo>
                    <a:pt x="63192" y="76991"/>
                  </a:lnTo>
                  <a:lnTo>
                    <a:pt x="60097" y="73961"/>
                  </a:lnTo>
                  <a:lnTo>
                    <a:pt x="92080" y="73961"/>
                  </a:lnTo>
                  <a:cubicBezTo>
                    <a:pt x="80280" y="102977"/>
                    <a:pt x="49200" y="125610"/>
                    <a:pt x="49200" y="125610"/>
                  </a:cubicBezTo>
                  <a:lnTo>
                    <a:pt x="59001" y="137926"/>
                  </a:lnTo>
                  <a:cubicBezTo>
                    <a:pt x="81376" y="122193"/>
                    <a:pt x="96852" y="92144"/>
                    <a:pt x="96852" y="92144"/>
                  </a:cubicBezTo>
                  <a:lnTo>
                    <a:pt x="96852" y="151081"/>
                  </a:lnTo>
                  <a:lnTo>
                    <a:pt x="110716" y="151081"/>
                  </a:lnTo>
                  <a:lnTo>
                    <a:pt x="110716" y="91435"/>
                  </a:lnTo>
                  <a:cubicBezTo>
                    <a:pt x="117744" y="102977"/>
                    <a:pt x="126836" y="120065"/>
                    <a:pt x="146632" y="136379"/>
                  </a:cubicBezTo>
                  <a:lnTo>
                    <a:pt x="155595" y="122064"/>
                  </a:lnTo>
                  <a:cubicBezTo>
                    <a:pt x="133736" y="105299"/>
                    <a:pt x="119421" y="83504"/>
                    <a:pt x="114971" y="73574"/>
                  </a:cubicBezTo>
                  <a:lnTo>
                    <a:pt x="152177" y="73574"/>
                  </a:lnTo>
                  <a:lnTo>
                    <a:pt x="152177" y="59775"/>
                  </a:lnTo>
                  <a:lnTo>
                    <a:pt x="110716" y="59775"/>
                  </a:lnTo>
                  <a:lnTo>
                    <a:pt x="110716" y="39011"/>
                  </a:lnTo>
                  <a:lnTo>
                    <a:pt x="144891" y="39011"/>
                  </a:lnTo>
                  <a:lnTo>
                    <a:pt x="144891" y="25212"/>
                  </a:lnTo>
                  <a:lnTo>
                    <a:pt x="110716" y="25212"/>
                  </a:lnTo>
                  <a:lnTo>
                    <a:pt x="110716" y="0"/>
                  </a:lnTo>
                  <a:lnTo>
                    <a:pt x="96852" y="0"/>
                  </a:lnTo>
                  <a:lnTo>
                    <a:pt x="96852" y="25212"/>
                  </a:lnTo>
                  <a:lnTo>
                    <a:pt x="81505" y="25212"/>
                  </a:lnTo>
                  <a:cubicBezTo>
                    <a:pt x="82343" y="21988"/>
                    <a:pt x="86083" y="7802"/>
                    <a:pt x="86083" y="7802"/>
                  </a:cubicBezTo>
                  <a:lnTo>
                    <a:pt x="72091" y="4449"/>
                  </a:lnTo>
                  <a:cubicBezTo>
                    <a:pt x="67577" y="30500"/>
                    <a:pt x="58356" y="41720"/>
                    <a:pt x="55841" y="44428"/>
                  </a:cubicBezTo>
                  <a:lnTo>
                    <a:pt x="55841" y="31854"/>
                  </a:lnTo>
                  <a:lnTo>
                    <a:pt x="41913" y="31854"/>
                  </a:lnTo>
                  <a:lnTo>
                    <a:pt x="41913" y="322"/>
                  </a:lnTo>
                  <a:lnTo>
                    <a:pt x="27340" y="322"/>
                  </a:lnTo>
                  <a:lnTo>
                    <a:pt x="27340" y="31789"/>
                  </a:lnTo>
                  <a:lnTo>
                    <a:pt x="3804" y="31789"/>
                  </a:lnTo>
                  <a:lnTo>
                    <a:pt x="3804" y="46040"/>
                  </a:lnTo>
                  <a:lnTo>
                    <a:pt x="26180" y="46040"/>
                  </a:lnTo>
                  <a:cubicBezTo>
                    <a:pt x="26180" y="46040"/>
                    <a:pt x="19667" y="70221"/>
                    <a:pt x="0" y="93499"/>
                  </a:cubicBezTo>
                  <a:lnTo>
                    <a:pt x="6771" y="109103"/>
                  </a:lnTo>
                  <a:cubicBezTo>
                    <a:pt x="21150" y="90081"/>
                    <a:pt x="26373" y="77507"/>
                    <a:pt x="28243" y="71897"/>
                  </a:cubicBezTo>
                </a:path>
              </a:pathLst>
            </a:custGeom>
            <a:solidFill>
              <a:srgbClr val="000000"/>
            </a:solidFill>
            <a:ln w="1270" cap="flat">
              <a:solidFill>
                <a:srgbClr val="000000"/>
              </a:solidFill>
              <a:prstDash val="solid"/>
              <a:miter/>
            </a:ln>
          </p:spPr>
          <p:txBody>
            <a:bodyPr rtlCol="0" anchor="ctr"/>
            <a:lstStyle/>
            <a:p>
              <a:endParaRPr lang="ja-JP" altLang="en-US"/>
            </a:p>
          </p:txBody>
        </p:sp>
      </p:grpSp>
      <p:sp>
        <p:nvSpPr>
          <p:cNvPr id="2" name="スライド番号プレースホルダー 1">
            <a:extLst>
              <a:ext uri="{FF2B5EF4-FFF2-40B4-BE49-F238E27FC236}">
                <a16:creationId xmlns:a16="http://schemas.microsoft.com/office/drawing/2014/main" id="{20171B23-07E1-4259-B38E-253F0A8923FB}"/>
              </a:ext>
            </a:extLst>
          </p:cNvPr>
          <p:cNvSpPr>
            <a:spLocks noGrp="1"/>
          </p:cNvSpPr>
          <p:nvPr>
            <p:ph type="sldNum" sz="quarter" idx="13"/>
          </p:nvPr>
        </p:nvSpPr>
        <p:spPr/>
        <p:txBody>
          <a:bodyPr/>
          <a:lstStyle>
            <a:lvl1pPr>
              <a:defRPr>
                <a:solidFill>
                  <a:srgbClr val="000000"/>
                </a:solidFill>
              </a:defRPr>
            </a:lvl1pPr>
          </a:lstStyle>
          <a:p>
            <a:fld id="{8E309D18-5CEC-4165-B971-DC4DA761F26D}" type="slidenum">
              <a:rPr lang="ja-JP" altLang="en-US" smtClean="0"/>
              <a:pPr/>
              <a:t>‹#›</a:t>
            </a:fld>
            <a:endParaRPr lang="ja-JP" altLang="en-US"/>
          </a:p>
        </p:txBody>
      </p:sp>
    </p:spTree>
    <p:extLst>
      <p:ext uri="{BB962C8B-B14F-4D97-AF65-F5344CB8AC3E}">
        <p14:creationId xmlns:p14="http://schemas.microsoft.com/office/powerpoint/2010/main" val="25728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スライド番号">
            <a:extLst>
              <a:ext uri="{FF2B5EF4-FFF2-40B4-BE49-F238E27FC236}">
                <a16:creationId xmlns:a16="http://schemas.microsoft.com/office/drawing/2014/main" id="{2F718417-5EB3-4C4A-9B8D-E889AD77BAB1}"/>
              </a:ext>
            </a:extLst>
          </p:cNvPr>
          <p:cNvSpPr>
            <a:spLocks noGrp="1"/>
          </p:cNvSpPr>
          <p:nvPr>
            <p:ph type="sldNum" sz="quarter" idx="4"/>
          </p:nvPr>
        </p:nvSpPr>
        <p:spPr>
          <a:xfrm>
            <a:off x="8569602" y="6541200"/>
            <a:ext cx="412279" cy="266936"/>
          </a:xfrm>
          <a:prstGeom prst="rect">
            <a:avLst/>
          </a:prstGeom>
        </p:spPr>
        <p:txBody>
          <a:bodyPr vert="horz" lIns="0" tIns="0" rIns="0" bIns="0" rtlCol="0" anchor="ctr"/>
          <a:lstStyle>
            <a:lvl1pPr algn="r">
              <a:defRPr sz="800" b="0" spc="100" baseline="0">
                <a:solidFill>
                  <a:srgbClr val="666666"/>
                </a:solidFill>
                <a:latin typeface="+mn-lt"/>
                <a:ea typeface="+mj-ea"/>
              </a:defRPr>
            </a:lvl1pPr>
          </a:lstStyle>
          <a:p>
            <a:fld id="{8E309D18-5CEC-4165-B971-DC4DA761F26D}" type="slidenum">
              <a:rPr lang="ja-JP" altLang="en-US" smtClean="0"/>
              <a:pPr/>
              <a:t>‹#›</a:t>
            </a:fld>
            <a:endParaRPr lang="ja-JP" altLang="en-US"/>
          </a:p>
        </p:txBody>
      </p:sp>
      <p:sp>
        <p:nvSpPr>
          <p:cNvPr id="73" name="スライド番号区切り線">
            <a:extLst>
              <a:ext uri="{FF2B5EF4-FFF2-40B4-BE49-F238E27FC236}">
                <a16:creationId xmlns:a16="http://schemas.microsoft.com/office/drawing/2014/main" id="{5778F8EB-C54D-459E-B1FE-5654AB5661C1}"/>
              </a:ext>
            </a:extLst>
          </p:cNvPr>
          <p:cNvSpPr/>
          <p:nvPr userDrawn="1"/>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5" name="フッター"/>
          <p:cNvSpPr>
            <a:spLocks noGrp="1"/>
          </p:cNvSpPr>
          <p:nvPr>
            <p:ph type="ftr" sz="quarter" idx="3"/>
          </p:nvPr>
        </p:nvSpPr>
        <p:spPr>
          <a:xfrm>
            <a:off x="1813561" y="6541200"/>
            <a:ext cx="2758440" cy="266936"/>
          </a:xfrm>
          <a:prstGeom prst="rect">
            <a:avLst/>
          </a:prstGeom>
        </p:spPr>
        <p:txBody>
          <a:bodyPr vert="horz" lIns="0" tIns="0" rIns="0" bIns="0" rtlCol="0" anchor="ctr"/>
          <a:lstStyle>
            <a:lvl1pPr algn="l">
              <a:lnSpc>
                <a:spcPct val="130000"/>
              </a:lnSpc>
              <a:defRPr sz="800" spc="300">
                <a:solidFill>
                  <a:srgbClr val="666666"/>
                </a:solidFill>
              </a:defRPr>
            </a:lvl1pPr>
          </a:lstStyle>
          <a:p>
            <a:endParaRPr lang="ja-JP" altLang="en-US" dirty="0"/>
          </a:p>
        </p:txBody>
      </p:sp>
      <p:sp>
        <p:nvSpPr>
          <p:cNvPr id="14" name="コピーライト">
            <a:extLst>
              <a:ext uri="{FF2B5EF4-FFF2-40B4-BE49-F238E27FC236}">
                <a16:creationId xmlns:a16="http://schemas.microsoft.com/office/drawing/2014/main" id="{A2F1695F-02A6-46F3-AB3F-7B14C08A16E6}"/>
              </a:ext>
            </a:extLst>
          </p:cNvPr>
          <p:cNvSpPr txBox="1"/>
          <p:nvPr userDrawn="1"/>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©Mitsubishi</a:t>
            </a:r>
            <a:r>
              <a:rPr kumimoji="1" lang="ja-JP" altLang="en-US" sz="600" dirty="0">
                <a:solidFill>
                  <a:srgbClr val="666666"/>
                </a:solidFill>
              </a:rPr>
              <a:t> </a:t>
            </a:r>
            <a:r>
              <a:rPr kumimoji="1" lang="en-US" altLang="ja-JP" sz="600" dirty="0">
                <a:solidFill>
                  <a:srgbClr val="666666"/>
                </a:solidFill>
              </a:rPr>
              <a:t>Electric</a:t>
            </a:r>
            <a:r>
              <a:rPr kumimoji="1" lang="ja-JP" altLang="en-US" sz="600" dirty="0">
                <a:solidFill>
                  <a:srgbClr val="666666"/>
                </a:solidFill>
              </a:rPr>
              <a:t> </a:t>
            </a:r>
            <a:r>
              <a:rPr kumimoji="1" lang="en-US" altLang="ja-JP" sz="600" dirty="0">
                <a:solidFill>
                  <a:srgbClr val="666666"/>
                </a:solidFill>
              </a:rPr>
              <a:t>Corporation</a:t>
            </a:r>
            <a:endParaRPr kumimoji="1" lang="ja-JP" altLang="en-US" sz="600" dirty="0">
              <a:solidFill>
                <a:srgbClr val="666666"/>
              </a:solidFill>
            </a:endParaRPr>
          </a:p>
        </p:txBody>
      </p:sp>
      <p:sp>
        <p:nvSpPr>
          <p:cNvPr id="4" name="日付"/>
          <p:cNvSpPr>
            <a:spLocks noGrp="1"/>
          </p:cNvSpPr>
          <p:nvPr>
            <p:ph type="dt" sz="half" idx="2"/>
          </p:nvPr>
        </p:nvSpPr>
        <p:spPr>
          <a:xfrm>
            <a:off x="190499" y="6552000"/>
            <a:ext cx="957262" cy="107465"/>
          </a:xfrm>
          <a:prstGeom prst="rect">
            <a:avLst/>
          </a:prstGeom>
        </p:spPr>
        <p:txBody>
          <a:bodyPr vert="horz" lIns="0" tIns="0" rIns="0" bIns="0" rtlCol="0" anchor="ctr"/>
          <a:lstStyle>
            <a:lvl1pPr algn="l">
              <a:lnSpc>
                <a:spcPct val="130000"/>
              </a:lnSpc>
              <a:defRPr sz="480" spc="300">
                <a:solidFill>
                  <a:srgbClr val="666666"/>
                </a:solidFill>
                <a:latin typeface="Segoe UI 本文"/>
              </a:defRPr>
            </a:lvl1pPr>
          </a:lstStyle>
          <a:p>
            <a:endParaRPr lang="ja-JP" altLang="en-US" sz="500" dirty="0"/>
          </a:p>
        </p:txBody>
      </p:sp>
      <p:sp>
        <p:nvSpPr>
          <p:cNvPr id="3" name="文章"/>
          <p:cNvSpPr>
            <a:spLocks noGrp="1"/>
          </p:cNvSpPr>
          <p:nvPr>
            <p:ph type="body" idx="1"/>
          </p:nvPr>
        </p:nvSpPr>
        <p:spPr>
          <a:xfrm>
            <a:off x="431642" y="1053621"/>
            <a:ext cx="8280716" cy="5432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cxnSp>
        <p:nvCxnSpPr>
          <p:cNvPr id="13" name="ヘッダー区切り線"/>
          <p:cNvCxnSpPr/>
          <p:nvPr userDrawn="1"/>
        </p:nvCxnSpPr>
        <p:spPr>
          <a:xfrm>
            <a:off x="0" y="689613"/>
            <a:ext cx="9144000" cy="0"/>
          </a:xfrm>
          <a:prstGeom prst="line">
            <a:avLst/>
          </a:prstGeom>
          <a:ln w="19050">
            <a:solidFill>
              <a:srgbClr val="E1E1E1"/>
            </a:solidFill>
          </a:ln>
        </p:spPr>
        <p:style>
          <a:lnRef idx="1">
            <a:schemeClr val="accent1"/>
          </a:lnRef>
          <a:fillRef idx="0">
            <a:schemeClr val="accent1"/>
          </a:fillRef>
          <a:effectRef idx="0">
            <a:schemeClr val="accent1"/>
          </a:effectRef>
          <a:fontRef idx="minor">
            <a:schemeClr val="tx1"/>
          </a:fontRef>
        </p:style>
      </p:cxnSp>
      <p:sp>
        <p:nvSpPr>
          <p:cNvPr id="2" name="ページタイトル"/>
          <p:cNvSpPr>
            <a:spLocks noGrp="1"/>
          </p:cNvSpPr>
          <p:nvPr>
            <p:ph type="title"/>
          </p:nvPr>
        </p:nvSpPr>
        <p:spPr>
          <a:xfrm>
            <a:off x="1177848" y="1"/>
            <a:ext cx="6570000" cy="688436"/>
          </a:xfrm>
          <a:prstGeom prst="rect">
            <a:avLst/>
          </a:prstGeom>
        </p:spPr>
        <p:txBody>
          <a:bodyPr vert="horz" lIns="284400" tIns="72000" rIns="284400" bIns="72000" rtlCol="0" anchor="ctr">
            <a:normAutofit/>
          </a:bodyPr>
          <a:lstStyle/>
          <a:p>
            <a:r>
              <a:rPr lang="ja-JP" altLang="en-US"/>
              <a:t>マスター タイトルの書式設定</a:t>
            </a:r>
            <a:endParaRPr lang="en-US"/>
          </a:p>
        </p:txBody>
      </p:sp>
      <p:sp>
        <p:nvSpPr>
          <p:cNvPr id="9" name="セクション番号背景"/>
          <p:cNvSpPr>
            <a:spLocks noChangeAspect="1"/>
          </p:cNvSpPr>
          <p:nvPr userDrawn="1"/>
        </p:nvSpPr>
        <p:spPr>
          <a:xfrm>
            <a:off x="0" y="-1036"/>
            <a:ext cx="1177848" cy="68947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MEロゴ">
            <a:extLst>
              <a:ext uri="{FF2B5EF4-FFF2-40B4-BE49-F238E27FC236}">
                <a16:creationId xmlns:a16="http://schemas.microsoft.com/office/drawing/2014/main" id="{BEFE0D8D-4CBA-4BB0-BBC8-3A53B9FE5339}"/>
              </a:ext>
            </a:extLst>
          </p:cNvPr>
          <p:cNvGrpSpPr/>
          <p:nvPr userDrawn="1"/>
        </p:nvGrpSpPr>
        <p:grpSpPr>
          <a:xfrm>
            <a:off x="7934730" y="127323"/>
            <a:ext cx="1033210" cy="431118"/>
            <a:chOff x="6732027" y="127323"/>
            <a:chExt cx="1033210" cy="431118"/>
          </a:xfrm>
        </p:grpSpPr>
        <p:grpSp>
          <p:nvGrpSpPr>
            <p:cNvPr id="72" name="グループ化 71">
              <a:extLst>
                <a:ext uri="{FF2B5EF4-FFF2-40B4-BE49-F238E27FC236}">
                  <a16:creationId xmlns:a16="http://schemas.microsoft.com/office/drawing/2014/main" id="{A9C58B26-A92E-45FD-977B-7D4B00CD5C37}"/>
                </a:ext>
              </a:extLst>
            </p:cNvPr>
            <p:cNvGrpSpPr/>
            <p:nvPr userDrawn="1"/>
          </p:nvGrpSpPr>
          <p:grpSpPr>
            <a:xfrm>
              <a:off x="6732779" y="465257"/>
              <a:ext cx="1032458" cy="93184"/>
              <a:chOff x="6732779" y="465257"/>
              <a:chExt cx="1032458" cy="93184"/>
            </a:xfrm>
          </p:grpSpPr>
          <p:sp>
            <p:nvSpPr>
              <p:cNvPr id="97" name="フリーフォーム: 図形 96">
                <a:extLst>
                  <a:ext uri="{FF2B5EF4-FFF2-40B4-BE49-F238E27FC236}">
                    <a16:creationId xmlns:a16="http://schemas.microsoft.com/office/drawing/2014/main" id="{2C90A1F7-6948-47D9-AF1A-A484652D91EC}"/>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EBB6B3C4-F794-45D4-8B86-196B0C4F4B23}"/>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6449EDEF-7790-4316-9989-7F4412FE4CE2}"/>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DD0F1F30-D843-426A-A6CB-8606C698A124}"/>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26A9F0A3-DC77-469F-AF12-DA383A45497E}"/>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E0618BAA-B82B-432E-BC3F-0238BBD778DF}"/>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103" name="フリーフォーム: 図形 102">
                <a:extLst>
                  <a:ext uri="{FF2B5EF4-FFF2-40B4-BE49-F238E27FC236}">
                    <a16:creationId xmlns:a16="http://schemas.microsoft.com/office/drawing/2014/main" id="{8F925E08-E0BF-4008-90B6-FAB6CEE87DD9}"/>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76E408FF-84E5-4049-A186-93E744E35FF0}"/>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514BEAA2-231A-47B7-AE3F-2DADC3AF1384}"/>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106" name="フリーフォーム: 図形 105">
                <a:extLst>
                  <a:ext uri="{FF2B5EF4-FFF2-40B4-BE49-F238E27FC236}">
                    <a16:creationId xmlns:a16="http://schemas.microsoft.com/office/drawing/2014/main" id="{765F5966-B82E-4287-97BC-DBDAFF8833E2}"/>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49D0FFE3-5508-4D6B-A731-40F3F5BFE161}"/>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BE5805B3-2F9B-4654-BC7C-24E8A9041D22}"/>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A1E2EBAE-1539-406E-BBD2-378E99E813DA}"/>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9DA8930D-222F-4B98-AF01-0804173DBC4D}"/>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3E7CF7A8-1B1F-4E85-86CA-3BC6361B4AA4}"/>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22D60CC5-3D64-4757-A5E8-38F553597F1C}"/>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A7BFBD6D-5CFB-4A28-9D42-A05491E3F00E}"/>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E4CE4D91-98A7-4BA6-A389-758B0BC1ABA1}"/>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73C1C70D-63B3-4AA5-9F87-1EEB57AA0366}"/>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74" name="グループ化 73">
              <a:extLst>
                <a:ext uri="{FF2B5EF4-FFF2-40B4-BE49-F238E27FC236}">
                  <a16:creationId xmlns:a16="http://schemas.microsoft.com/office/drawing/2014/main" id="{98B6BB2F-1B62-4170-A8A0-9AD444E62378}"/>
                </a:ext>
              </a:extLst>
            </p:cNvPr>
            <p:cNvGrpSpPr/>
            <p:nvPr userDrawn="1"/>
          </p:nvGrpSpPr>
          <p:grpSpPr>
            <a:xfrm>
              <a:off x="6732027" y="127323"/>
              <a:ext cx="345436" cy="299160"/>
              <a:chOff x="6732027" y="127323"/>
              <a:chExt cx="345436" cy="299160"/>
            </a:xfrm>
          </p:grpSpPr>
          <p:sp>
            <p:nvSpPr>
              <p:cNvPr id="94" name="フリーフォーム: 図形 93">
                <a:extLst>
                  <a:ext uri="{FF2B5EF4-FFF2-40B4-BE49-F238E27FC236}">
                    <a16:creationId xmlns:a16="http://schemas.microsoft.com/office/drawing/2014/main" id="{11B875D5-1719-44C9-8167-790D8D7855F6}"/>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C78C429D-25D8-4022-B290-ACA78599FCD8}"/>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66573C1D-15D4-4D3B-B3B8-3EC0084DEAE4}"/>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75" name="グループ化 74">
              <a:extLst>
                <a:ext uri="{FF2B5EF4-FFF2-40B4-BE49-F238E27FC236}">
                  <a16:creationId xmlns:a16="http://schemas.microsoft.com/office/drawing/2014/main" id="{81074234-1391-44C9-9690-523D9505C6FD}"/>
                </a:ext>
              </a:extLst>
            </p:cNvPr>
            <p:cNvGrpSpPr/>
            <p:nvPr userDrawn="1"/>
          </p:nvGrpSpPr>
          <p:grpSpPr>
            <a:xfrm>
              <a:off x="7109609" y="214508"/>
              <a:ext cx="654477" cy="214037"/>
              <a:chOff x="7109609" y="214508"/>
              <a:chExt cx="654477" cy="214037"/>
            </a:xfrm>
          </p:grpSpPr>
          <p:sp>
            <p:nvSpPr>
              <p:cNvPr id="76" name="フリーフォーム: 図形 75">
                <a:extLst>
                  <a:ext uri="{FF2B5EF4-FFF2-40B4-BE49-F238E27FC236}">
                    <a16:creationId xmlns:a16="http://schemas.microsoft.com/office/drawing/2014/main" id="{A6AF38C4-3713-44C9-B692-5A5ECAEAC5C7}"/>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2BC38DCF-0B06-4A7F-8B0C-C394442C8CF8}"/>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BCC1326B-F497-4868-9CDA-E4912B16F334}"/>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125D7DA5-CF04-419E-B0E4-A5B99D758F7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CECB7794-BCBF-4C65-9A32-2AC02B414E29}"/>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8BA93CC3-D629-4AE2-9B5D-30D961FB80EC}"/>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3CADCB89-534C-4F0F-BB53-FF90BC6F09DE}"/>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C87ACE08-7EE5-41A4-9E2B-43C0C738738F}"/>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023B0640-EA09-405A-A529-E51F0594C773}"/>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CD8739FC-F8EC-4B8F-9BAA-6032EE7E5150}"/>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AD850DF2-BD9B-47B8-A358-4B36CD7826C7}"/>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139FC834-B267-4B7F-9CAB-EFE76A4512F8}"/>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83ADB5B5-7BA1-42A3-AE26-4C2CF323E929}"/>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775D155D-F085-4E38-8A93-C70F18EEF150}"/>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DA84386B-3938-4432-8E0B-B1B6F08BCD7E}"/>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729CC696-8021-43A4-A482-FA79C23958AC}"/>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E92D078A-1198-4AFD-9245-2A6EFFAE4DBD}"/>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A4CD3A8C-697D-4C3F-8621-CC0FD51528B4}"/>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2448845414"/>
      </p:ext>
    </p:extLst>
  </p:cSld>
  <p:clrMap bg1="lt1" tx1="dk1" bg2="lt2" tx2="dk2" accent1="accent1" accent2="accent2" accent3="accent3" accent4="accent4" accent5="accent5" accent6="accent6" hlink="hlink" folHlink="folHlink"/>
  <p:sldLayoutIdLst>
    <p:sldLayoutId id="2147483783" r:id="rId1"/>
    <p:sldLayoutId id="2147483769" r:id="rId2"/>
    <p:sldLayoutId id="2147483770" r:id="rId3"/>
    <p:sldLayoutId id="2147483782" r:id="rId4"/>
    <p:sldLayoutId id="2147483773" r:id="rId5"/>
    <p:sldLayoutId id="2147483774" r:id="rId6"/>
    <p:sldLayoutId id="2147483775" r:id="rId7"/>
    <p:sldLayoutId id="2147483777" r:id="rId8"/>
    <p:sldLayoutId id="2147483780" r:id="rId9"/>
    <p:sldLayoutId id="2147483784" r:id="rId10"/>
    <p:sldLayoutId id="2147483781" r:id="rId11"/>
    <p:sldLayoutId id="2147483786" r:id="rId12"/>
    <p:sldLayoutId id="2147483772" r:id="rId13"/>
    <p:sldLayoutId id="2147483776" r:id="rId14"/>
    <p:sldLayoutId id="2147483793" r:id="rId15"/>
    <p:sldLayoutId id="2147483825" r:id="rId16"/>
    <p:sldLayoutId id="2147483827" r:id="rId17"/>
  </p:sldLayoutIdLst>
  <p:hf hdr="0" ftr="0" dt="0"/>
  <p:txStyles>
    <p:titleStyle>
      <a:lvl1pPr algn="l" defTabSz="914400" rtl="0" eaLnBrk="1" latinLnBrk="0" hangingPunct="1">
        <a:lnSpc>
          <a:spcPct val="130000"/>
        </a:lnSpc>
        <a:spcBef>
          <a:spcPct val="0"/>
        </a:spcBef>
        <a:buNone/>
        <a:defRPr kumimoji="1" sz="1440" b="1" kern="1200" spc="3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kumimoji="1" sz="128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p:bodyStyle>
    <p:otherStyle>
      <a:defPPr>
        <a:defRPr lang="en-US"/>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72">
          <p15:clr>
            <a:srgbClr val="F26B43"/>
          </p15:clr>
        </p15:guide>
        <p15:guide id="3" orient="horz" pos="4088">
          <p15:clr>
            <a:srgbClr val="F26B43"/>
          </p15:clr>
        </p15:guide>
        <p15:guide id="4" pos="54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hart" Target="../charts/chart1.xm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hart" Target="../charts/chart3.xml"/><Relationship Id="rId10" Type="http://schemas.openxmlformats.org/officeDocument/2006/relationships/image" Target="../media/image7.emf"/><Relationship Id="rId4" Type="http://schemas.openxmlformats.org/officeDocument/2006/relationships/chart" Target="../charts/chart2.xm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F6FB283D-3F4F-4F73-9960-C24F5D56D8BE}"/>
              </a:ext>
            </a:extLst>
          </p:cNvPr>
          <p:cNvSpPr>
            <a:spLocks noGrp="1"/>
          </p:cNvSpPr>
          <p:nvPr>
            <p:ph type="subTitle" idx="1"/>
          </p:nvPr>
        </p:nvSpPr>
        <p:spPr>
          <a:xfrm>
            <a:off x="1007131" y="4862681"/>
            <a:ext cx="7266057" cy="1018648"/>
          </a:xfrm>
          <a:solidFill>
            <a:srgbClr val="FFFFFF"/>
          </a:solidFill>
        </p:spPr>
        <p:txBody>
          <a:bodyPr/>
          <a:lstStyle/>
          <a:p>
            <a:r>
              <a:rPr kumimoji="1" lang="ja-JP" altLang="en-US" sz="1600" noProof="1">
                <a:latin typeface="Century" panose="02040604050505020304" pitchFamily="18" charset="0"/>
                <a:ea typeface="Meiryo UI" panose="020B0604030504040204" pitchFamily="50" charset="-128"/>
              </a:rPr>
              <a:t>Mitsubishi Electric Corporation</a:t>
            </a:r>
          </a:p>
        </p:txBody>
      </p:sp>
      <p:sp>
        <p:nvSpPr>
          <p:cNvPr id="3" name="タイトル 2">
            <a:extLst>
              <a:ext uri="{FF2B5EF4-FFF2-40B4-BE49-F238E27FC236}">
                <a16:creationId xmlns:a16="http://schemas.microsoft.com/office/drawing/2014/main" id="{9784F950-F090-4A7E-B5E1-B951CA3FBC81}"/>
              </a:ext>
            </a:extLst>
          </p:cNvPr>
          <p:cNvSpPr>
            <a:spLocks noGrp="1"/>
          </p:cNvSpPr>
          <p:nvPr>
            <p:ph type="ctrTitle"/>
          </p:nvPr>
        </p:nvSpPr>
        <p:spPr>
          <a:xfrm>
            <a:off x="863757" y="1666629"/>
            <a:ext cx="7264086" cy="1762371"/>
          </a:xfrm>
        </p:spPr>
        <p:txBody>
          <a:bodyPr/>
          <a:lstStyle/>
          <a:p>
            <a:br>
              <a:rPr kumimoji="1" lang="en-US" altLang="ja-JP" dirty="0">
                <a:latin typeface="Century" panose="02040604050505020304" pitchFamily="18" charset="0"/>
                <a:ea typeface="Meiryo UI" panose="020B0604030504040204" pitchFamily="50" charset="-128"/>
              </a:rPr>
            </a:br>
            <a:r>
              <a:rPr lang="en-US" altLang="ja-JP" dirty="0">
                <a:latin typeface="Century" panose="02040604050505020304" pitchFamily="18" charset="0"/>
                <a:ea typeface="Meiryo UI" panose="020B0604030504040204" pitchFamily="50" charset="-128"/>
              </a:rPr>
              <a:t>Economic Security</a:t>
            </a:r>
            <a:endParaRPr kumimoji="1" lang="ja-JP" altLang="en-US" noProof="1">
              <a:latin typeface="Century" panose="02040604050505020304" pitchFamily="18" charset="0"/>
              <a:ea typeface="Meiryo UI" panose="020B0604030504040204" pitchFamily="50" charset="-128"/>
            </a:endParaRPr>
          </a:p>
        </p:txBody>
      </p:sp>
      <p:sp>
        <p:nvSpPr>
          <p:cNvPr id="5" name="字幕 3">
            <a:extLst>
              <a:ext uri="{FF2B5EF4-FFF2-40B4-BE49-F238E27FC236}">
                <a16:creationId xmlns:a16="http://schemas.microsoft.com/office/drawing/2014/main" id="{0D4374D3-E2EF-4E28-8F5D-C87F15ABCB36}"/>
              </a:ext>
            </a:extLst>
          </p:cNvPr>
          <p:cNvSpPr txBox="1">
            <a:spLocks/>
          </p:cNvSpPr>
          <p:nvPr/>
        </p:nvSpPr>
        <p:spPr>
          <a:xfrm>
            <a:off x="936715" y="3873328"/>
            <a:ext cx="7266057" cy="545025"/>
          </a:xfrm>
          <a:custGeom>
            <a:avLst/>
            <a:gdLst>
              <a:gd name="connsiteX0" fmla="*/ 0 w 7266057"/>
              <a:gd name="connsiteY0" fmla="*/ 0 h 1018648"/>
              <a:gd name="connsiteX1" fmla="*/ 451972 w 7266057"/>
              <a:gd name="connsiteY1" fmla="*/ 0 h 1018648"/>
              <a:gd name="connsiteX2" fmla="*/ 451972 w 7266057"/>
              <a:gd name="connsiteY2" fmla="*/ 5130 h 1018648"/>
              <a:gd name="connsiteX3" fmla="*/ 6805972 w 7266057"/>
              <a:gd name="connsiteY3" fmla="*/ 5130 h 1018648"/>
              <a:gd name="connsiteX4" fmla="*/ 6805972 w 7266057"/>
              <a:gd name="connsiteY4" fmla="*/ 0 h 1018648"/>
              <a:gd name="connsiteX5" fmla="*/ 7264086 w 7266057"/>
              <a:gd name="connsiteY5" fmla="*/ 0 h 1018648"/>
              <a:gd name="connsiteX6" fmla="*/ 7264086 w 7266057"/>
              <a:gd name="connsiteY6" fmla="*/ 907968 h 1018648"/>
              <a:gd name="connsiteX7" fmla="*/ 7266057 w 7266057"/>
              <a:gd name="connsiteY7" fmla="*/ 907968 h 1018648"/>
              <a:gd name="connsiteX8" fmla="*/ 7266057 w 7266057"/>
              <a:gd name="connsiteY8" fmla="*/ 1018648 h 1018648"/>
              <a:gd name="connsiteX9" fmla="*/ 1972 w 7266057"/>
              <a:gd name="connsiteY9" fmla="*/ 1018648 h 1018648"/>
              <a:gd name="connsiteX10" fmla="*/ 1972 w 7266057"/>
              <a:gd name="connsiteY10" fmla="*/ 1011600 h 1018648"/>
              <a:gd name="connsiteX11" fmla="*/ 0 w 7266057"/>
              <a:gd name="connsiteY11" fmla="*/ 1011600 h 10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6057" h="1018648">
                <a:moveTo>
                  <a:pt x="0" y="0"/>
                </a:moveTo>
                <a:lnTo>
                  <a:pt x="451972" y="0"/>
                </a:lnTo>
                <a:lnTo>
                  <a:pt x="451972" y="5130"/>
                </a:lnTo>
                <a:lnTo>
                  <a:pt x="6805972" y="5130"/>
                </a:lnTo>
                <a:lnTo>
                  <a:pt x="6805972" y="0"/>
                </a:lnTo>
                <a:lnTo>
                  <a:pt x="7264086" y="0"/>
                </a:lnTo>
                <a:lnTo>
                  <a:pt x="7264086" y="907968"/>
                </a:lnTo>
                <a:lnTo>
                  <a:pt x="7266057" y="907968"/>
                </a:lnTo>
                <a:lnTo>
                  <a:pt x="7266057" y="1018648"/>
                </a:lnTo>
                <a:lnTo>
                  <a:pt x="1972" y="1018648"/>
                </a:lnTo>
                <a:lnTo>
                  <a:pt x="1972" y="1011600"/>
                </a:lnTo>
                <a:lnTo>
                  <a:pt x="0" y="1011600"/>
                </a:lnTo>
                <a:close/>
              </a:path>
            </a:pathLst>
          </a:custGeom>
          <a:noFill/>
        </p:spPr>
        <p:txBody>
          <a:bodyPr vert="horz" wrap="square" lIns="0" tIns="187200" rIns="0" bIns="0" rtlCol="0" anchor="t">
            <a:noAutofit/>
          </a:bodyPr>
          <a:lstStyle>
            <a:lvl1pPr marL="0" indent="0" algn="ctr" defTabSz="914400" rtl="0" eaLnBrk="1" latinLnBrk="0" hangingPunct="1">
              <a:lnSpc>
                <a:spcPct val="130000"/>
              </a:lnSpc>
              <a:spcBef>
                <a:spcPts val="1000"/>
              </a:spcBef>
              <a:buFont typeface="Arial" panose="020B0604020202020204" pitchFamily="34" charset="0"/>
              <a:buNone/>
              <a:defRPr kumimoji="1" sz="840" b="1" kern="1200" spc="250" baseline="0">
                <a:solidFill>
                  <a:schemeClr val="tx1"/>
                </a:solidFill>
                <a:latin typeface="+mn-lt"/>
                <a:ea typeface="+mn-ea"/>
                <a:cs typeface="+mn-cs"/>
              </a:defRPr>
            </a:lvl1pPr>
            <a:lvl2pPr marL="457200" indent="0" algn="ctr" defTabSz="914400" rtl="0" eaLnBrk="1" latinLnBrk="0" hangingPunct="1">
              <a:lnSpc>
                <a:spcPct val="130000"/>
              </a:lnSpc>
              <a:spcBef>
                <a:spcPts val="500"/>
              </a:spcBef>
              <a:buFont typeface="Arial" panose="020B0604020202020204" pitchFamily="34" charset="0"/>
              <a:buNone/>
              <a:defRPr kumimoji="1" sz="1600" kern="1200">
                <a:solidFill>
                  <a:schemeClr val="tx1"/>
                </a:solidFill>
                <a:latin typeface="+mn-lt"/>
                <a:ea typeface="+mn-ea"/>
                <a:cs typeface="+mn-cs"/>
              </a:defRPr>
            </a:lvl2pPr>
            <a:lvl3pPr marL="914400" indent="0" algn="ctr" defTabSz="914400" rtl="0" eaLnBrk="1" latinLnBrk="0" hangingPunct="1">
              <a:lnSpc>
                <a:spcPct val="130000"/>
              </a:lnSpc>
              <a:spcBef>
                <a:spcPts val="500"/>
              </a:spcBef>
              <a:buFont typeface="Arial" panose="020B0604020202020204" pitchFamily="34" charset="0"/>
              <a:buNone/>
              <a:defRPr kumimoji="1" sz="1440" kern="1200">
                <a:solidFill>
                  <a:schemeClr val="tx1"/>
                </a:solidFill>
                <a:latin typeface="+mn-lt"/>
                <a:ea typeface="+mn-ea"/>
                <a:cs typeface="+mn-cs"/>
              </a:defRPr>
            </a:lvl3pPr>
            <a:lvl4pPr marL="1371600" indent="0" algn="ctr" defTabSz="914400" rtl="0" eaLnBrk="1" latinLnBrk="0" hangingPunct="1">
              <a:lnSpc>
                <a:spcPct val="130000"/>
              </a:lnSpc>
              <a:spcBef>
                <a:spcPts val="500"/>
              </a:spcBef>
              <a:buFont typeface="Arial" panose="020B0604020202020204" pitchFamily="34" charset="0"/>
              <a:buNone/>
              <a:defRPr kumimoji="1" sz="1280" kern="1200">
                <a:solidFill>
                  <a:schemeClr val="tx1"/>
                </a:solidFill>
                <a:latin typeface="+mn-lt"/>
                <a:ea typeface="+mn-ea"/>
                <a:cs typeface="+mn-cs"/>
              </a:defRPr>
            </a:lvl4pPr>
            <a:lvl5pPr marL="1828800" indent="0" algn="ctr" defTabSz="914400" rtl="0" eaLnBrk="1" latinLnBrk="0" hangingPunct="1">
              <a:lnSpc>
                <a:spcPct val="130000"/>
              </a:lnSpc>
              <a:spcBef>
                <a:spcPts val="500"/>
              </a:spcBef>
              <a:buFont typeface="Arial" panose="020B0604020202020204" pitchFamily="34" charset="0"/>
              <a:buNone/>
              <a:defRPr kumimoji="1" sz="128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28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28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28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280" kern="1200">
                <a:solidFill>
                  <a:schemeClr val="tx1"/>
                </a:solidFill>
                <a:latin typeface="+mn-lt"/>
                <a:ea typeface="+mn-ea"/>
                <a:cs typeface="+mn-cs"/>
              </a:defRPr>
            </a:lvl9pPr>
          </a:lstStyle>
          <a:p>
            <a:r>
              <a:rPr lang="en-US" altLang="ja-JP" sz="960" noProof="1">
                <a:latin typeface="Century" panose="02040604050505020304" pitchFamily="18" charset="0"/>
                <a:ea typeface="Meiryo UI" panose="020B0604030504040204" pitchFamily="50" charset="-128"/>
              </a:rPr>
              <a:t>February 2023</a:t>
            </a:r>
          </a:p>
        </p:txBody>
      </p:sp>
      <p:sp>
        <p:nvSpPr>
          <p:cNvPr id="2" name="スライド番号プレースホルダー 1">
            <a:extLst>
              <a:ext uri="{FF2B5EF4-FFF2-40B4-BE49-F238E27FC236}">
                <a16:creationId xmlns:a16="http://schemas.microsoft.com/office/drawing/2014/main" id="{A132C611-41CD-4DDA-8B22-2C0B9AF2D81D}"/>
              </a:ext>
            </a:extLst>
          </p:cNvPr>
          <p:cNvSpPr>
            <a:spLocks noGrp="1"/>
          </p:cNvSpPr>
          <p:nvPr>
            <p:ph type="sldNum" sz="quarter" idx="12"/>
          </p:nvPr>
        </p:nvSpPr>
        <p:spPr/>
        <p:txBody>
          <a:bodyPr/>
          <a:lstStyle/>
          <a:p>
            <a:fld id="{8E309D18-5CEC-4165-B971-DC4DA761F26D}" type="slidenum">
              <a:rPr lang="ja-JP" altLang="en-US" smtClean="0">
                <a:latin typeface="Century" panose="02040604050505020304" pitchFamily="18" charset="0"/>
              </a:rPr>
              <a:pPr/>
              <a:t>1</a:t>
            </a:fld>
            <a:endParaRPr lang="ja-JP" altLang="en-US">
              <a:latin typeface="Century" panose="02040604050505020304" pitchFamily="18" charset="0"/>
            </a:endParaRPr>
          </a:p>
        </p:txBody>
      </p:sp>
    </p:spTree>
    <p:extLst>
      <p:ext uri="{BB962C8B-B14F-4D97-AF65-F5344CB8AC3E}">
        <p14:creationId xmlns:p14="http://schemas.microsoft.com/office/powerpoint/2010/main" val="218849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778D04C-BCBA-4BD7-A7FF-127A54A9E592}"/>
              </a:ext>
            </a:extLst>
          </p:cNvPr>
          <p:cNvSpPr>
            <a:spLocks noGrp="1"/>
          </p:cNvSpPr>
          <p:nvPr>
            <p:ph type="sldNum" sz="quarter" idx="18"/>
          </p:nvPr>
        </p:nvSpPr>
        <p:spPr/>
        <p:txBody>
          <a:bodyPr/>
          <a:lstStyle/>
          <a:p>
            <a:fld id="{8E309D18-5CEC-4165-B971-DC4DA761F26D}"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11084BA-4BBA-4704-BA82-F623D021A53A}"/>
              </a:ext>
            </a:extLst>
          </p:cNvPr>
          <p:cNvSpPr txBox="1"/>
          <p:nvPr/>
        </p:nvSpPr>
        <p:spPr>
          <a:xfrm>
            <a:off x="1360204" y="148225"/>
            <a:ext cx="4545295" cy="450508"/>
          </a:xfrm>
          <a:prstGeom prst="rect">
            <a:avLst/>
          </a:prstGeom>
          <a:noFill/>
        </p:spPr>
        <p:txBody>
          <a:bodyPr wrap="square" rtlCol="0">
            <a:spAutoFit/>
          </a:bodyPr>
          <a:lstStyle/>
          <a:p>
            <a:pPr algn="l">
              <a:lnSpc>
                <a:spcPct val="130000"/>
              </a:lnSpc>
            </a:pPr>
            <a:r>
              <a:rPr kumimoji="1" lang="en-US" altLang="ja-JP" sz="2000" b="1" dirty="0">
                <a:latin typeface="+mj-lt"/>
                <a:ea typeface="Meiryo UI" panose="020B0604030504040204" pitchFamily="50" charset="-128"/>
              </a:rPr>
              <a:t>What is Mitsubishi Electric ?</a:t>
            </a:r>
          </a:p>
        </p:txBody>
      </p:sp>
      <p:sp>
        <p:nvSpPr>
          <p:cNvPr id="11" name="テキスト ボックス 10">
            <a:extLst>
              <a:ext uri="{FF2B5EF4-FFF2-40B4-BE49-F238E27FC236}">
                <a16:creationId xmlns:a16="http://schemas.microsoft.com/office/drawing/2014/main" id="{719CC1BD-5E70-414E-9581-44C8AA8428A6}"/>
              </a:ext>
            </a:extLst>
          </p:cNvPr>
          <p:cNvSpPr txBox="1"/>
          <p:nvPr/>
        </p:nvSpPr>
        <p:spPr>
          <a:xfrm>
            <a:off x="35496" y="907133"/>
            <a:ext cx="4680520" cy="1780039"/>
          </a:xfrm>
          <a:prstGeom prst="rect">
            <a:avLst/>
          </a:prstGeom>
          <a:noFill/>
        </p:spPr>
        <p:txBody>
          <a:bodyPr wrap="square" lIns="72000" rIns="72000" rtlCol="0">
            <a:spAutoFit/>
          </a:bodyPr>
          <a:lstStyle/>
          <a:p>
            <a:pPr marL="342900" indent="-342900">
              <a:lnSpc>
                <a:spcPts val="1900"/>
              </a:lnSpc>
              <a:buAutoNum type="arabicPeriod"/>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Mitsubishi Electric Corporation</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Established: January 15, 1921</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Paid-in Capital: ¥175,820 million</a:t>
            </a:r>
            <a:endParaRPr lang="en-US" altLang="ja-JP" sz="1400" dirty="0">
              <a:solidFill>
                <a:srgbClr val="000000"/>
              </a:solidFill>
              <a:latin typeface="Roboto" pitchFamily="2" charset="0"/>
            </a:endParaRPr>
          </a:p>
          <a:p>
            <a:pPr marL="446088" lvl="1" indent="-342900">
              <a:lnSpc>
                <a:spcPts val="1900"/>
              </a:lnSpc>
              <a:buFont typeface="+mj-lt"/>
              <a:buAutoNum type="alphaUcParenR"/>
            </a:pPr>
            <a:r>
              <a:rPr lang="en-US" altLang="ja-JP" sz="1400" b="0" i="0" dirty="0">
                <a:solidFill>
                  <a:srgbClr val="000000"/>
                </a:solidFill>
                <a:effectLst/>
                <a:latin typeface="Roboto" pitchFamily="2" charset="0"/>
              </a:rPr>
              <a:t>Shares Issued: 2,147,201,551 shares</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Consolidated Revenue: ¥4,476,758 million</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Consolidated Total Assets: ¥5,107,973 million</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Employees: 145,696</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A1D194CE-9E15-48C4-9185-0A41E405316F}"/>
              </a:ext>
            </a:extLst>
          </p:cNvPr>
          <p:cNvSpPr txBox="1">
            <a:spLocks/>
          </p:cNvSpPr>
          <p:nvPr/>
        </p:nvSpPr>
        <p:spPr>
          <a:xfrm>
            <a:off x="0" y="-1"/>
            <a:ext cx="1175657" cy="691200"/>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80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12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11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ea typeface="Meiryo UI" panose="020B0604030504040204" pitchFamily="50" charset="-128"/>
              </a:rPr>
              <a:t>1</a:t>
            </a:r>
            <a:endParaRPr lang="ja-JP" altLang="en-US" sz="2000" dirty="0">
              <a:ea typeface="Meiryo UI" panose="020B0604030504040204" pitchFamily="50" charset="-128"/>
            </a:endParaRPr>
          </a:p>
        </p:txBody>
      </p:sp>
      <p:graphicFrame>
        <p:nvGraphicFramePr>
          <p:cNvPr id="3" name="表 2">
            <a:extLst>
              <a:ext uri="{FF2B5EF4-FFF2-40B4-BE49-F238E27FC236}">
                <a16:creationId xmlns:a16="http://schemas.microsoft.com/office/drawing/2014/main" id="{DB75EAB3-5309-4205-9AE2-F366F5B1AEF7}"/>
              </a:ext>
            </a:extLst>
          </p:cNvPr>
          <p:cNvGraphicFramePr>
            <a:graphicFrameLocks noGrp="1"/>
          </p:cNvGraphicFramePr>
          <p:nvPr/>
        </p:nvGraphicFramePr>
        <p:xfrm>
          <a:off x="1612839" y="6477120"/>
          <a:ext cx="6922185" cy="380880"/>
        </p:xfrm>
        <a:graphic>
          <a:graphicData uri="http://schemas.openxmlformats.org/drawingml/2006/table">
            <a:tbl>
              <a:tblPr/>
              <a:tblGrid>
                <a:gridCol w="6922185">
                  <a:extLst>
                    <a:ext uri="{9D8B030D-6E8A-4147-A177-3AD203B41FA5}">
                      <a16:colId xmlns:a16="http://schemas.microsoft.com/office/drawing/2014/main" val="833756091"/>
                    </a:ext>
                  </a:extLst>
                </a:gridCol>
              </a:tblGrid>
              <a:tr h="380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More information: </a:t>
                      </a:r>
                      <a:r>
                        <a:rPr lang="en-US" altLang="ja-JP" sz="1400" dirty="0">
                          <a:solidFill>
                            <a:srgbClr val="FF0000"/>
                          </a:solidFill>
                          <a:latin typeface="Meiryo UI" panose="020B0604030504040204" pitchFamily="50" charset="-128"/>
                          <a:ea typeface="Meiryo UI" panose="020B0604030504040204" pitchFamily="50" charset="-128"/>
                        </a:rPr>
                        <a:t>https://www.mitsubishielectric.com/en/about/index.html</a:t>
                      </a:r>
                    </a:p>
                  </a:txBody>
                  <a:tcPr marL="71438" marR="71438" marT="71438" marB="714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08521203"/>
                  </a:ext>
                </a:extLst>
              </a:tr>
            </a:tbl>
          </a:graphicData>
        </a:graphic>
      </p:graphicFrame>
      <p:sp>
        <p:nvSpPr>
          <p:cNvPr id="9" name="テキスト ボックス 8">
            <a:extLst>
              <a:ext uri="{FF2B5EF4-FFF2-40B4-BE49-F238E27FC236}">
                <a16:creationId xmlns:a16="http://schemas.microsoft.com/office/drawing/2014/main" id="{EB8D39AB-0565-47CC-920A-386B97FBA4D7}"/>
              </a:ext>
            </a:extLst>
          </p:cNvPr>
          <p:cNvSpPr txBox="1"/>
          <p:nvPr/>
        </p:nvSpPr>
        <p:spPr>
          <a:xfrm>
            <a:off x="168195" y="4088985"/>
            <a:ext cx="4680520" cy="2512867"/>
          </a:xfrm>
          <a:prstGeom prst="rect">
            <a:avLst/>
          </a:prstGeom>
          <a:noFill/>
        </p:spPr>
        <p:txBody>
          <a:bodyPr wrap="square" lIns="72000" rIns="72000" rtlCol="0">
            <a:spAutoFit/>
          </a:bodyPr>
          <a:lstStyle/>
          <a:p>
            <a:pPr marL="342900" indent="-342900">
              <a:lnSpc>
                <a:spcPts val="1900"/>
              </a:lnSpc>
              <a:buFont typeface="+mj-lt"/>
              <a:buAutoNum type="arabicPeriod" startAt="2"/>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Number of consolidated subsidiaries</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Japan: 96</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Europe: 21</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Middle East &amp; Africa: 4</a:t>
            </a:r>
            <a:endParaRPr lang="en-US" altLang="ja-JP" sz="1400" dirty="0">
              <a:solidFill>
                <a:srgbClr val="000000"/>
              </a:solidFill>
              <a:latin typeface="Roboto" pitchFamily="2" charset="0"/>
            </a:endParaRPr>
          </a:p>
          <a:p>
            <a:pPr marL="446088" lvl="1" indent="-342900">
              <a:lnSpc>
                <a:spcPts val="1900"/>
              </a:lnSpc>
              <a:buFont typeface="+mj-lt"/>
              <a:buAutoNum type="alphaUcParenR"/>
            </a:pPr>
            <a:r>
              <a:rPr lang="en-US" altLang="ja-JP" sz="1400" b="0" i="0" dirty="0">
                <a:solidFill>
                  <a:srgbClr val="000000"/>
                </a:solidFill>
                <a:effectLst/>
                <a:latin typeface="Roboto" pitchFamily="2" charset="0"/>
              </a:rPr>
              <a:t>North America: 15</a:t>
            </a:r>
          </a:p>
          <a:p>
            <a:pPr marL="446088" lvl="1" indent="-342900">
              <a:lnSpc>
                <a:spcPts val="1900"/>
              </a:lnSpc>
              <a:buFont typeface="+mj-lt"/>
              <a:buAutoNum type="alphaUcParenR"/>
            </a:pPr>
            <a:r>
              <a:rPr lang="en-US" altLang="ja-JP" sz="1400" dirty="0">
                <a:solidFill>
                  <a:srgbClr val="000000"/>
                </a:solidFill>
                <a:latin typeface="Roboto" pitchFamily="2" charset="0"/>
              </a:rPr>
              <a:t>Central &amp; South America</a:t>
            </a:r>
            <a:r>
              <a:rPr lang="en-US" altLang="ja-JP" sz="1400" b="0" i="0" dirty="0">
                <a:solidFill>
                  <a:srgbClr val="000000"/>
                </a:solidFill>
                <a:effectLst/>
                <a:latin typeface="Roboto" pitchFamily="2" charset="0"/>
              </a:rPr>
              <a:t>: 2</a:t>
            </a:r>
          </a:p>
          <a:p>
            <a:pPr marL="446088" lvl="1" indent="-342900">
              <a:lnSpc>
                <a:spcPts val="1900"/>
              </a:lnSpc>
              <a:buFont typeface="+mj-lt"/>
              <a:buAutoNum type="alphaUcParenR"/>
            </a:pPr>
            <a:r>
              <a:rPr lang="en-US" altLang="ja-JP" sz="1400" b="0" i="0" dirty="0">
                <a:solidFill>
                  <a:srgbClr val="000000"/>
                </a:solidFill>
                <a:effectLst/>
                <a:latin typeface="Roboto" pitchFamily="2" charset="0"/>
              </a:rPr>
              <a:t>Asia:64 (excl. Japan)</a:t>
            </a:r>
          </a:p>
          <a:p>
            <a:pPr marL="903288" lvl="2" indent="-342900">
              <a:lnSpc>
                <a:spcPts val="1900"/>
              </a:lnSpc>
              <a:buFont typeface="+mj-lt"/>
              <a:buAutoNum type="alphaLcPeriod"/>
            </a:pPr>
            <a:r>
              <a:rPr lang="en-US" altLang="ja-JP" sz="1400" dirty="0">
                <a:solidFill>
                  <a:srgbClr val="000000"/>
                </a:solidFill>
                <a:latin typeface="Roboto" pitchFamily="2" charset="0"/>
              </a:rPr>
              <a:t>China: 24</a:t>
            </a:r>
          </a:p>
          <a:p>
            <a:pPr marL="903288" lvl="2" indent="-342900">
              <a:lnSpc>
                <a:spcPts val="1900"/>
              </a:lnSpc>
              <a:buFont typeface="+mj-lt"/>
              <a:buAutoNum type="alphaLcPeriod"/>
            </a:pPr>
            <a:r>
              <a:rPr lang="en-US" altLang="ja-JP" sz="1400" b="0" i="0" dirty="0">
                <a:solidFill>
                  <a:srgbClr val="000000"/>
                </a:solidFill>
                <a:effectLst/>
                <a:latin typeface="Roboto" pitchFamily="2" charset="0"/>
              </a:rPr>
              <a:t>Taiwan: 3</a:t>
            </a:r>
          </a:p>
          <a:p>
            <a:pPr marL="446088" lvl="1" indent="-342900">
              <a:lnSpc>
                <a:spcPts val="1900"/>
              </a:lnSpc>
              <a:buFont typeface="+mj-lt"/>
              <a:buAutoNum type="alphaUcParenR"/>
            </a:pPr>
            <a:r>
              <a:rPr lang="en-US" altLang="ja-JP" sz="1400" dirty="0">
                <a:solidFill>
                  <a:srgbClr val="000000"/>
                </a:solidFill>
                <a:latin typeface="Roboto" pitchFamily="2" charset="0"/>
              </a:rPr>
              <a:t>O</a:t>
            </a:r>
            <a:r>
              <a:rPr lang="en-US" altLang="ja-JP" sz="1400" b="0" i="0" dirty="0">
                <a:solidFill>
                  <a:srgbClr val="000000"/>
                </a:solidFill>
                <a:effectLst/>
                <a:latin typeface="Roboto" pitchFamily="2" charset="0"/>
              </a:rPr>
              <a:t>ceania:1</a:t>
            </a:r>
          </a:p>
        </p:txBody>
      </p:sp>
      <p:graphicFrame>
        <p:nvGraphicFramePr>
          <p:cNvPr id="10" name="グラフ 9">
            <a:extLst>
              <a:ext uri="{FF2B5EF4-FFF2-40B4-BE49-F238E27FC236}">
                <a16:creationId xmlns:a16="http://schemas.microsoft.com/office/drawing/2014/main" id="{F2989F51-6ABB-48EA-8DD0-1676BE0693B8}"/>
              </a:ext>
            </a:extLst>
          </p:cNvPr>
          <p:cNvGraphicFramePr/>
          <p:nvPr/>
        </p:nvGraphicFramePr>
        <p:xfrm>
          <a:off x="4238348" y="3870103"/>
          <a:ext cx="2225494" cy="3347922"/>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A5DB8647-17AF-4E4A-A511-1BD2B2B78EC3}"/>
              </a:ext>
            </a:extLst>
          </p:cNvPr>
          <p:cNvSpPr txBox="1"/>
          <p:nvPr/>
        </p:nvSpPr>
        <p:spPr>
          <a:xfrm>
            <a:off x="4700127" y="5027929"/>
            <a:ext cx="1301936" cy="583957"/>
          </a:xfrm>
          <a:prstGeom prst="rect">
            <a:avLst/>
          </a:prstGeom>
          <a:noFill/>
        </p:spPr>
        <p:txBody>
          <a:bodyPr wrap="square" lIns="66462" tIns="33231" rIns="66462" bIns="33231" rtlCol="0">
            <a:spAutoFit/>
          </a:bodyPr>
          <a:lstStyle/>
          <a:p>
            <a:pPr algn="ctr"/>
            <a:r>
              <a:rPr lang="ja-JP" altLang="en-US" sz="900" noProof="1">
                <a:latin typeface="Meiryo UI" panose="020B0604030504040204" pitchFamily="50" charset="-128"/>
                <a:ea typeface="Meiryo UI" panose="020B0604030504040204" pitchFamily="50" charset="-128"/>
              </a:rPr>
              <a:t>Consolidated Sales</a:t>
            </a:r>
            <a:endParaRPr lang="en-US" altLang="ja-JP" sz="900" dirty="0">
              <a:latin typeface="Meiryo UI" panose="020B0604030504040204" pitchFamily="50" charset="-128"/>
              <a:ea typeface="Meiryo UI" panose="020B0604030504040204" pitchFamily="50" charset="-128"/>
            </a:endParaRPr>
          </a:p>
          <a:p>
            <a:pPr algn="ctr"/>
            <a:r>
              <a:rPr lang="en-US" altLang="ja-JP" sz="900" noProof="1">
                <a:latin typeface="Meiryo UI" panose="020B0604030504040204" pitchFamily="50" charset="-128"/>
                <a:ea typeface="Meiryo UI" panose="020B0604030504040204" pitchFamily="50" charset="-128"/>
              </a:rPr>
              <a:t>4.48 trillion yen</a:t>
            </a:r>
            <a:endParaRPr lang="en-US" altLang="ja-JP" sz="900" dirty="0">
              <a:latin typeface="Meiryo UI" panose="020B0604030504040204" pitchFamily="50" charset="-128"/>
              <a:ea typeface="Meiryo UI" panose="020B0604030504040204" pitchFamily="50" charset="-128"/>
            </a:endParaRPr>
          </a:p>
          <a:p>
            <a:pPr algn="ctr"/>
            <a:r>
              <a:rPr lang="en-US" altLang="ja-JP" sz="900" noProof="1">
                <a:latin typeface="Meiryo UI" panose="020B0604030504040204" pitchFamily="50" charset="-128"/>
                <a:ea typeface="Meiryo UI" panose="020B0604030504040204" pitchFamily="50" charset="-128"/>
              </a:rPr>
              <a:t>(FY2021)</a:t>
            </a:r>
            <a:endParaRPr lang="ja-JP" altLang="en-US" sz="900" dirty="0">
              <a:latin typeface="Meiryo UI" panose="020B0604030504040204" pitchFamily="50" charset="-128"/>
              <a:ea typeface="Meiryo UI" panose="020B0604030504040204" pitchFamily="50" charset="-128"/>
            </a:endParaRPr>
          </a:p>
        </p:txBody>
      </p:sp>
      <p:graphicFrame>
        <p:nvGraphicFramePr>
          <p:cNvPr id="13" name="グラフ 12">
            <a:extLst>
              <a:ext uri="{FF2B5EF4-FFF2-40B4-BE49-F238E27FC236}">
                <a16:creationId xmlns:a16="http://schemas.microsoft.com/office/drawing/2014/main" id="{B7BDBA19-4844-4EE5-8CDE-07FEA1464466}"/>
              </a:ext>
            </a:extLst>
          </p:cNvPr>
          <p:cNvGraphicFramePr/>
          <p:nvPr/>
        </p:nvGraphicFramePr>
        <p:xfrm>
          <a:off x="6259287" y="3569535"/>
          <a:ext cx="2849217" cy="4153818"/>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4152411D-76A7-482F-9CEA-47F038401C3B}"/>
              </a:ext>
            </a:extLst>
          </p:cNvPr>
          <p:cNvSpPr txBox="1"/>
          <p:nvPr/>
        </p:nvSpPr>
        <p:spPr>
          <a:xfrm>
            <a:off x="7056309" y="5023578"/>
            <a:ext cx="1276706" cy="583957"/>
          </a:xfrm>
          <a:prstGeom prst="rect">
            <a:avLst/>
          </a:prstGeom>
          <a:noFill/>
        </p:spPr>
        <p:txBody>
          <a:bodyPr wrap="square" lIns="66462" tIns="33231" rIns="66462" bIns="33231" rtlCol="0">
            <a:spAutoFit/>
          </a:bodyPr>
          <a:lstStyle/>
          <a:p>
            <a:pPr algn="ctr"/>
            <a:r>
              <a:rPr lang="ja-JP" altLang="en-US" sz="900" noProof="1">
                <a:latin typeface="Meiryo UI" panose="020B0604030504040204" pitchFamily="50" charset="-128"/>
                <a:ea typeface="Meiryo UI" panose="020B0604030504040204" pitchFamily="50" charset="-128"/>
              </a:rPr>
              <a:t>overseas sales</a:t>
            </a:r>
            <a:endParaRPr lang="en-US" altLang="ja-JP" sz="900" dirty="0">
              <a:latin typeface="Meiryo UI" panose="020B0604030504040204" pitchFamily="50" charset="-128"/>
              <a:ea typeface="Meiryo UI" panose="020B0604030504040204" pitchFamily="50" charset="-128"/>
            </a:endParaRPr>
          </a:p>
          <a:p>
            <a:pPr algn="ctr"/>
            <a:r>
              <a:rPr lang="en-US" altLang="ja-JP" sz="900" noProof="1">
                <a:latin typeface="Meiryo UI" panose="020B0604030504040204" pitchFamily="50" charset="-128"/>
                <a:ea typeface="Meiryo UI" panose="020B0604030504040204" pitchFamily="50" charset="-128"/>
              </a:rPr>
              <a:t>2.14 trillion yen</a:t>
            </a:r>
            <a:endParaRPr lang="en-US" altLang="ja-JP" sz="900" dirty="0">
              <a:latin typeface="Meiryo UI" panose="020B0604030504040204" pitchFamily="50" charset="-128"/>
              <a:ea typeface="Meiryo UI" panose="020B0604030504040204" pitchFamily="50" charset="-128"/>
            </a:endParaRPr>
          </a:p>
          <a:p>
            <a:pPr algn="ctr"/>
            <a:r>
              <a:rPr lang="en-US" altLang="ja-JP" sz="900" noProof="1">
                <a:latin typeface="Meiryo UI" panose="020B0604030504040204" pitchFamily="50" charset="-128"/>
                <a:ea typeface="Meiryo UI" panose="020B0604030504040204" pitchFamily="50" charset="-128"/>
              </a:rPr>
              <a:t>(FY2021)</a:t>
            </a:r>
            <a:endParaRPr lang="ja-JP" altLang="en-US" sz="9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33885E6-B4B1-4A57-8A20-42E03642C92A}"/>
              </a:ext>
            </a:extLst>
          </p:cNvPr>
          <p:cNvSpPr txBox="1"/>
          <p:nvPr/>
        </p:nvSpPr>
        <p:spPr>
          <a:xfrm>
            <a:off x="5676423" y="3409926"/>
            <a:ext cx="1027416" cy="461665"/>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Information and Communication Systems</a:t>
            </a:r>
          </a:p>
        </p:txBody>
      </p:sp>
      <p:grpSp>
        <p:nvGrpSpPr>
          <p:cNvPr id="20" name="グループ化 19">
            <a:extLst>
              <a:ext uri="{FF2B5EF4-FFF2-40B4-BE49-F238E27FC236}">
                <a16:creationId xmlns:a16="http://schemas.microsoft.com/office/drawing/2014/main" id="{785CF94F-3861-41A0-8999-2619DCC3C944}"/>
              </a:ext>
            </a:extLst>
          </p:cNvPr>
          <p:cNvGrpSpPr/>
          <p:nvPr/>
        </p:nvGrpSpPr>
        <p:grpSpPr>
          <a:xfrm>
            <a:off x="4575260" y="885042"/>
            <a:ext cx="4167506" cy="2731829"/>
            <a:chOff x="4402096" y="803500"/>
            <a:chExt cx="4167506" cy="2731829"/>
          </a:xfrm>
        </p:grpSpPr>
        <p:grpSp>
          <p:nvGrpSpPr>
            <p:cNvPr id="19" name="グループ化 18">
              <a:extLst>
                <a:ext uri="{FF2B5EF4-FFF2-40B4-BE49-F238E27FC236}">
                  <a16:creationId xmlns:a16="http://schemas.microsoft.com/office/drawing/2014/main" id="{5902D2F1-9230-4293-BB1B-DB48CC3360C6}"/>
                </a:ext>
              </a:extLst>
            </p:cNvPr>
            <p:cNvGrpSpPr/>
            <p:nvPr/>
          </p:nvGrpSpPr>
          <p:grpSpPr>
            <a:xfrm>
              <a:off x="4402096" y="803500"/>
              <a:ext cx="4167506" cy="2731829"/>
              <a:chOff x="2540297" y="1231295"/>
              <a:chExt cx="4167506" cy="2731829"/>
            </a:xfrm>
          </p:grpSpPr>
          <p:graphicFrame>
            <p:nvGraphicFramePr>
              <p:cNvPr id="18" name="グラフ 17">
                <a:extLst>
                  <a:ext uri="{FF2B5EF4-FFF2-40B4-BE49-F238E27FC236}">
                    <a16:creationId xmlns:a16="http://schemas.microsoft.com/office/drawing/2014/main" id="{64F0744B-F0E4-4DD7-9299-DF3BAC35094C}"/>
                  </a:ext>
                </a:extLst>
              </p:cNvPr>
              <p:cNvGraphicFramePr/>
              <p:nvPr/>
            </p:nvGraphicFramePr>
            <p:xfrm>
              <a:off x="2540297" y="1231295"/>
              <a:ext cx="4167506" cy="2731829"/>
            </p:xfrm>
            <a:graphic>
              <a:graphicData uri="http://schemas.openxmlformats.org/drawingml/2006/chart">
                <c:chart xmlns:c="http://schemas.openxmlformats.org/drawingml/2006/chart" xmlns:r="http://schemas.openxmlformats.org/officeDocument/2006/relationships" r:id="rId5"/>
              </a:graphicData>
            </a:graphic>
          </p:graphicFrame>
          <p:sp>
            <p:nvSpPr>
              <p:cNvPr id="30" name="テキスト ボックス 29">
                <a:extLst>
                  <a:ext uri="{FF2B5EF4-FFF2-40B4-BE49-F238E27FC236}">
                    <a16:creationId xmlns:a16="http://schemas.microsoft.com/office/drawing/2014/main" id="{DE44AF46-8F10-473C-9904-0A0D9AC4715E}"/>
                  </a:ext>
                </a:extLst>
              </p:cNvPr>
              <p:cNvSpPr txBox="1"/>
              <p:nvPr/>
            </p:nvSpPr>
            <p:spPr>
              <a:xfrm>
                <a:off x="4655321" y="1873480"/>
                <a:ext cx="1027416" cy="392736"/>
              </a:xfrm>
              <a:prstGeom prst="rect">
                <a:avLst/>
              </a:prstGeom>
              <a:noFill/>
            </p:spPr>
            <p:txBody>
              <a:bodyPr wrap="square" rtlCol="0">
                <a:spAutoFit/>
              </a:bodyPr>
              <a:lstStyle/>
              <a:p>
                <a:pPr algn="ctr">
                  <a:lnSpc>
                    <a:spcPct val="130000"/>
                  </a:lnSpc>
                </a:pPr>
                <a:r>
                  <a:rPr lang="en-US" altLang="ja-JP" sz="800" noProof="1">
                    <a:solidFill>
                      <a:schemeClr val="bg1"/>
                    </a:solidFill>
                    <a:latin typeface="Meiryo UI" panose="020B0604030504040204" pitchFamily="50" charset="-128"/>
                    <a:ea typeface="Meiryo UI" panose="020B0604030504040204" pitchFamily="50" charset="-128"/>
                  </a:rPr>
                  <a:t>Energy and Electric Systems</a:t>
                </a:r>
                <a:r>
                  <a:rPr lang="ja-JP" altLang="en-US" sz="800" noProof="1">
                    <a:solidFill>
                      <a:schemeClr val="bg1"/>
                    </a:solidFill>
                    <a:latin typeface="Meiryo UI" panose="020B0604030504040204" pitchFamily="50" charset="-128"/>
                    <a:ea typeface="Meiryo UI" panose="020B0604030504040204" pitchFamily="50" charset="-128"/>
                  </a:rPr>
                  <a:t> </a:t>
                </a:r>
              </a:p>
            </p:txBody>
          </p:sp>
        </p:grpSp>
        <p:sp>
          <p:nvSpPr>
            <p:cNvPr id="31" name="テキスト ボックス 30">
              <a:extLst>
                <a:ext uri="{FF2B5EF4-FFF2-40B4-BE49-F238E27FC236}">
                  <a16:creationId xmlns:a16="http://schemas.microsoft.com/office/drawing/2014/main" id="{870162B4-BD57-4E23-942F-BE03FAEB1B99}"/>
                </a:ext>
              </a:extLst>
            </p:cNvPr>
            <p:cNvSpPr txBox="1"/>
            <p:nvPr/>
          </p:nvSpPr>
          <p:spPr>
            <a:xfrm>
              <a:off x="6353004" y="2480606"/>
              <a:ext cx="1252772" cy="338554"/>
            </a:xfrm>
            <a:prstGeom prst="rect">
              <a:avLst/>
            </a:prstGeom>
            <a:noFill/>
          </p:spPr>
          <p:txBody>
            <a:bodyPr wrap="square" rtlCol="0">
              <a:spAutoFit/>
            </a:bodyPr>
            <a:lstStyle/>
            <a:p>
              <a:pPr algn="ctr"/>
              <a:r>
                <a:rPr kumimoji="1" lang="en-US" altLang="ja-JP" sz="800" noProof="1">
                  <a:latin typeface="Meiryo UI" panose="020B0604030504040204" pitchFamily="50" charset="-128"/>
                  <a:ea typeface="Meiryo UI" panose="020B0604030504040204" pitchFamily="50" charset="-128"/>
                </a:rPr>
                <a:t>Industrial Automation Systems</a:t>
              </a:r>
              <a:endParaRPr kumimoji="1" lang="ja-JP" altLang="en-US" sz="800" noProof="1">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5073873-9143-413B-AA93-AF648230C184}"/>
                </a:ext>
              </a:extLst>
            </p:cNvPr>
            <p:cNvSpPr txBox="1"/>
            <p:nvPr/>
          </p:nvSpPr>
          <p:spPr>
            <a:xfrm>
              <a:off x="5231871" y="1960261"/>
              <a:ext cx="1027416" cy="392736"/>
            </a:xfrm>
            <a:prstGeom prst="rect">
              <a:avLst/>
            </a:prstGeom>
            <a:noFill/>
          </p:spPr>
          <p:txBody>
            <a:bodyPr wrap="square" rtlCol="0">
              <a:spAutoFit/>
            </a:bodyPr>
            <a:lstStyle/>
            <a:p>
              <a:pPr algn="ctr">
                <a:lnSpc>
                  <a:spcPct val="130000"/>
                </a:lnSpc>
              </a:pPr>
              <a:r>
                <a:rPr lang="ja-JP" altLang="en-US" sz="800" noProof="1">
                  <a:latin typeface="Meiryo UI" panose="020B0604030504040204" pitchFamily="50" charset="-128"/>
                  <a:ea typeface="Meiryo UI" panose="020B0604030504040204" pitchFamily="50" charset="-128"/>
                </a:rPr>
                <a:t> </a:t>
              </a:r>
              <a:r>
                <a:rPr lang="en-US" altLang="ja-JP" sz="800" noProof="1">
                  <a:latin typeface="Meiryo UI" panose="020B0604030504040204" pitchFamily="50" charset="-128"/>
                  <a:ea typeface="Meiryo UI" panose="020B0604030504040204" pitchFamily="50" charset="-128"/>
                </a:rPr>
                <a:t>Home Appliances</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558C1FF6-7FFC-442A-8A97-9763FE2C7040}"/>
                </a:ext>
              </a:extLst>
            </p:cNvPr>
            <p:cNvSpPr txBox="1"/>
            <p:nvPr/>
          </p:nvSpPr>
          <p:spPr>
            <a:xfrm>
              <a:off x="5615393" y="1276168"/>
              <a:ext cx="1027416" cy="232692"/>
            </a:xfrm>
            <a:prstGeom prst="rect">
              <a:avLst/>
            </a:prstGeom>
            <a:noFill/>
          </p:spPr>
          <p:txBody>
            <a:bodyPr wrap="square" rtlCol="0">
              <a:spAutoFit/>
            </a:bodyPr>
            <a:lstStyle/>
            <a:p>
              <a:pPr algn="ctr">
                <a:lnSpc>
                  <a:spcPct val="130000"/>
                </a:lnSpc>
              </a:pPr>
              <a:r>
                <a:rPr kumimoji="1" lang="en-US" altLang="ja-JP" sz="800" noProof="1">
                  <a:latin typeface="Meiryo UI" panose="020B0604030504040204" pitchFamily="50" charset="-128"/>
                  <a:ea typeface="Meiryo UI" panose="020B0604030504040204" pitchFamily="50" charset="-128"/>
                </a:rPr>
                <a:t>Others</a:t>
              </a:r>
              <a:endParaRPr kumimoji="1" lang="ja-JP" altLang="en-US" sz="800" noProof="1">
                <a:latin typeface="Meiryo UI" panose="020B0604030504040204" pitchFamily="50" charset="-128"/>
                <a:ea typeface="Meiryo UI" panose="020B0604030504040204" pitchFamily="50" charset="-128"/>
              </a:endParaRPr>
            </a:p>
          </p:txBody>
        </p:sp>
      </p:grpSp>
      <p:pic>
        <p:nvPicPr>
          <p:cNvPr id="22" name="図 21">
            <a:extLst>
              <a:ext uri="{FF2B5EF4-FFF2-40B4-BE49-F238E27FC236}">
                <a16:creationId xmlns:a16="http://schemas.microsoft.com/office/drawing/2014/main" id="{5AB75CE9-67B4-40F4-8923-2841A4632049}"/>
              </a:ext>
            </a:extLst>
          </p:cNvPr>
          <p:cNvPicPr>
            <a:picLocks noChangeAspect="1"/>
          </p:cNvPicPr>
          <p:nvPr/>
        </p:nvPicPr>
        <p:blipFill>
          <a:blip r:embed="rId6"/>
          <a:stretch>
            <a:fillRect/>
          </a:stretch>
        </p:blipFill>
        <p:spPr>
          <a:xfrm>
            <a:off x="7683895" y="868633"/>
            <a:ext cx="1054813" cy="1224887"/>
          </a:xfrm>
          <a:prstGeom prst="rect">
            <a:avLst/>
          </a:prstGeom>
        </p:spPr>
      </p:pic>
      <p:pic>
        <p:nvPicPr>
          <p:cNvPr id="23" name="図 22">
            <a:extLst>
              <a:ext uri="{FF2B5EF4-FFF2-40B4-BE49-F238E27FC236}">
                <a16:creationId xmlns:a16="http://schemas.microsoft.com/office/drawing/2014/main" id="{1898BFCD-F715-4481-B9A9-59C324A4B4A8}"/>
              </a:ext>
            </a:extLst>
          </p:cNvPr>
          <p:cNvPicPr>
            <a:picLocks noChangeAspect="1"/>
          </p:cNvPicPr>
          <p:nvPr/>
        </p:nvPicPr>
        <p:blipFill>
          <a:blip r:embed="rId7"/>
          <a:stretch>
            <a:fillRect/>
          </a:stretch>
        </p:blipFill>
        <p:spPr>
          <a:xfrm>
            <a:off x="7697593" y="2349246"/>
            <a:ext cx="1027416" cy="1221475"/>
          </a:xfrm>
          <a:prstGeom prst="rect">
            <a:avLst/>
          </a:prstGeom>
        </p:spPr>
      </p:pic>
      <p:pic>
        <p:nvPicPr>
          <p:cNvPr id="24" name="図 23">
            <a:extLst>
              <a:ext uri="{FF2B5EF4-FFF2-40B4-BE49-F238E27FC236}">
                <a16:creationId xmlns:a16="http://schemas.microsoft.com/office/drawing/2014/main" id="{44CECB1B-BA11-4A34-AA41-94F3DC78AF2E}"/>
              </a:ext>
            </a:extLst>
          </p:cNvPr>
          <p:cNvPicPr>
            <a:picLocks noChangeAspect="1"/>
          </p:cNvPicPr>
          <p:nvPr/>
        </p:nvPicPr>
        <p:blipFill>
          <a:blip r:embed="rId8"/>
          <a:stretch>
            <a:fillRect/>
          </a:stretch>
        </p:blipFill>
        <p:spPr>
          <a:xfrm>
            <a:off x="2963623" y="2461918"/>
            <a:ext cx="1331135" cy="1595821"/>
          </a:xfrm>
          <a:prstGeom prst="rect">
            <a:avLst/>
          </a:prstGeom>
        </p:spPr>
      </p:pic>
      <p:pic>
        <p:nvPicPr>
          <p:cNvPr id="25" name="図 24">
            <a:extLst>
              <a:ext uri="{FF2B5EF4-FFF2-40B4-BE49-F238E27FC236}">
                <a16:creationId xmlns:a16="http://schemas.microsoft.com/office/drawing/2014/main" id="{45D2BED6-48D6-42B6-9ED8-6A6201423090}"/>
              </a:ext>
            </a:extLst>
          </p:cNvPr>
          <p:cNvPicPr>
            <a:picLocks noChangeAspect="1"/>
          </p:cNvPicPr>
          <p:nvPr/>
        </p:nvPicPr>
        <p:blipFill>
          <a:blip r:embed="rId9"/>
          <a:stretch>
            <a:fillRect/>
          </a:stretch>
        </p:blipFill>
        <p:spPr>
          <a:xfrm>
            <a:off x="4368643" y="2306080"/>
            <a:ext cx="1013717" cy="1201003"/>
          </a:xfrm>
          <a:prstGeom prst="rect">
            <a:avLst/>
          </a:prstGeom>
        </p:spPr>
      </p:pic>
      <p:pic>
        <p:nvPicPr>
          <p:cNvPr id="26" name="図 25">
            <a:extLst>
              <a:ext uri="{FF2B5EF4-FFF2-40B4-BE49-F238E27FC236}">
                <a16:creationId xmlns:a16="http://schemas.microsoft.com/office/drawing/2014/main" id="{1645D2AD-7E0A-4462-8FE6-8A50FEF0EBAE}"/>
              </a:ext>
            </a:extLst>
          </p:cNvPr>
          <p:cNvPicPr>
            <a:picLocks noChangeAspect="1"/>
          </p:cNvPicPr>
          <p:nvPr/>
        </p:nvPicPr>
        <p:blipFill>
          <a:blip r:embed="rId10"/>
          <a:stretch>
            <a:fillRect/>
          </a:stretch>
        </p:blipFill>
        <p:spPr>
          <a:xfrm>
            <a:off x="4745428" y="724675"/>
            <a:ext cx="1013717" cy="1221475"/>
          </a:xfrm>
          <a:prstGeom prst="rect">
            <a:avLst/>
          </a:prstGeom>
        </p:spPr>
      </p:pic>
      <p:sp>
        <p:nvSpPr>
          <p:cNvPr id="36" name="テキスト ボックス 35">
            <a:extLst>
              <a:ext uri="{FF2B5EF4-FFF2-40B4-BE49-F238E27FC236}">
                <a16:creationId xmlns:a16="http://schemas.microsoft.com/office/drawing/2014/main" id="{7C0AE6B4-4F1D-41A5-AB55-7B490338943F}"/>
              </a:ext>
            </a:extLst>
          </p:cNvPr>
          <p:cNvSpPr txBox="1"/>
          <p:nvPr/>
        </p:nvSpPr>
        <p:spPr>
          <a:xfrm>
            <a:off x="5163385" y="2934317"/>
            <a:ext cx="1027416" cy="392736"/>
          </a:xfrm>
          <a:prstGeom prst="rect">
            <a:avLst/>
          </a:prstGeom>
          <a:noFill/>
        </p:spPr>
        <p:txBody>
          <a:bodyPr wrap="square" rtlCol="0">
            <a:spAutoFit/>
          </a:bodyPr>
          <a:lstStyle/>
          <a:p>
            <a:pPr algn="ctr">
              <a:lnSpc>
                <a:spcPct val="130000"/>
              </a:lnSpc>
            </a:pPr>
            <a:r>
              <a:rPr kumimoji="1" lang="en-US" altLang="ja-JP" sz="800" noProof="1">
                <a:latin typeface="Meiryo UI" panose="020B0604030504040204" pitchFamily="50" charset="-128"/>
                <a:ea typeface="Meiryo UI" panose="020B0604030504040204" pitchFamily="50" charset="-128"/>
              </a:rPr>
              <a:t>Electronic Devices</a:t>
            </a:r>
            <a:endParaRPr kumimoji="1" lang="ja-JP" altLang="en-US" sz="800" noProof="1">
              <a:latin typeface="Meiryo UI" panose="020B0604030504040204" pitchFamily="50" charset="-128"/>
              <a:ea typeface="Meiryo UI" panose="020B0604030504040204" pitchFamily="50" charset="-128"/>
            </a:endParaRPr>
          </a:p>
        </p:txBody>
      </p:sp>
      <p:cxnSp>
        <p:nvCxnSpPr>
          <p:cNvPr id="32" name="コネクタ: カギ線 31">
            <a:extLst>
              <a:ext uri="{FF2B5EF4-FFF2-40B4-BE49-F238E27FC236}">
                <a16:creationId xmlns:a16="http://schemas.microsoft.com/office/drawing/2014/main" id="{2F725349-8D9D-44D1-A323-42E5B3BFE8BA}"/>
              </a:ext>
            </a:extLst>
          </p:cNvPr>
          <p:cNvCxnSpPr>
            <a:cxnSpLocks/>
            <a:stCxn id="24" idx="2"/>
            <a:endCxn id="27" idx="2"/>
          </p:cNvCxnSpPr>
          <p:nvPr/>
        </p:nvCxnSpPr>
        <p:spPr>
          <a:xfrm rot="5400000" flipH="1" flipV="1">
            <a:off x="4816587" y="2684195"/>
            <a:ext cx="186148" cy="2560940"/>
          </a:xfrm>
          <a:prstGeom prst="bentConnector3">
            <a:avLst>
              <a:gd name="adj1" fmla="val -2856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1354451C-87E6-4DE1-89DD-90FBE8C3F092}"/>
              </a:ext>
            </a:extLst>
          </p:cNvPr>
          <p:cNvCxnSpPr>
            <a:cxnSpLocks/>
            <a:stCxn id="25" idx="2"/>
            <a:endCxn id="36" idx="2"/>
          </p:cNvCxnSpPr>
          <p:nvPr/>
        </p:nvCxnSpPr>
        <p:spPr>
          <a:xfrm rot="5400000" flipH="1" flipV="1">
            <a:off x="5186282" y="3016272"/>
            <a:ext cx="180030" cy="801591"/>
          </a:xfrm>
          <a:prstGeom prst="bentConnector3">
            <a:avLst>
              <a:gd name="adj1" fmla="val -12697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9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四角形: 角を丸くする 110">
            <a:extLst>
              <a:ext uri="{FF2B5EF4-FFF2-40B4-BE49-F238E27FC236}">
                <a16:creationId xmlns:a16="http://schemas.microsoft.com/office/drawing/2014/main" id="{B04B8E1F-548A-40EE-9CEE-8BDC71905E50}"/>
              </a:ext>
            </a:extLst>
          </p:cNvPr>
          <p:cNvSpPr/>
          <p:nvPr/>
        </p:nvSpPr>
        <p:spPr>
          <a:xfrm>
            <a:off x="251520" y="3169683"/>
            <a:ext cx="8630204" cy="3064680"/>
          </a:xfrm>
          <a:prstGeom prst="roundRect">
            <a:avLst>
              <a:gd name="adj" fmla="val 4852"/>
            </a:avLst>
          </a:prstGeom>
          <a:gradFill flip="none" rotWithShape="0">
            <a:gsLst>
              <a:gs pos="0">
                <a:srgbClr val="0000FF">
                  <a:alpha val="25000"/>
                </a:srgbClr>
              </a:gs>
              <a:gs pos="100000">
                <a:srgbClr val="FF0000">
                  <a:alpha val="2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28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96" name="四角形: 角を丸くする 95">
            <a:extLst>
              <a:ext uri="{FF2B5EF4-FFF2-40B4-BE49-F238E27FC236}">
                <a16:creationId xmlns:a16="http://schemas.microsoft.com/office/drawing/2014/main" id="{77079DC8-CB41-4482-9F88-ED1F3FB21A46}"/>
              </a:ext>
            </a:extLst>
          </p:cNvPr>
          <p:cNvSpPr/>
          <p:nvPr/>
        </p:nvSpPr>
        <p:spPr>
          <a:xfrm>
            <a:off x="827897" y="1846907"/>
            <a:ext cx="3919199" cy="4804217"/>
          </a:xfrm>
          <a:prstGeom prst="roundRect">
            <a:avLst>
              <a:gd name="adj" fmla="val 4852"/>
            </a:avLst>
          </a:prstGeom>
          <a:gradFill>
            <a:gsLst>
              <a:gs pos="0">
                <a:srgbClr val="FF0000">
                  <a:alpha val="10000"/>
                </a:srgbClr>
              </a:gs>
              <a:gs pos="50000">
                <a:srgbClr val="FF0000">
                  <a:alpha val="10000"/>
                </a:srgbClr>
              </a:gs>
              <a:gs pos="100000">
                <a:srgbClr val="FF0000">
                  <a:alpha val="1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28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98" name="四角形: 角を丸くする 97">
            <a:extLst>
              <a:ext uri="{FF2B5EF4-FFF2-40B4-BE49-F238E27FC236}">
                <a16:creationId xmlns:a16="http://schemas.microsoft.com/office/drawing/2014/main" id="{F5740BEB-EC4E-42BB-82B4-719F7489B85B}"/>
              </a:ext>
            </a:extLst>
          </p:cNvPr>
          <p:cNvSpPr/>
          <p:nvPr/>
        </p:nvSpPr>
        <p:spPr>
          <a:xfrm>
            <a:off x="951391" y="1950296"/>
            <a:ext cx="3766799" cy="1131284"/>
          </a:xfrm>
          <a:prstGeom prst="roundRect">
            <a:avLst>
              <a:gd name="adj" fmla="val 4852"/>
            </a:avLst>
          </a:prstGeom>
          <a:gradFill>
            <a:gsLst>
              <a:gs pos="0">
                <a:schemeClr val="accent1">
                  <a:alpha val="25000"/>
                </a:schemeClr>
              </a:gs>
              <a:gs pos="50000">
                <a:srgbClr val="FF0000">
                  <a:alpha val="25000"/>
                </a:srgbClr>
              </a:gs>
              <a:gs pos="100000">
                <a:srgbClr val="FF0000">
                  <a:alpha val="2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28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95" name="四角形: 角を丸くする 94">
            <a:extLst>
              <a:ext uri="{FF2B5EF4-FFF2-40B4-BE49-F238E27FC236}">
                <a16:creationId xmlns:a16="http://schemas.microsoft.com/office/drawing/2014/main" id="{E06EDE3E-650F-4BC6-B71F-8D7D205ED035}"/>
              </a:ext>
            </a:extLst>
          </p:cNvPr>
          <p:cNvSpPr/>
          <p:nvPr/>
        </p:nvSpPr>
        <p:spPr>
          <a:xfrm>
            <a:off x="4907911" y="1846907"/>
            <a:ext cx="3931289" cy="4804217"/>
          </a:xfrm>
          <a:prstGeom prst="roundRect">
            <a:avLst>
              <a:gd name="adj" fmla="val 4852"/>
            </a:avLst>
          </a:prstGeom>
          <a:gradFill>
            <a:gsLst>
              <a:gs pos="0">
                <a:srgbClr val="0000FF">
                  <a:alpha val="10000"/>
                </a:srgbClr>
              </a:gs>
              <a:gs pos="50000">
                <a:srgbClr val="0000FF">
                  <a:alpha val="10000"/>
                </a:srgbClr>
              </a:gs>
              <a:gs pos="100000">
                <a:srgbClr val="0000FF">
                  <a:alpha val="1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28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97" name="四角形: 角を丸くする 96">
            <a:extLst>
              <a:ext uri="{FF2B5EF4-FFF2-40B4-BE49-F238E27FC236}">
                <a16:creationId xmlns:a16="http://schemas.microsoft.com/office/drawing/2014/main" id="{8C5DE8F1-528C-44C7-A450-C409AFB25075}"/>
              </a:ext>
            </a:extLst>
          </p:cNvPr>
          <p:cNvSpPr/>
          <p:nvPr/>
        </p:nvSpPr>
        <p:spPr>
          <a:xfrm>
            <a:off x="4951434" y="1947558"/>
            <a:ext cx="3814258" cy="1131284"/>
          </a:xfrm>
          <a:prstGeom prst="roundRect">
            <a:avLst>
              <a:gd name="adj" fmla="val 4852"/>
            </a:avLst>
          </a:prstGeom>
          <a:gradFill>
            <a:gsLst>
              <a:gs pos="0">
                <a:srgbClr val="0000FF">
                  <a:alpha val="25000"/>
                </a:srgbClr>
              </a:gs>
              <a:gs pos="50000">
                <a:srgbClr val="0000FF">
                  <a:alpha val="25000"/>
                </a:srgbClr>
              </a:gs>
              <a:gs pos="100000">
                <a:srgbClr val="0000FF">
                  <a:alpha val="2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28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B957026-2126-414D-9893-5F672C5E528A}"/>
              </a:ext>
            </a:extLst>
          </p:cNvPr>
          <p:cNvSpPr>
            <a:spLocks noGrp="1"/>
          </p:cNvSpPr>
          <p:nvPr>
            <p:ph type="sldNum" sz="quarter" idx="18"/>
          </p:nvPr>
        </p:nvSpPr>
        <p:spPr/>
        <p:txBody>
          <a:bodyPr/>
          <a:lstStyle/>
          <a:p>
            <a:fld id="{8E309D18-5CEC-4165-B971-DC4DA761F26D}" type="slidenum">
              <a:rPr lang="ja-JP" altLang="en-US" smtClean="0">
                <a:latin typeface="Arial" panose="020B0604020202020204" pitchFamily="34" charset="0"/>
                <a:cs typeface="Arial" panose="020B0604020202020204" pitchFamily="34" charset="0"/>
              </a:rPr>
              <a:pPr/>
              <a:t>3</a:t>
            </a:fld>
            <a:endParaRPr lang="ja-JP" altLang="en-US">
              <a:latin typeface="Arial" panose="020B0604020202020204" pitchFamily="34" charset="0"/>
              <a:ea typeface="Meiryo UI" panose="020B0604030504040204" pitchFamily="50" charset="-128"/>
              <a:cs typeface="Arial" panose="020B0604020202020204" pitchFamily="34" charset="0"/>
            </a:endParaRPr>
          </a:p>
        </p:txBody>
      </p:sp>
      <p:sp>
        <p:nvSpPr>
          <p:cNvPr id="5" name="タイトル 4">
            <a:extLst>
              <a:ext uri="{FF2B5EF4-FFF2-40B4-BE49-F238E27FC236}">
                <a16:creationId xmlns:a16="http://schemas.microsoft.com/office/drawing/2014/main" id="{6F38A8F4-0DAB-49D8-A29F-A235821FA2B9}"/>
              </a:ext>
            </a:extLst>
          </p:cNvPr>
          <p:cNvSpPr>
            <a:spLocks noGrp="1"/>
          </p:cNvSpPr>
          <p:nvPr>
            <p:ph type="title"/>
          </p:nvPr>
        </p:nvSpPr>
        <p:spPr>
          <a:xfrm>
            <a:off x="1177848" y="1"/>
            <a:ext cx="6706520" cy="688436"/>
          </a:xfrm>
        </p:spPr>
        <p:txBody>
          <a:bodyPr>
            <a:noAutofit/>
          </a:bodyPr>
          <a:lstStyle/>
          <a:p>
            <a:r>
              <a:rPr lang="en-US" altLang="ja-JP" sz="1600" spc="0" noProof="1">
                <a:latin typeface="Arial" panose="020B0604020202020204" pitchFamily="34" charset="0"/>
                <a:cs typeface="Arial" panose="020B0604020202020204" pitchFamily="34" charset="0"/>
              </a:rPr>
              <a:t>Strategy(1)</a:t>
            </a:r>
            <a:r>
              <a:rPr lang="ja-JP" altLang="en-US" sz="1600" spc="0" noProof="1">
                <a:latin typeface="Arial" panose="020B0604020202020204" pitchFamily="34" charset="0"/>
                <a:cs typeface="Arial" panose="020B0604020202020204" pitchFamily="34" charset="0"/>
              </a:rPr>
              <a:t> :</a:t>
            </a:r>
            <a:br>
              <a:rPr lang="en-US" altLang="ja-JP" sz="1600" spc="0" noProof="1">
                <a:latin typeface="Arial" panose="020B0604020202020204" pitchFamily="34" charset="0"/>
                <a:cs typeface="Arial" panose="020B0604020202020204" pitchFamily="34" charset="0"/>
              </a:rPr>
            </a:br>
            <a:r>
              <a:rPr lang="en-US" altLang="ja-JP" sz="1600" spc="0" noProof="1">
                <a:latin typeface="Arial" panose="020B0604020202020204" pitchFamily="34" charset="0"/>
                <a:cs typeface="Arial" panose="020B0604020202020204" pitchFamily="34" charset="0"/>
              </a:rPr>
              <a:t>Addressing Economic Security: Nation and Corporate</a:t>
            </a:r>
            <a:endParaRPr kumimoji="1" lang="ja-JP" altLang="en-US" sz="1480" noProof="1">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プレースホルダー 5">
            <a:extLst>
              <a:ext uri="{FF2B5EF4-FFF2-40B4-BE49-F238E27FC236}">
                <a16:creationId xmlns:a16="http://schemas.microsoft.com/office/drawing/2014/main" id="{B6E3A3DF-C310-478D-9828-BB6C67D33A3B}"/>
              </a:ext>
            </a:extLst>
          </p:cNvPr>
          <p:cNvSpPr>
            <a:spLocks noGrp="1"/>
          </p:cNvSpPr>
          <p:nvPr>
            <p:ph type="body" sz="quarter" idx="14"/>
          </p:nvPr>
        </p:nvSpPr>
        <p:spPr/>
        <p:txBody>
          <a:bodyPr/>
          <a:lstStyle/>
          <a:p>
            <a:r>
              <a:rPr kumimoji="1" lang="en-US" altLang="ja-JP" b="0" noProof="1">
                <a:latin typeface="Arial" panose="020B0604020202020204" pitchFamily="34" charset="0"/>
                <a:ea typeface="Meiryo UI" panose="020B0604030504040204" pitchFamily="50" charset="-128"/>
                <a:cs typeface="Arial" panose="020B0604020202020204" pitchFamily="34" charset="0"/>
              </a:rPr>
              <a:t>2</a:t>
            </a:r>
          </a:p>
        </p:txBody>
      </p:sp>
      <p:sp>
        <p:nvSpPr>
          <p:cNvPr id="7" name="テキスト ボックス 6">
            <a:extLst>
              <a:ext uri="{FF2B5EF4-FFF2-40B4-BE49-F238E27FC236}">
                <a16:creationId xmlns:a16="http://schemas.microsoft.com/office/drawing/2014/main" id="{CBE99FD6-7C0B-47D9-9E5D-08C9922844A9}"/>
              </a:ext>
            </a:extLst>
          </p:cNvPr>
          <p:cNvSpPr txBox="1"/>
          <p:nvPr/>
        </p:nvSpPr>
        <p:spPr>
          <a:xfrm>
            <a:off x="1018938" y="1417085"/>
            <a:ext cx="7656021" cy="321819"/>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0">
            <a:spAutoFit/>
          </a:bodyPr>
          <a:lstStyle/>
          <a:p>
            <a:pPr algn="ctr">
              <a:lnSpc>
                <a:spcPct val="130000"/>
              </a:lnSpc>
            </a:pPr>
            <a:r>
              <a:rPr lang="en-US" altLang="ja-JP" sz="1280" noProof="1">
                <a:solidFill>
                  <a:srgbClr val="FFC000"/>
                </a:solidFill>
                <a:latin typeface="Arial" panose="020B0604020202020204" pitchFamily="34" charset="0"/>
                <a:ea typeface="Meiryo UI" panose="020B0604030504040204" pitchFamily="50" charset="-128"/>
                <a:cs typeface="Arial" panose="020B0604020202020204" pitchFamily="34" charset="0"/>
              </a:rPr>
              <a:t>G</a:t>
            </a:r>
            <a:r>
              <a:rPr kumimoji="1" lang="ja-JP" altLang="en-US" sz="1280" noProof="1">
                <a:solidFill>
                  <a:srgbClr val="FFC000"/>
                </a:solidFill>
                <a:latin typeface="Arial" panose="020B0604020202020204" pitchFamily="34" charset="0"/>
                <a:ea typeface="Meiryo UI" panose="020B0604030504040204" pitchFamily="50" charset="-128"/>
                <a:cs typeface="Arial" panose="020B0604020202020204" pitchFamily="34" charset="0"/>
              </a:rPr>
              <a:t>eopolitical risk</a:t>
            </a:r>
          </a:p>
        </p:txBody>
      </p:sp>
      <p:sp>
        <p:nvSpPr>
          <p:cNvPr id="8" name="テキスト ボックス 7">
            <a:extLst>
              <a:ext uri="{FF2B5EF4-FFF2-40B4-BE49-F238E27FC236}">
                <a16:creationId xmlns:a16="http://schemas.microsoft.com/office/drawing/2014/main" id="{FE4C0AE5-955C-4152-B85F-95F3A840D716}"/>
              </a:ext>
            </a:extLst>
          </p:cNvPr>
          <p:cNvSpPr txBox="1"/>
          <p:nvPr/>
        </p:nvSpPr>
        <p:spPr>
          <a:xfrm>
            <a:off x="2052757" y="2460345"/>
            <a:ext cx="1092967" cy="229486"/>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tIns="0" bIns="0" rtlCol="0" anchor="ctr" anchorCtr="0">
            <a:spAutoFit/>
          </a:bodyPr>
          <a:lstStyle/>
          <a:p>
            <a:pPr algn="ctr">
              <a:lnSpc>
                <a:spcPct val="130000"/>
              </a:lnSpc>
            </a:pPr>
            <a:r>
              <a:rPr lang="ja-JP" altLang="en-US" sz="1280" i="1" noProof="1">
                <a:solidFill>
                  <a:srgbClr val="FF0000"/>
                </a:solidFill>
                <a:latin typeface="Arial" panose="020B0604020202020204" pitchFamily="34" charset="0"/>
                <a:ea typeface="Meiryo UI" panose="020B0604030504040204" pitchFamily="50" charset="-128"/>
                <a:cs typeface="Arial" panose="020B0604020202020204" pitchFamily="34" charset="0"/>
              </a:rPr>
              <a:t>Diplomacy</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6523D872-3A9D-493D-A9FF-09C9B8C83BE2}"/>
              </a:ext>
            </a:extLst>
          </p:cNvPr>
          <p:cNvSpPr txBox="1"/>
          <p:nvPr/>
        </p:nvSpPr>
        <p:spPr>
          <a:xfrm>
            <a:off x="1018939" y="2461593"/>
            <a:ext cx="979278" cy="229486"/>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tIns="0" bIns="0" rtlCol="0" anchor="ctr" anchorCtr="0">
            <a:spAutoFit/>
          </a:bodyPr>
          <a:lstStyle/>
          <a:p>
            <a:pPr algn="ctr">
              <a:lnSpc>
                <a:spcPct val="130000"/>
              </a:lnSpc>
            </a:pPr>
            <a:r>
              <a:rPr kumimoji="1" lang="ja-JP" altLang="en-US" sz="1280" i="1" noProof="1">
                <a:solidFill>
                  <a:srgbClr val="FF0000"/>
                </a:solidFill>
                <a:latin typeface="Arial" panose="020B0604020202020204" pitchFamily="34" charset="0"/>
                <a:ea typeface="Meiryo UI" panose="020B0604030504040204" pitchFamily="50" charset="-128"/>
                <a:cs typeface="Arial" panose="020B0604020202020204" pitchFamily="34" charset="0"/>
              </a:rPr>
              <a:t>Defense</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0FAC1065-86A4-467E-9A26-4B1652C4478E}"/>
              </a:ext>
            </a:extLst>
          </p:cNvPr>
          <p:cNvSpPr txBox="1"/>
          <p:nvPr/>
        </p:nvSpPr>
        <p:spPr>
          <a:xfrm>
            <a:off x="1035348" y="2760481"/>
            <a:ext cx="962870" cy="229486"/>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tIns="0" bIns="0" rtlCol="0" anchor="ctr" anchorCtr="0">
            <a:spAutoFit/>
          </a:bodyPr>
          <a:lstStyle/>
          <a:p>
            <a:pPr algn="ctr">
              <a:lnSpc>
                <a:spcPct val="130000"/>
              </a:lnSpc>
            </a:pPr>
            <a:r>
              <a:rPr kumimoji="1" lang="ja-JP" altLang="en-US" sz="1280" i="1" noProof="1">
                <a:solidFill>
                  <a:srgbClr val="FF0000"/>
                </a:solidFill>
                <a:latin typeface="Arial" panose="020B0604020202020204" pitchFamily="34" charset="0"/>
                <a:ea typeface="Meiryo UI" panose="020B0604030504040204" pitchFamily="50" charset="-128"/>
                <a:cs typeface="Arial" panose="020B0604020202020204" pitchFamily="34" charset="0"/>
              </a:rPr>
              <a:t>economy</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E810D499-CD65-488E-8E51-5D4995EC391E}"/>
              </a:ext>
            </a:extLst>
          </p:cNvPr>
          <p:cNvSpPr txBox="1"/>
          <p:nvPr/>
        </p:nvSpPr>
        <p:spPr>
          <a:xfrm>
            <a:off x="1013084" y="2064415"/>
            <a:ext cx="3603254" cy="321819"/>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lnSpc>
                <a:spcPct val="130000"/>
              </a:lnSpc>
            </a:pPr>
            <a:r>
              <a:rPr lang="en-US" altLang="ja-JP" sz="1280" noProof="1">
                <a:solidFill>
                  <a:srgbClr val="FF0000"/>
                </a:solidFill>
                <a:latin typeface="Arial" panose="020B0604020202020204" pitchFamily="34" charset="0"/>
                <a:ea typeface="Meiryo UI" panose="020B0604030504040204" pitchFamily="50" charset="-128"/>
                <a:cs typeface="Arial" panose="020B0604020202020204" pitchFamily="34" charset="0"/>
              </a:rPr>
              <a:t>N</a:t>
            </a: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ational security</a:t>
            </a:r>
          </a:p>
        </p:txBody>
      </p:sp>
      <p:sp>
        <p:nvSpPr>
          <p:cNvPr id="12" name="テキスト ボックス 11">
            <a:extLst>
              <a:ext uri="{FF2B5EF4-FFF2-40B4-BE49-F238E27FC236}">
                <a16:creationId xmlns:a16="http://schemas.microsoft.com/office/drawing/2014/main" id="{989FA775-3E56-4EFC-94E1-E26BA339ADCF}"/>
              </a:ext>
            </a:extLst>
          </p:cNvPr>
          <p:cNvSpPr txBox="1"/>
          <p:nvPr/>
        </p:nvSpPr>
        <p:spPr>
          <a:xfrm>
            <a:off x="4992545" y="2064415"/>
            <a:ext cx="3712183" cy="321819"/>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lnSpc>
                <a:spcPct val="130000"/>
              </a:lnSpc>
            </a:pPr>
            <a:r>
              <a:rPr kumimoji="1" lang="ja-JP" altLang="en-US" sz="1280" noProof="1">
                <a:solidFill>
                  <a:srgbClr val="0000FF"/>
                </a:solidFill>
                <a:latin typeface="Arial" panose="020B0604020202020204" pitchFamily="34" charset="0"/>
                <a:ea typeface="Meiryo UI" panose="020B0604030504040204" pitchFamily="50" charset="-128"/>
                <a:cs typeface="Arial" panose="020B0604020202020204" pitchFamily="34" charset="0"/>
              </a:rPr>
              <a:t>Risk Management</a:t>
            </a:r>
            <a:endParaRPr kumimoji="1" lang="en-US" altLang="ja-JP" sz="1280"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0D6E67F2-9652-4BC6-8F93-1D39E9E93C12}"/>
              </a:ext>
            </a:extLst>
          </p:cNvPr>
          <p:cNvSpPr txBox="1"/>
          <p:nvPr/>
        </p:nvSpPr>
        <p:spPr>
          <a:xfrm>
            <a:off x="4986035" y="3341751"/>
            <a:ext cx="3773147" cy="1027654"/>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nSpc>
                <a:spcPct val="130000"/>
              </a:lnSpc>
            </a:pP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Technology and Information Management</a:t>
            </a:r>
          </a:p>
          <a:p>
            <a:pPr>
              <a:lnSpc>
                <a:spcPct val="130000"/>
              </a:lnSpc>
            </a:pPr>
            <a:r>
              <a:rPr kumimoji="1" lang="ja-JP" altLang="en-US" sz="1200">
                <a:solidFill>
                  <a:srgbClr val="0000FF"/>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transaction management, cybersecurity,</a:t>
            </a:r>
          </a:p>
          <a:p>
            <a:pPr>
              <a:lnSpc>
                <a:spcPct val="130000"/>
              </a:lnSpc>
            </a:pPr>
            <a:r>
              <a:rPr kumimoji="1" lang="ja-JP" altLang="en-US" sz="1200">
                <a:solidFill>
                  <a:srgbClr val="0000FF"/>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Economic intelligence, data cross-border restrictions, and other institutional constraints</a:t>
            </a:r>
            <a:endParaRPr kumimoji="1" lang="en-US" altLang="ja-JP" sz="1120" i="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7629223D-603B-45A8-AC94-C068CB7265F7}"/>
              </a:ext>
            </a:extLst>
          </p:cNvPr>
          <p:cNvSpPr txBox="1"/>
          <p:nvPr/>
        </p:nvSpPr>
        <p:spPr>
          <a:xfrm>
            <a:off x="4992544" y="4604375"/>
            <a:ext cx="3773147" cy="1026820"/>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nSpc>
                <a:spcPct val="130000"/>
              </a:lnSpc>
            </a:pP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Supply chain management</a:t>
            </a:r>
          </a:p>
          <a:p>
            <a:pPr>
              <a:lnSpc>
                <a:spcPct val="130000"/>
              </a:lnSpc>
            </a:pPr>
            <a:r>
              <a:rPr kumimoji="1" lang="ja-JP" altLang="en-US" sz="1200">
                <a:solidFill>
                  <a:srgbClr val="0000FF"/>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Supply disruption risk</a:t>
            </a:r>
          </a:p>
          <a:p>
            <a:pPr>
              <a:lnSpc>
                <a:spcPct val="130000"/>
              </a:lnSpc>
            </a:pPr>
            <a:r>
              <a:rPr kumimoji="1" lang="ja-JP" altLang="en-US" sz="1200">
                <a:solidFill>
                  <a:srgbClr val="0000FF"/>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forced labor, carbon neutrality,</a:t>
            </a:r>
          </a:p>
          <a:p>
            <a:pPr>
              <a:lnSpc>
                <a:spcPct val="130000"/>
              </a:lnSpc>
            </a:pPr>
            <a:r>
              <a:rPr kumimoji="1" lang="ja-JP" altLang="en-US" sz="1200">
                <a:solidFill>
                  <a:srgbClr val="0000FF"/>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00" noProof="1">
                <a:solidFill>
                  <a:srgbClr val="0000FF"/>
                </a:solidFill>
                <a:latin typeface="Arial" panose="020B0604020202020204" pitchFamily="34" charset="0"/>
                <a:ea typeface="Meiryo UI" panose="020B0604030504040204" pitchFamily="50" charset="-128"/>
                <a:cs typeface="Arial" panose="020B0604020202020204" pitchFamily="34" charset="0"/>
              </a:rPr>
              <a:t>trade policy, industrial subsidies</a:t>
            </a:r>
            <a:endParaRPr kumimoji="1" lang="en-US" altLang="ja-JP" sz="1120" i="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0D8F50C3-C713-4A9C-96C4-EA50045AD506}"/>
              </a:ext>
            </a:extLst>
          </p:cNvPr>
          <p:cNvSpPr txBox="1"/>
          <p:nvPr/>
        </p:nvSpPr>
        <p:spPr>
          <a:xfrm>
            <a:off x="2242142" y="6265527"/>
            <a:ext cx="1152128" cy="307195"/>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wrap="square" tIns="36000" bIns="36000" rtlCol="0" anchor="ctr" anchorCtr="0">
            <a:spAutoFit/>
          </a:bodyPr>
          <a:lstStyle/>
          <a:p>
            <a:pPr algn="ctr">
              <a:lnSpc>
                <a:spcPct val="130000"/>
              </a:lnSpc>
            </a:pPr>
            <a:r>
              <a:rPr kumimoji="1" lang="en-US" altLang="ja-JP" sz="1280" noProof="1">
                <a:solidFill>
                  <a:schemeClr val="bg1"/>
                </a:solidFill>
                <a:latin typeface="Arial" panose="020B0604020202020204" pitchFamily="34" charset="0"/>
                <a:ea typeface="Meiryo UI" panose="020B0604030504040204" pitchFamily="50" charset="-128"/>
                <a:cs typeface="Arial" panose="020B0604020202020204" pitchFamily="34" charset="0"/>
              </a:rPr>
              <a:t>Nation</a:t>
            </a:r>
            <a:endParaRPr kumimoji="1" lang="en-US" altLang="ja-JP" sz="128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DE1DEDB6-8D62-48EE-95EE-E33EC2981DF2}"/>
              </a:ext>
            </a:extLst>
          </p:cNvPr>
          <p:cNvSpPr txBox="1"/>
          <p:nvPr/>
        </p:nvSpPr>
        <p:spPr>
          <a:xfrm>
            <a:off x="5753127" y="6268030"/>
            <a:ext cx="2331618" cy="302190"/>
          </a:xfrm>
          <a:prstGeom prst="rect">
            <a:avLst/>
          </a:prstGeom>
          <a:solidFill>
            <a:srgbClr val="0000FF"/>
          </a:solidFill>
        </p:spPr>
        <p:style>
          <a:lnRef idx="2">
            <a:schemeClr val="dk1"/>
          </a:lnRef>
          <a:fillRef idx="1">
            <a:schemeClr val="lt1"/>
          </a:fillRef>
          <a:effectRef idx="0">
            <a:schemeClr val="dk1"/>
          </a:effectRef>
          <a:fontRef idx="minor">
            <a:schemeClr val="dk1"/>
          </a:fontRef>
        </p:style>
        <p:txBody>
          <a:bodyPr wrap="square" tIns="36000" bIns="36000" rtlCol="0" anchor="ctr" anchorCtr="0">
            <a:spAutoFit/>
          </a:bodyPr>
          <a:lstStyle/>
          <a:p>
            <a:pPr algn="ctr">
              <a:lnSpc>
                <a:spcPct val="130000"/>
              </a:lnSpc>
            </a:pPr>
            <a:r>
              <a:rPr kumimoji="1" lang="en-US" altLang="ja-JP" sz="1280" noProof="1">
                <a:solidFill>
                  <a:schemeClr val="bg1"/>
                </a:solidFill>
                <a:latin typeface="Arial" panose="020B0604020202020204" pitchFamily="34" charset="0"/>
                <a:ea typeface="Meiryo UI" panose="020B0604030504040204" pitchFamily="50" charset="-128"/>
                <a:cs typeface="Arial" panose="020B0604020202020204" pitchFamily="34" charset="0"/>
              </a:rPr>
              <a:t>C</a:t>
            </a:r>
            <a:r>
              <a:rPr kumimoji="1" lang="ja-JP" altLang="en-US" sz="1280" noProof="1">
                <a:solidFill>
                  <a:schemeClr val="bg1"/>
                </a:solidFill>
                <a:latin typeface="Arial" panose="020B0604020202020204" pitchFamily="34" charset="0"/>
                <a:ea typeface="Meiryo UI" panose="020B0604030504040204" pitchFamily="50" charset="-128"/>
                <a:cs typeface="Arial" panose="020B0604020202020204" pitchFamily="34" charset="0"/>
              </a:rPr>
              <a:t>orporate</a:t>
            </a:r>
            <a:endParaRPr kumimoji="1" lang="en-US" altLang="ja-JP" sz="128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0" name="コネクタ: カギ線 19">
            <a:extLst>
              <a:ext uri="{FF2B5EF4-FFF2-40B4-BE49-F238E27FC236}">
                <a16:creationId xmlns:a16="http://schemas.microsoft.com/office/drawing/2014/main" id="{9DEDDAD9-11FF-41D6-99CC-99DF034FEB3A}"/>
              </a:ext>
            </a:extLst>
          </p:cNvPr>
          <p:cNvCxnSpPr>
            <a:cxnSpLocks/>
            <a:stCxn id="10" idx="2"/>
            <a:endCxn id="22" idx="1"/>
          </p:cNvCxnSpPr>
          <p:nvPr/>
        </p:nvCxnSpPr>
        <p:spPr>
          <a:xfrm rot="5400000">
            <a:off x="809754" y="3195514"/>
            <a:ext cx="912577" cy="501482"/>
          </a:xfrm>
          <a:prstGeom prst="bentConnector4">
            <a:avLst>
              <a:gd name="adj1" fmla="val 27152"/>
              <a:gd name="adj2" fmla="val 1455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0105532-1076-4722-AD6A-D0A79EDCB9EA}"/>
              </a:ext>
            </a:extLst>
          </p:cNvPr>
          <p:cNvSpPr txBox="1"/>
          <p:nvPr/>
        </p:nvSpPr>
        <p:spPr>
          <a:xfrm>
            <a:off x="1010229" y="5333616"/>
            <a:ext cx="3603254" cy="321819"/>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l">
              <a:lnSpc>
                <a:spcPct val="130000"/>
              </a:lnSpc>
            </a:pP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game change strategy</a:t>
            </a:r>
          </a:p>
        </p:txBody>
      </p:sp>
      <p:sp>
        <p:nvSpPr>
          <p:cNvPr id="24" name="テキスト ボックス 23">
            <a:extLst>
              <a:ext uri="{FF2B5EF4-FFF2-40B4-BE49-F238E27FC236}">
                <a16:creationId xmlns:a16="http://schemas.microsoft.com/office/drawing/2014/main" id="{1F5C4012-A741-4FB0-89AE-3D17C662DD33}"/>
              </a:ext>
            </a:extLst>
          </p:cNvPr>
          <p:cNvSpPr txBox="1"/>
          <p:nvPr/>
        </p:nvSpPr>
        <p:spPr>
          <a:xfrm>
            <a:off x="1010229" y="4565789"/>
            <a:ext cx="3603254" cy="577915"/>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l">
              <a:lnSpc>
                <a:spcPct val="130000"/>
              </a:lnSpc>
            </a:pP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resource strategy</a:t>
            </a:r>
          </a:p>
          <a:p>
            <a:pPr algn="l">
              <a:lnSpc>
                <a:spcPct val="130000"/>
              </a:lnSpc>
            </a:pPr>
            <a:r>
              <a:rPr kumimoji="1" lang="ja-JP" altLang="en-US" sz="1280">
                <a:solidFill>
                  <a:srgbClr val="FF0000"/>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(Fossil fuels, important minerals, etc.)</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6" name="コネクタ: カギ線 25">
            <a:extLst>
              <a:ext uri="{FF2B5EF4-FFF2-40B4-BE49-F238E27FC236}">
                <a16:creationId xmlns:a16="http://schemas.microsoft.com/office/drawing/2014/main" id="{5A9871D5-3B4F-4AEC-BBDC-07C9F9A8FD1C}"/>
              </a:ext>
            </a:extLst>
          </p:cNvPr>
          <p:cNvCxnSpPr>
            <a:cxnSpLocks/>
            <a:stCxn id="10" idx="2"/>
            <a:endCxn id="24" idx="1"/>
          </p:cNvCxnSpPr>
          <p:nvPr/>
        </p:nvCxnSpPr>
        <p:spPr>
          <a:xfrm rot="5400000">
            <a:off x="331116" y="3669080"/>
            <a:ext cx="1864780" cy="506554"/>
          </a:xfrm>
          <a:prstGeom prst="bentConnector4">
            <a:avLst>
              <a:gd name="adj1" fmla="val 42252"/>
              <a:gd name="adj2" fmla="val 14512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コネクタ: カギ線 29">
            <a:extLst>
              <a:ext uri="{FF2B5EF4-FFF2-40B4-BE49-F238E27FC236}">
                <a16:creationId xmlns:a16="http://schemas.microsoft.com/office/drawing/2014/main" id="{9C2120E6-3210-4C6B-B948-414BBEDC06FC}"/>
              </a:ext>
            </a:extLst>
          </p:cNvPr>
          <p:cNvCxnSpPr>
            <a:cxnSpLocks/>
            <a:stCxn id="10" idx="2"/>
            <a:endCxn id="23" idx="1"/>
          </p:cNvCxnSpPr>
          <p:nvPr/>
        </p:nvCxnSpPr>
        <p:spPr>
          <a:xfrm rot="5400000">
            <a:off x="11227" y="3988969"/>
            <a:ext cx="2504559" cy="506554"/>
          </a:xfrm>
          <a:prstGeom prst="bentConnector4">
            <a:avLst>
              <a:gd name="adj1" fmla="val 46788"/>
              <a:gd name="adj2" fmla="val 14512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439DADEE-5133-417A-AD5B-05CFFE7788D9}"/>
              </a:ext>
            </a:extLst>
          </p:cNvPr>
          <p:cNvCxnSpPr>
            <a:cxnSpLocks/>
            <a:stCxn id="22" idx="0"/>
            <a:endCxn id="13" idx="0"/>
          </p:cNvCxnSpPr>
          <p:nvPr/>
        </p:nvCxnSpPr>
        <p:spPr>
          <a:xfrm rot="5400000" flipH="1" flipV="1">
            <a:off x="4772875" y="1385805"/>
            <a:ext cx="143787" cy="4055681"/>
          </a:xfrm>
          <a:prstGeom prst="bentConnector3">
            <a:avLst>
              <a:gd name="adj1" fmla="val 258985"/>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8805A368-ACC6-4C66-ACD8-EF6F5517FF59}"/>
              </a:ext>
            </a:extLst>
          </p:cNvPr>
          <p:cNvCxnSpPr>
            <a:cxnSpLocks/>
            <a:stCxn id="22" idx="3"/>
            <a:endCxn id="14" idx="1"/>
          </p:cNvCxnSpPr>
          <p:nvPr/>
        </p:nvCxnSpPr>
        <p:spPr>
          <a:xfrm>
            <a:off x="4618555" y="3902544"/>
            <a:ext cx="373989" cy="1215241"/>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407042FB-8ADF-4FF5-A751-4553F2F20E03}"/>
              </a:ext>
            </a:extLst>
          </p:cNvPr>
          <p:cNvCxnSpPr>
            <a:cxnSpLocks/>
            <a:stCxn id="23" idx="3"/>
            <a:endCxn id="14" idx="1"/>
          </p:cNvCxnSpPr>
          <p:nvPr/>
        </p:nvCxnSpPr>
        <p:spPr>
          <a:xfrm flipV="1">
            <a:off x="4613483" y="5117785"/>
            <a:ext cx="379061" cy="376741"/>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0FEEA435-4B50-46A8-A285-DFD9A332009F}"/>
              </a:ext>
            </a:extLst>
          </p:cNvPr>
          <p:cNvCxnSpPr>
            <a:cxnSpLocks/>
            <a:stCxn id="24" idx="3"/>
            <a:endCxn id="14" idx="1"/>
          </p:cNvCxnSpPr>
          <p:nvPr/>
        </p:nvCxnSpPr>
        <p:spPr>
          <a:xfrm>
            <a:off x="4613483" y="4854747"/>
            <a:ext cx="379061" cy="263038"/>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5AD12EA9-DB73-4726-8345-4714E66F0A3C}"/>
              </a:ext>
            </a:extLst>
          </p:cNvPr>
          <p:cNvCxnSpPr>
            <a:cxnSpLocks/>
            <a:stCxn id="23" idx="2"/>
            <a:endCxn id="14" idx="2"/>
          </p:cNvCxnSpPr>
          <p:nvPr/>
        </p:nvCxnSpPr>
        <p:spPr>
          <a:xfrm rot="5400000" flipH="1" flipV="1">
            <a:off x="4833367" y="3609684"/>
            <a:ext cx="24240" cy="4067262"/>
          </a:xfrm>
          <a:prstGeom prst="bentConnector3">
            <a:avLst>
              <a:gd name="adj1" fmla="val -943069"/>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13A3B2B1-CC30-45D7-993C-59FEEF4F36DF}"/>
              </a:ext>
            </a:extLst>
          </p:cNvPr>
          <p:cNvCxnSpPr>
            <a:cxnSpLocks/>
            <a:stCxn id="13" idx="2"/>
            <a:endCxn id="14" idx="0"/>
          </p:cNvCxnSpPr>
          <p:nvPr/>
        </p:nvCxnSpPr>
        <p:spPr>
          <a:xfrm rot="16200000" flipH="1">
            <a:off x="6758378" y="4483635"/>
            <a:ext cx="234970" cy="650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004C152D-DAA4-4623-8F2D-34B5A6274220}"/>
              </a:ext>
            </a:extLst>
          </p:cNvPr>
          <p:cNvSpPr txBox="1"/>
          <p:nvPr/>
        </p:nvSpPr>
        <p:spPr>
          <a:xfrm>
            <a:off x="4990942" y="2496462"/>
            <a:ext cx="722676" cy="321819"/>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lnSpc>
                <a:spcPct val="130000"/>
              </a:lnSpc>
            </a:pPr>
            <a:r>
              <a:rPr kumimoji="1" lang="ja-JP" altLang="en-US" sz="1280" i="1" noProof="1">
                <a:solidFill>
                  <a:srgbClr val="0000FF"/>
                </a:solidFill>
                <a:latin typeface="Arial" panose="020B0604020202020204" pitchFamily="34" charset="0"/>
                <a:ea typeface="Meiryo UI" panose="020B0604030504040204" pitchFamily="50" charset="-128"/>
                <a:cs typeface="Arial" panose="020B0604020202020204" pitchFamily="34" charset="0"/>
              </a:rPr>
              <a:t>Data</a:t>
            </a:r>
            <a:endParaRPr kumimoji="1" lang="en-US" altLang="ja-JP" sz="1280" i="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61" name="テキスト ボックス 60">
            <a:extLst>
              <a:ext uri="{FF2B5EF4-FFF2-40B4-BE49-F238E27FC236}">
                <a16:creationId xmlns:a16="http://schemas.microsoft.com/office/drawing/2014/main" id="{5026F334-49E1-42C2-84EA-B79A3A2445FB}"/>
              </a:ext>
            </a:extLst>
          </p:cNvPr>
          <p:cNvSpPr txBox="1"/>
          <p:nvPr/>
        </p:nvSpPr>
        <p:spPr>
          <a:xfrm>
            <a:off x="5753126" y="2496463"/>
            <a:ext cx="1497078" cy="321819"/>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lnSpc>
                <a:spcPct val="130000"/>
              </a:lnSpc>
            </a:pPr>
            <a:r>
              <a:rPr kumimoji="1" lang="ja-JP" altLang="en-US" sz="1280" i="1" noProof="1">
                <a:solidFill>
                  <a:srgbClr val="0000FF"/>
                </a:solidFill>
                <a:latin typeface="Arial" panose="020B0604020202020204" pitchFamily="34" charset="0"/>
                <a:ea typeface="Meiryo UI" panose="020B0604030504040204" pitchFamily="50" charset="-128"/>
                <a:cs typeface="Arial" panose="020B0604020202020204" pitchFamily="34" charset="0"/>
              </a:rPr>
              <a:t>Information</a:t>
            </a:r>
            <a:endParaRPr kumimoji="1" lang="en-US" altLang="ja-JP" sz="1280" i="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62" name="テキスト ボックス 61">
            <a:extLst>
              <a:ext uri="{FF2B5EF4-FFF2-40B4-BE49-F238E27FC236}">
                <a16:creationId xmlns:a16="http://schemas.microsoft.com/office/drawing/2014/main" id="{6C1A13A4-A9E5-43B7-B621-E2E166882F6C}"/>
              </a:ext>
            </a:extLst>
          </p:cNvPr>
          <p:cNvSpPr txBox="1"/>
          <p:nvPr/>
        </p:nvSpPr>
        <p:spPr>
          <a:xfrm>
            <a:off x="7289712" y="2496462"/>
            <a:ext cx="1415017" cy="321819"/>
          </a:xfrm>
          <a:prstGeom prst="rect">
            <a:avLst/>
          </a:prstGeom>
          <a:solidFill>
            <a:schemeClr val="bg1"/>
          </a:solidFill>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lnSpc>
                <a:spcPct val="130000"/>
              </a:lnSpc>
            </a:pPr>
            <a:r>
              <a:rPr kumimoji="1" lang="ja-JP" altLang="en-US" sz="1280" i="1" noProof="1">
                <a:solidFill>
                  <a:srgbClr val="0000FF"/>
                </a:solidFill>
                <a:latin typeface="Arial" panose="020B0604020202020204" pitchFamily="34" charset="0"/>
                <a:ea typeface="Meiryo UI" panose="020B0604030504040204" pitchFamily="50" charset="-128"/>
                <a:cs typeface="Arial" panose="020B0604020202020204" pitchFamily="34" charset="0"/>
              </a:rPr>
              <a:t>Intelligence</a:t>
            </a:r>
            <a:endParaRPr kumimoji="1" lang="en-US" altLang="ja-JP" sz="1280" i="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110" name="テキスト ボックス 109">
            <a:extLst>
              <a:ext uri="{FF2B5EF4-FFF2-40B4-BE49-F238E27FC236}">
                <a16:creationId xmlns:a16="http://schemas.microsoft.com/office/drawing/2014/main" id="{7B93BE3A-BF72-4C62-8E3A-B73E8CABF401}"/>
              </a:ext>
            </a:extLst>
          </p:cNvPr>
          <p:cNvSpPr txBox="1"/>
          <p:nvPr/>
        </p:nvSpPr>
        <p:spPr>
          <a:xfrm>
            <a:off x="331541" y="3169087"/>
            <a:ext cx="504754" cy="3064680"/>
          </a:xfrm>
          <a:prstGeom prst="rect">
            <a:avLst/>
          </a:prstGeom>
          <a:noFill/>
        </p:spPr>
        <p:txBody>
          <a:bodyPr vert="eaVert" wrap="square" rtlCol="0">
            <a:spAutoFit/>
          </a:bodyPr>
          <a:lstStyle/>
          <a:p>
            <a:pPr algn="ctr">
              <a:lnSpc>
                <a:spcPct val="130000"/>
              </a:lnSpc>
            </a:pPr>
            <a:r>
              <a:rPr kumimoji="1" lang="en-US" altLang="ja-JP" sz="1600" i="1" noProof="1">
                <a:latin typeface="Arial" panose="020B0604020202020204" pitchFamily="34" charset="0"/>
                <a:ea typeface="Meiryo UI" panose="020B0604030504040204" pitchFamily="50" charset="-128"/>
                <a:cs typeface="Arial" panose="020B0604020202020204" pitchFamily="34" charset="0"/>
              </a:rPr>
              <a:t>E</a:t>
            </a:r>
            <a:r>
              <a:rPr kumimoji="1" lang="ja-JP" altLang="en-US" sz="1600" i="1" noProof="1">
                <a:latin typeface="Arial" panose="020B0604020202020204" pitchFamily="34" charset="0"/>
                <a:ea typeface="Meiryo UI" panose="020B0604030504040204" pitchFamily="50" charset="-128"/>
                <a:cs typeface="Arial" panose="020B0604020202020204" pitchFamily="34" charset="0"/>
              </a:rPr>
              <a:t>conomic security domain</a:t>
            </a:r>
          </a:p>
        </p:txBody>
      </p:sp>
      <p:sp>
        <p:nvSpPr>
          <p:cNvPr id="113" name="テキスト ボックス 112">
            <a:extLst>
              <a:ext uri="{FF2B5EF4-FFF2-40B4-BE49-F238E27FC236}">
                <a16:creationId xmlns:a16="http://schemas.microsoft.com/office/drawing/2014/main" id="{83E619A8-62E4-4126-B1EF-440D08E18F3C}"/>
              </a:ext>
            </a:extLst>
          </p:cNvPr>
          <p:cNvSpPr txBox="1"/>
          <p:nvPr/>
        </p:nvSpPr>
        <p:spPr>
          <a:xfrm>
            <a:off x="235027" y="768516"/>
            <a:ext cx="8730361" cy="584775"/>
          </a:xfrm>
          <a:prstGeom prst="rect">
            <a:avLst/>
          </a:prstGeom>
          <a:noFill/>
        </p:spPr>
        <p:txBody>
          <a:bodyPr wrap="square">
            <a:spAutoFit/>
          </a:bodyPr>
          <a:lstStyle/>
          <a:p>
            <a:r>
              <a:rPr lang="en-US" altLang="ja-JP" sz="1600" b="1" noProof="1">
                <a:latin typeface="Arial" panose="020B0604020202020204" pitchFamily="34" charset="0"/>
                <a:ea typeface="Meiryo UI" panose="020B0604030504040204" pitchFamily="50" charset="-128"/>
                <a:cs typeface="Arial" panose="020B0604020202020204" pitchFamily="34" charset="0"/>
              </a:rPr>
              <a:t>Economic security activities undertaken by companies are concentrated in technical information management and supply chain management (resilience)</a:t>
            </a:r>
            <a:endParaRPr lang="ja-JP" altLang="en-US" sz="1600" b="1" noProof="1">
              <a:latin typeface="Arial" panose="020B0604020202020204" pitchFamily="34" charset="0"/>
              <a:ea typeface="Meiryo UI" panose="020B060403050404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AC931260-9B6B-4978-93A9-0B5999D6A329}"/>
              </a:ext>
            </a:extLst>
          </p:cNvPr>
          <p:cNvSpPr txBox="1"/>
          <p:nvPr/>
        </p:nvSpPr>
        <p:spPr>
          <a:xfrm>
            <a:off x="1015301" y="3485538"/>
            <a:ext cx="3603254" cy="834011"/>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l">
              <a:lnSpc>
                <a:spcPct val="130000"/>
              </a:lnSpc>
            </a:pP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science and technology strategy</a:t>
            </a:r>
          </a:p>
          <a:p>
            <a:pPr algn="l">
              <a:lnSpc>
                <a:spcPct val="130000"/>
              </a:lnSpc>
            </a:pPr>
            <a:r>
              <a:rPr kumimoji="1" lang="ja-JP" altLang="en-US" sz="1280" dirty="0">
                <a:solidFill>
                  <a:srgbClr val="FF0000"/>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Ensuring strategic autonomy</a:t>
            </a:r>
          </a:p>
          <a:p>
            <a:pPr algn="l">
              <a:lnSpc>
                <a:spcPct val="130000"/>
              </a:lnSpc>
            </a:pPr>
            <a:r>
              <a:rPr kumimoji="1" lang="ja-JP" altLang="en-US" sz="1280" dirty="0">
                <a:solidFill>
                  <a:srgbClr val="FF0000"/>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1280" noProof="1">
                <a:solidFill>
                  <a:srgbClr val="FF0000"/>
                </a:solidFill>
                <a:latin typeface="Arial" panose="020B0604020202020204" pitchFamily="34" charset="0"/>
                <a:ea typeface="Meiryo UI" panose="020B0604030504040204" pitchFamily="50" charset="-128"/>
                <a:cs typeface="Arial" panose="020B0604020202020204" pitchFamily="34" charset="0"/>
              </a:rPr>
              <a:t>Ensuring strategic i</a:t>
            </a:r>
            <a:r>
              <a:rPr kumimoji="1" lang="en-US" altLang="ja-JP" sz="1280" noProof="1">
                <a:solidFill>
                  <a:srgbClr val="FF0000"/>
                </a:solidFill>
                <a:latin typeface="Arial" panose="020B0604020202020204" pitchFamily="34" charset="0"/>
                <a:ea typeface="Meiryo UI" panose="020B0604030504040204" pitchFamily="50" charset="-128"/>
                <a:cs typeface="Arial" panose="020B0604020202020204" pitchFamily="34" charset="0"/>
              </a:rPr>
              <a:t>ndispensable</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4" name="テキスト ボックス 43">
            <a:extLst>
              <a:ext uri="{FF2B5EF4-FFF2-40B4-BE49-F238E27FC236}">
                <a16:creationId xmlns:a16="http://schemas.microsoft.com/office/drawing/2014/main" id="{DFADF569-A04C-4AA9-8D8D-419891AA0ED8}"/>
              </a:ext>
            </a:extLst>
          </p:cNvPr>
          <p:cNvSpPr txBox="1"/>
          <p:nvPr/>
        </p:nvSpPr>
        <p:spPr>
          <a:xfrm>
            <a:off x="2052757" y="2757743"/>
            <a:ext cx="1095982" cy="229486"/>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tIns="0" bIns="0" rtlCol="0" anchor="ctr" anchorCtr="0">
            <a:spAutoFit/>
          </a:bodyPr>
          <a:lstStyle/>
          <a:p>
            <a:pPr algn="ctr">
              <a:lnSpc>
                <a:spcPct val="130000"/>
              </a:lnSpc>
            </a:pPr>
            <a:r>
              <a:rPr kumimoji="1" lang="ja-JP" altLang="en-US" sz="1280" i="1" noProof="1">
                <a:solidFill>
                  <a:srgbClr val="FF0000"/>
                </a:solidFill>
                <a:latin typeface="Arial" panose="020B0604020202020204" pitchFamily="34" charset="0"/>
                <a:ea typeface="Meiryo UI" panose="020B0604030504040204" pitchFamily="50" charset="-128"/>
                <a:cs typeface="Arial" panose="020B0604020202020204" pitchFamily="34" charset="0"/>
              </a:rPr>
              <a:t>Science</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51" name="テキスト ボックス 50">
            <a:extLst>
              <a:ext uri="{FF2B5EF4-FFF2-40B4-BE49-F238E27FC236}">
                <a16:creationId xmlns:a16="http://schemas.microsoft.com/office/drawing/2014/main" id="{09C0AEAD-45A0-4EC3-9504-DAA47F81AE1D}"/>
              </a:ext>
            </a:extLst>
          </p:cNvPr>
          <p:cNvSpPr txBox="1"/>
          <p:nvPr/>
        </p:nvSpPr>
        <p:spPr>
          <a:xfrm>
            <a:off x="3188247" y="2463537"/>
            <a:ext cx="1414226" cy="513592"/>
          </a:xfrm>
          <a:prstGeom prst="rect">
            <a:avLst/>
          </a:prstGeom>
          <a:solidFill>
            <a:schemeClr val="bg1"/>
          </a:solidFill>
          <a:ln>
            <a:solidFill>
              <a:srgbClr val="FF0000"/>
            </a:solidFill>
          </a:ln>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algn="ctr">
              <a:lnSpc>
                <a:spcPct val="130000"/>
              </a:lnSpc>
            </a:pPr>
            <a:r>
              <a:rPr kumimoji="1" lang="ja-JP" altLang="en-US" sz="1280" i="1" noProof="1">
                <a:solidFill>
                  <a:srgbClr val="FF0000"/>
                </a:solidFill>
                <a:latin typeface="Arial" panose="020B0604020202020204" pitchFamily="34" charset="0"/>
                <a:ea typeface="Meiryo UI" panose="020B0604030504040204" pitchFamily="50" charset="-128"/>
                <a:cs typeface="Arial" panose="020B0604020202020204" pitchFamily="34" charset="0"/>
              </a:rPr>
              <a:t>INTELLIGENCE</a:t>
            </a:r>
            <a:endParaRPr kumimoji="1" lang="en-US" altLang="ja-JP" sz="1280" i="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36" name="コネクタ: カギ線 35">
            <a:extLst>
              <a:ext uri="{FF2B5EF4-FFF2-40B4-BE49-F238E27FC236}">
                <a16:creationId xmlns:a16="http://schemas.microsoft.com/office/drawing/2014/main" id="{BF9960BF-026E-4D80-BAF7-F992B92BCD5F}"/>
              </a:ext>
            </a:extLst>
          </p:cNvPr>
          <p:cNvCxnSpPr>
            <a:cxnSpLocks/>
            <a:stCxn id="44" idx="2"/>
            <a:endCxn id="22" idx="1"/>
          </p:cNvCxnSpPr>
          <p:nvPr/>
        </p:nvCxnSpPr>
        <p:spPr>
          <a:xfrm rot="5400000">
            <a:off x="1350368" y="2652163"/>
            <a:ext cx="915315" cy="1585447"/>
          </a:xfrm>
          <a:prstGeom prst="bentConnector4">
            <a:avLst>
              <a:gd name="adj1" fmla="val 27221"/>
              <a:gd name="adj2" fmla="val 114419"/>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コネクタ: カギ線 53">
            <a:extLst>
              <a:ext uri="{FF2B5EF4-FFF2-40B4-BE49-F238E27FC236}">
                <a16:creationId xmlns:a16="http://schemas.microsoft.com/office/drawing/2014/main" id="{31FD5E75-8CC8-4F17-92BE-5EED44CDF6D5}"/>
              </a:ext>
            </a:extLst>
          </p:cNvPr>
          <p:cNvCxnSpPr>
            <a:cxnSpLocks/>
            <a:stCxn id="51" idx="2"/>
            <a:endCxn id="22" idx="1"/>
          </p:cNvCxnSpPr>
          <p:nvPr/>
        </p:nvCxnSpPr>
        <p:spPr>
          <a:xfrm rot="5400000">
            <a:off x="1992624" y="1999807"/>
            <a:ext cx="925415" cy="2880059"/>
          </a:xfrm>
          <a:prstGeom prst="bentConnector4">
            <a:avLst>
              <a:gd name="adj1" fmla="val 27469"/>
              <a:gd name="adj2" fmla="val 107937"/>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58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a:extLst>
              <a:ext uri="{FF2B5EF4-FFF2-40B4-BE49-F238E27FC236}">
                <a16:creationId xmlns:a16="http://schemas.microsoft.com/office/drawing/2014/main" id="{3B0D3537-902F-4E02-BED7-89F042B7FD4A}"/>
              </a:ext>
            </a:extLst>
          </p:cNvPr>
          <p:cNvSpPr txBox="1">
            <a:spLocks/>
          </p:cNvSpPr>
          <p:nvPr/>
        </p:nvSpPr>
        <p:spPr>
          <a:xfrm>
            <a:off x="1194682" y="0"/>
            <a:ext cx="6380308" cy="692874"/>
          </a:xfrm>
          <a:prstGeom prst="rect">
            <a:avLst/>
          </a:prstGeom>
        </p:spPr>
        <p:txBody>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defTabSz="779173">
              <a:defRPr/>
            </a:pPr>
            <a:r>
              <a:rPr lang="en-US" altLang="ja-JP" sz="1600" b="1" spc="0" noProof="1">
                <a:latin typeface="Arial" panose="020B0604020202020204" pitchFamily="34" charset="0"/>
                <a:cs typeface="Arial" panose="020B0604020202020204" pitchFamily="34" charset="0"/>
              </a:rPr>
              <a:t>Strategy(2)</a:t>
            </a:r>
            <a:r>
              <a:rPr lang="ja-JP" altLang="en-US" sz="1600" b="1" spc="0" noProof="1">
                <a:latin typeface="Arial" panose="020B0604020202020204" pitchFamily="34" charset="0"/>
                <a:cs typeface="Arial" panose="020B0604020202020204" pitchFamily="34" charset="0"/>
              </a:rPr>
              <a:t> :</a:t>
            </a:r>
            <a:br>
              <a:rPr lang="en-US" altLang="ja-JP" sz="1600" b="1" spc="0" noProof="1">
                <a:latin typeface="Arial" panose="020B0604020202020204" pitchFamily="34" charset="0"/>
                <a:cs typeface="Arial" panose="020B0604020202020204" pitchFamily="34" charset="0"/>
              </a:rPr>
            </a:br>
            <a:r>
              <a:rPr lang="en-US" altLang="ja-JP" sz="1600" b="1" spc="0" noProof="1">
                <a:latin typeface="Arial" panose="020B0604020202020204" pitchFamily="34" charset="0"/>
                <a:cs typeface="Arial" panose="020B0604020202020204" pitchFamily="34" charset="0"/>
              </a:rPr>
              <a:t>Four Axes of Economic Security</a:t>
            </a:r>
            <a:endParaRPr lang="ja-JP" altLang="en-US" sz="1600" b="1" noProof="1">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3" name="図 22">
            <a:extLst>
              <a:ext uri="{FF2B5EF4-FFF2-40B4-BE49-F238E27FC236}">
                <a16:creationId xmlns:a16="http://schemas.microsoft.com/office/drawing/2014/main" id="{6EBA137F-B847-4028-AFAB-E74A1803B9D8}"/>
              </a:ext>
            </a:extLst>
          </p:cNvPr>
          <p:cNvPicPr>
            <a:picLocks noChangeAspect="1"/>
          </p:cNvPicPr>
          <p:nvPr/>
        </p:nvPicPr>
        <p:blipFill rotWithShape="1">
          <a:blip r:embed="rId3"/>
          <a:srcRect l="57813"/>
          <a:stretch/>
        </p:blipFill>
        <p:spPr>
          <a:xfrm>
            <a:off x="357694" y="1385909"/>
            <a:ext cx="936873" cy="4853596"/>
          </a:xfrm>
          <a:prstGeom prst="rect">
            <a:avLst/>
          </a:prstGeom>
        </p:spPr>
      </p:pic>
      <p:sp>
        <p:nvSpPr>
          <p:cNvPr id="24" name="楕円 23">
            <a:extLst>
              <a:ext uri="{FF2B5EF4-FFF2-40B4-BE49-F238E27FC236}">
                <a16:creationId xmlns:a16="http://schemas.microsoft.com/office/drawing/2014/main" id="{A3A6897A-B9F4-468E-A539-FCDAC22E2CA2}"/>
              </a:ext>
            </a:extLst>
          </p:cNvPr>
          <p:cNvSpPr/>
          <p:nvPr/>
        </p:nvSpPr>
        <p:spPr>
          <a:xfrm>
            <a:off x="624433" y="1385910"/>
            <a:ext cx="736189" cy="766864"/>
          </a:xfrm>
          <a:prstGeom prst="ellipse">
            <a:avLst/>
          </a:prstGeom>
          <a:solidFill>
            <a:schemeClr val="bg1"/>
          </a:solidFill>
          <a:ln w="4762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accent5">
                    <a:lumMod val="25000"/>
                  </a:schemeClr>
                </a:solidFill>
                <a:latin typeface="Arial" panose="020B0604020202020204" pitchFamily="34" charset="0"/>
                <a:ea typeface="Meiryo UI" panose="020B0604030504040204" pitchFamily="50" charset="-128"/>
                <a:cs typeface="Arial" panose="020B0604020202020204" pitchFamily="34" charset="0"/>
              </a:rPr>
              <a:t>1</a:t>
            </a:r>
            <a:endParaRPr lang="ja-JP" altLang="en-US" sz="2182" dirty="0">
              <a:solidFill>
                <a:schemeClr val="accent5">
                  <a:lumMod val="25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25" name="楕円 24">
            <a:extLst>
              <a:ext uri="{FF2B5EF4-FFF2-40B4-BE49-F238E27FC236}">
                <a16:creationId xmlns:a16="http://schemas.microsoft.com/office/drawing/2014/main" id="{B7814BCD-6A1B-4D75-BC21-49790EBFFF3D}"/>
              </a:ext>
            </a:extLst>
          </p:cNvPr>
          <p:cNvSpPr/>
          <p:nvPr/>
        </p:nvSpPr>
        <p:spPr>
          <a:xfrm>
            <a:off x="996225" y="2495917"/>
            <a:ext cx="736189" cy="766864"/>
          </a:xfrm>
          <a:prstGeom prst="ellipse">
            <a:avLst/>
          </a:prstGeom>
          <a:solidFill>
            <a:schemeClr val="bg1"/>
          </a:solidFill>
          <a:ln w="476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accent3">
                    <a:lumMod val="50000"/>
                  </a:schemeClr>
                </a:solidFill>
                <a:latin typeface="Arial" panose="020B0604020202020204" pitchFamily="34" charset="0"/>
                <a:ea typeface="Meiryo UI" panose="020B0604030504040204" pitchFamily="50" charset="-128"/>
                <a:cs typeface="Arial" panose="020B0604020202020204" pitchFamily="34" charset="0"/>
              </a:rPr>
              <a:t>2</a:t>
            </a:r>
            <a:endParaRPr lang="ja-JP" altLang="en-US" sz="2182" dirty="0">
              <a:solidFill>
                <a:schemeClr val="accent3">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26" name="楕円 25">
            <a:extLst>
              <a:ext uri="{FF2B5EF4-FFF2-40B4-BE49-F238E27FC236}">
                <a16:creationId xmlns:a16="http://schemas.microsoft.com/office/drawing/2014/main" id="{21C73F59-E754-442A-830E-2B11CEA03E37}"/>
              </a:ext>
            </a:extLst>
          </p:cNvPr>
          <p:cNvSpPr/>
          <p:nvPr/>
        </p:nvSpPr>
        <p:spPr>
          <a:xfrm>
            <a:off x="1012141" y="3648299"/>
            <a:ext cx="736189" cy="766864"/>
          </a:xfrm>
          <a:prstGeom prst="ellipse">
            <a:avLst/>
          </a:prstGeom>
          <a:solidFill>
            <a:schemeClr val="bg1"/>
          </a:solidFill>
          <a:ln w="476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accent2">
                    <a:lumMod val="50000"/>
                  </a:schemeClr>
                </a:solidFill>
                <a:latin typeface="Arial" panose="020B0604020202020204" pitchFamily="34" charset="0"/>
                <a:ea typeface="Meiryo UI" panose="020B0604030504040204" pitchFamily="50" charset="-128"/>
                <a:cs typeface="Arial" panose="020B0604020202020204" pitchFamily="34" charset="0"/>
              </a:rPr>
              <a:t>3</a:t>
            </a:r>
            <a:endParaRPr lang="ja-JP" altLang="en-US" sz="2182" dirty="0">
              <a:solidFill>
                <a:schemeClr val="accent2">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楕円 26">
            <a:extLst>
              <a:ext uri="{FF2B5EF4-FFF2-40B4-BE49-F238E27FC236}">
                <a16:creationId xmlns:a16="http://schemas.microsoft.com/office/drawing/2014/main" id="{3B0615CF-B275-4868-BDD2-EAEE024CB237}"/>
              </a:ext>
            </a:extLst>
          </p:cNvPr>
          <p:cNvSpPr/>
          <p:nvPr/>
        </p:nvSpPr>
        <p:spPr>
          <a:xfrm>
            <a:off x="677507" y="5099037"/>
            <a:ext cx="736189" cy="766864"/>
          </a:xfrm>
          <a:prstGeom prst="ellipse">
            <a:avLst/>
          </a:prstGeom>
          <a:solidFill>
            <a:schemeClr val="bg1"/>
          </a:solidFill>
          <a:ln w="476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rgbClr val="C00000"/>
                </a:solidFill>
                <a:latin typeface="Arial" panose="020B0604020202020204" pitchFamily="34" charset="0"/>
                <a:ea typeface="Meiryo UI" panose="020B0604030504040204" pitchFamily="50" charset="-128"/>
                <a:cs typeface="Arial" panose="020B0604020202020204" pitchFamily="34" charset="0"/>
              </a:rPr>
              <a:t>4</a:t>
            </a:r>
            <a:endParaRPr lang="ja-JP" altLang="en-US" sz="2182" dirty="0">
              <a:solidFill>
                <a:srgbClr val="C00000"/>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8" name="表 11">
            <a:extLst>
              <a:ext uri="{FF2B5EF4-FFF2-40B4-BE49-F238E27FC236}">
                <a16:creationId xmlns:a16="http://schemas.microsoft.com/office/drawing/2014/main" id="{790248DD-808B-4278-8BEF-44921F1AD2D5}"/>
              </a:ext>
            </a:extLst>
          </p:cNvPr>
          <p:cNvGraphicFramePr>
            <a:graphicFrameLocks noGrp="1"/>
          </p:cNvGraphicFramePr>
          <p:nvPr/>
        </p:nvGraphicFramePr>
        <p:xfrm>
          <a:off x="1397779" y="1108447"/>
          <a:ext cx="7584101" cy="873279"/>
        </p:xfrm>
        <a:graphic>
          <a:graphicData uri="http://schemas.openxmlformats.org/drawingml/2006/table">
            <a:tbl>
              <a:tblPr firstRow="1" bandRow="1">
                <a:tableStyleId>{5C22544A-7EE6-4342-B048-85BDC9FD1C3A}</a:tableStyleId>
              </a:tblPr>
              <a:tblGrid>
                <a:gridCol w="7584101">
                  <a:extLst>
                    <a:ext uri="{9D8B030D-6E8A-4147-A177-3AD203B41FA5}">
                      <a16:colId xmlns:a16="http://schemas.microsoft.com/office/drawing/2014/main" val="1563518624"/>
                    </a:ext>
                  </a:extLst>
                </a:gridCol>
              </a:tblGrid>
              <a:tr h="317064">
                <a:tc>
                  <a:txBody>
                    <a:bodyPr/>
                    <a:lstStyle/>
                    <a:p>
                      <a:r>
                        <a:rPr kumimoji="1" lang="ja-JP" altLang="en-US" sz="1280" noProof="1">
                          <a:latin typeface="Meiryo UI" panose="020B0604030504040204" pitchFamily="50" charset="-128"/>
                          <a:ea typeface="Meiryo UI" panose="020B0604030504040204" pitchFamily="50" charset="-128"/>
                        </a:rPr>
                        <a:t>Sensitive technology and information management</a:t>
                      </a:r>
                    </a:p>
                  </a:txBody>
                  <a:tcPr marL="77913" marR="77913" marT="38957" marB="38957">
                    <a:solidFill>
                      <a:schemeClr val="accent5">
                        <a:lumMod val="25000"/>
                      </a:schemeClr>
                    </a:solidFill>
                  </a:tcPr>
                </a:tc>
                <a:extLst>
                  <a:ext uri="{0D108BD9-81ED-4DB2-BD59-A6C34878D82A}">
                    <a16:rowId xmlns:a16="http://schemas.microsoft.com/office/drawing/2014/main" val="3720065274"/>
                  </a:ext>
                </a:extLst>
              </a:tr>
              <a:tr h="556215">
                <a:tc>
                  <a:txBody>
                    <a:bodyPr/>
                    <a:lstStyle/>
                    <a:p>
                      <a:pPr marL="0" indent="0">
                        <a:buFont typeface="Arial" panose="020B0604020202020204" pitchFamily="34" charset="0"/>
                        <a:buNone/>
                      </a:pPr>
                      <a:r>
                        <a:rPr kumimoji="1" lang="ja-JP" altLang="en-US" sz="1280" noProof="1">
                          <a:latin typeface="Meiryo UI" panose="020B0604030504040204" pitchFamily="50" charset="-128"/>
                          <a:ea typeface="Meiryo UI" panose="020B0604030504040204" pitchFamily="50" charset="-128"/>
                        </a:rPr>
                        <a:t>■Sensitive Technology Management (Technical pollution prevention, security clearance)</a:t>
                      </a:r>
                      <a:endParaRPr kumimoji="1" lang="en-US" altLang="ja-JP" sz="128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80" noProof="1">
                          <a:latin typeface="Meiryo UI" panose="020B0604030504040204" pitchFamily="50" charset="-128"/>
                          <a:ea typeface="Meiryo UI" panose="020B0604030504040204" pitchFamily="50" charset="-128"/>
                        </a:rPr>
                        <a:t>■Enhanced information security (Firewall strengthening, zero trust, IT equipment selection)</a:t>
                      </a:r>
                      <a:endParaRPr kumimoji="1" lang="en-US" altLang="ja-JP" sz="1280" dirty="0">
                        <a:latin typeface="Meiryo UI" panose="020B0604030504040204" pitchFamily="50" charset="-128"/>
                        <a:ea typeface="Meiryo UI" panose="020B0604030504040204" pitchFamily="50" charset="-128"/>
                      </a:endParaRPr>
                    </a:p>
                  </a:txBody>
                  <a:tcPr marL="77913" marR="77913" marT="38957" marB="38957">
                    <a:solidFill>
                      <a:schemeClr val="accent5"/>
                    </a:solidFill>
                  </a:tcPr>
                </a:tc>
                <a:extLst>
                  <a:ext uri="{0D108BD9-81ED-4DB2-BD59-A6C34878D82A}">
                    <a16:rowId xmlns:a16="http://schemas.microsoft.com/office/drawing/2014/main" val="651191441"/>
                  </a:ext>
                </a:extLst>
              </a:tr>
            </a:tbl>
          </a:graphicData>
        </a:graphic>
      </p:graphicFrame>
      <p:graphicFrame>
        <p:nvGraphicFramePr>
          <p:cNvPr id="29" name="表 28">
            <a:extLst>
              <a:ext uri="{FF2B5EF4-FFF2-40B4-BE49-F238E27FC236}">
                <a16:creationId xmlns:a16="http://schemas.microsoft.com/office/drawing/2014/main" id="{5CF1921D-B71A-4D6E-9F11-02796F5B4555}"/>
              </a:ext>
            </a:extLst>
          </p:cNvPr>
          <p:cNvGraphicFramePr>
            <a:graphicFrameLocks noGrp="1"/>
          </p:cNvGraphicFramePr>
          <p:nvPr/>
        </p:nvGraphicFramePr>
        <p:xfrm>
          <a:off x="1787026" y="2512666"/>
          <a:ext cx="7194853" cy="634128"/>
        </p:xfrm>
        <a:graphic>
          <a:graphicData uri="http://schemas.openxmlformats.org/drawingml/2006/table">
            <a:tbl>
              <a:tblPr firstRow="1" bandRow="1">
                <a:tableStyleId>{5C22544A-7EE6-4342-B048-85BDC9FD1C3A}</a:tableStyleId>
              </a:tblPr>
              <a:tblGrid>
                <a:gridCol w="7194853">
                  <a:extLst>
                    <a:ext uri="{9D8B030D-6E8A-4147-A177-3AD203B41FA5}">
                      <a16:colId xmlns:a16="http://schemas.microsoft.com/office/drawing/2014/main" val="1563518624"/>
                    </a:ext>
                  </a:extLst>
                </a:gridCol>
              </a:tblGrid>
              <a:tr h="317064">
                <a:tc>
                  <a:txBody>
                    <a:bodyPr/>
                    <a:lstStyle/>
                    <a:p>
                      <a:r>
                        <a:rPr kumimoji="1" lang="ja-JP" altLang="en-US" sz="1280" noProof="1">
                          <a:latin typeface="Meiryo UI" panose="020B0604030504040204" pitchFamily="50" charset="-128"/>
                          <a:ea typeface="Meiryo UI" panose="020B0604030504040204" pitchFamily="50" charset="-128"/>
                        </a:rPr>
                        <a:t>Supply chain awareness</a:t>
                      </a:r>
                    </a:p>
                  </a:txBody>
                  <a:tcPr marL="77913" marR="77913" marT="38957" marB="38957">
                    <a:solidFill>
                      <a:schemeClr val="accent3">
                        <a:lumMod val="50000"/>
                      </a:schemeClr>
                    </a:solidFill>
                  </a:tcPr>
                </a:tc>
                <a:extLst>
                  <a:ext uri="{0D108BD9-81ED-4DB2-BD59-A6C34878D82A}">
                    <a16:rowId xmlns:a16="http://schemas.microsoft.com/office/drawing/2014/main" val="3720065274"/>
                  </a:ext>
                </a:extLst>
              </a:tr>
              <a:tr h="317064">
                <a:tc>
                  <a:txBody>
                    <a:bodyPr/>
                    <a:lstStyle/>
                    <a:p>
                      <a:r>
                        <a:rPr kumimoji="1" lang="ja-JP" altLang="en-US" sz="1280" noProof="1">
                          <a:latin typeface="Meiryo UI" panose="020B0604030504040204" pitchFamily="50" charset="-128"/>
                          <a:ea typeface="Meiryo UI" panose="020B0604030504040204" pitchFamily="50" charset="-128"/>
                        </a:rPr>
                        <a:t>■Restructuring the supply chain (semiconductors, rare earths, etc.)</a:t>
                      </a:r>
                    </a:p>
                  </a:txBody>
                  <a:tcPr marL="77913" marR="77913" marT="38957" marB="38957">
                    <a:solidFill>
                      <a:schemeClr val="accent3"/>
                    </a:solidFill>
                  </a:tcPr>
                </a:tc>
                <a:extLst>
                  <a:ext uri="{0D108BD9-81ED-4DB2-BD59-A6C34878D82A}">
                    <a16:rowId xmlns:a16="http://schemas.microsoft.com/office/drawing/2014/main" val="651191441"/>
                  </a:ext>
                </a:extLst>
              </a:tr>
            </a:tbl>
          </a:graphicData>
        </a:graphic>
      </p:graphicFrame>
      <p:graphicFrame>
        <p:nvGraphicFramePr>
          <p:cNvPr id="30" name="表 29">
            <a:extLst>
              <a:ext uri="{FF2B5EF4-FFF2-40B4-BE49-F238E27FC236}">
                <a16:creationId xmlns:a16="http://schemas.microsoft.com/office/drawing/2014/main" id="{BB90D7B8-B0AD-4269-9AA3-83B7D705BE6A}"/>
              </a:ext>
            </a:extLst>
          </p:cNvPr>
          <p:cNvGraphicFramePr>
            <a:graphicFrameLocks noGrp="1"/>
          </p:cNvGraphicFramePr>
          <p:nvPr/>
        </p:nvGraphicFramePr>
        <p:xfrm>
          <a:off x="1787027" y="3549337"/>
          <a:ext cx="7194851" cy="936116"/>
        </p:xfrm>
        <a:graphic>
          <a:graphicData uri="http://schemas.openxmlformats.org/drawingml/2006/table">
            <a:tbl>
              <a:tblPr firstRow="1" bandRow="1">
                <a:tableStyleId>{5C22544A-7EE6-4342-B048-85BDC9FD1C3A}</a:tableStyleId>
              </a:tblPr>
              <a:tblGrid>
                <a:gridCol w="7194851">
                  <a:extLst>
                    <a:ext uri="{9D8B030D-6E8A-4147-A177-3AD203B41FA5}">
                      <a16:colId xmlns:a16="http://schemas.microsoft.com/office/drawing/2014/main" val="1563518624"/>
                    </a:ext>
                  </a:extLst>
                </a:gridCol>
              </a:tblGrid>
              <a:tr h="238565">
                <a:tc>
                  <a:txBody>
                    <a:bodyPr/>
                    <a:lstStyle/>
                    <a:p>
                      <a:r>
                        <a:rPr kumimoji="1" lang="en-US" altLang="ja-JP" sz="1280" noProof="1">
                          <a:latin typeface="Meiryo UI" panose="020B0604030504040204" pitchFamily="50" charset="-128"/>
                          <a:ea typeface="Meiryo UI" panose="020B0604030504040204" pitchFamily="50" charset="-128"/>
                        </a:rPr>
                        <a:t>I</a:t>
                      </a:r>
                      <a:r>
                        <a:rPr kumimoji="1" lang="ja-JP" altLang="en-US" sz="1280" noProof="1">
                          <a:latin typeface="Meiryo UI" panose="020B0604030504040204" pitchFamily="50" charset="-128"/>
                          <a:ea typeface="Meiryo UI" panose="020B0604030504040204" pitchFamily="50" charset="-128"/>
                        </a:rPr>
                        <a:t>ndustrial policy</a:t>
                      </a:r>
                    </a:p>
                  </a:txBody>
                  <a:tcPr marL="77913" marR="77913" marT="38957" marB="38957">
                    <a:solidFill>
                      <a:schemeClr val="accent2">
                        <a:lumMod val="50000"/>
                      </a:schemeClr>
                    </a:solidFill>
                  </a:tcPr>
                </a:tc>
                <a:extLst>
                  <a:ext uri="{0D108BD9-81ED-4DB2-BD59-A6C34878D82A}">
                    <a16:rowId xmlns:a16="http://schemas.microsoft.com/office/drawing/2014/main" val="3720065274"/>
                  </a:ext>
                </a:extLst>
              </a:tr>
              <a:tr h="598450">
                <a:tc>
                  <a:txBody>
                    <a:bodyPr/>
                    <a:lstStyle/>
                    <a:p>
                      <a:r>
                        <a:rPr kumimoji="1" lang="ja-JP" altLang="en-US" sz="1280" noProof="1">
                          <a:latin typeface="Meiryo UI" panose="020B0604030504040204" pitchFamily="50" charset="-128"/>
                          <a:ea typeface="Meiryo UI" panose="020B0604030504040204" pitchFamily="50" charset="-128"/>
                        </a:rPr>
                        <a:t>■Building domestic supply chains (Semiconductors, pharmaceuticals and rare earths)</a:t>
                      </a:r>
                      <a:endParaRPr kumimoji="1" lang="en-US" altLang="ja-JP" sz="1280" dirty="0">
                        <a:latin typeface="Meiryo UI" panose="020B0604030504040204" pitchFamily="50" charset="-128"/>
                        <a:ea typeface="Meiryo UI" panose="020B0604030504040204" pitchFamily="50" charset="-128"/>
                      </a:endParaRPr>
                    </a:p>
                    <a:p>
                      <a:r>
                        <a:rPr kumimoji="1" lang="ja-JP" altLang="en-US" sz="1280" noProof="1">
                          <a:latin typeface="Meiryo UI" panose="020B0604030504040204" pitchFamily="50" charset="-128"/>
                          <a:ea typeface="Meiryo UI" panose="020B0604030504040204" pitchFamily="50" charset="-128"/>
                        </a:rPr>
                        <a:t>■Measures to strengthen specific industries and subsidies in each country</a:t>
                      </a:r>
                      <a:endParaRPr kumimoji="1" lang="en-US" altLang="ja-JP" sz="1280" dirty="0">
                        <a:latin typeface="Meiryo UI" panose="020B0604030504040204" pitchFamily="50" charset="-128"/>
                        <a:ea typeface="Meiryo UI" panose="020B0604030504040204" pitchFamily="50" charset="-128"/>
                      </a:endParaRPr>
                    </a:p>
                    <a:p>
                      <a:r>
                        <a:rPr kumimoji="1" lang="ja-JP" altLang="en-US" sz="1280" dirty="0">
                          <a:latin typeface="Meiryo UI" panose="020B0604030504040204" pitchFamily="50" charset="-128"/>
                          <a:ea typeface="Meiryo UI" panose="020B0604030504040204" pitchFamily="50" charset="-128"/>
                        </a:rPr>
                        <a:t>　 </a:t>
                      </a:r>
                      <a:r>
                        <a:rPr kumimoji="1" lang="ja-JP" altLang="en-US" sz="1280" noProof="1">
                          <a:latin typeface="Meiryo UI" panose="020B0604030504040204" pitchFamily="50" charset="-128"/>
                          <a:ea typeface="Meiryo UI" panose="020B0604030504040204" pitchFamily="50" charset="-128"/>
                        </a:rPr>
                        <a:t>➡ to business opportunities and future competitive risks</a:t>
                      </a:r>
                    </a:p>
                  </a:txBody>
                  <a:tcPr marL="77913" marR="77913" marT="38957" marB="38957">
                    <a:solidFill>
                      <a:schemeClr val="accent2"/>
                    </a:solidFill>
                  </a:tcPr>
                </a:tc>
                <a:extLst>
                  <a:ext uri="{0D108BD9-81ED-4DB2-BD59-A6C34878D82A}">
                    <a16:rowId xmlns:a16="http://schemas.microsoft.com/office/drawing/2014/main" val="651191441"/>
                  </a:ext>
                </a:extLst>
              </a:tr>
            </a:tbl>
          </a:graphicData>
        </a:graphic>
      </p:graphicFrame>
      <p:graphicFrame>
        <p:nvGraphicFramePr>
          <p:cNvPr id="31" name="表 30">
            <a:extLst>
              <a:ext uri="{FF2B5EF4-FFF2-40B4-BE49-F238E27FC236}">
                <a16:creationId xmlns:a16="http://schemas.microsoft.com/office/drawing/2014/main" id="{96155D2C-BCD1-4AD4-A67B-E2CDAAEE8C11}"/>
              </a:ext>
            </a:extLst>
          </p:cNvPr>
          <p:cNvGraphicFramePr>
            <a:graphicFrameLocks noGrp="1"/>
          </p:cNvGraphicFramePr>
          <p:nvPr/>
        </p:nvGraphicFramePr>
        <p:xfrm>
          <a:off x="1454988" y="4818039"/>
          <a:ext cx="7526890" cy="1248418"/>
        </p:xfrm>
        <a:graphic>
          <a:graphicData uri="http://schemas.openxmlformats.org/drawingml/2006/table">
            <a:tbl>
              <a:tblPr firstRow="1" bandRow="1">
                <a:tableStyleId>{5C22544A-7EE6-4342-B048-85BDC9FD1C3A}</a:tableStyleId>
              </a:tblPr>
              <a:tblGrid>
                <a:gridCol w="7526890">
                  <a:extLst>
                    <a:ext uri="{9D8B030D-6E8A-4147-A177-3AD203B41FA5}">
                      <a16:colId xmlns:a16="http://schemas.microsoft.com/office/drawing/2014/main" val="1563518624"/>
                    </a:ext>
                  </a:extLst>
                </a:gridCol>
              </a:tblGrid>
              <a:tr h="317064">
                <a:tc>
                  <a:txBody>
                    <a:bodyPr/>
                    <a:lstStyle/>
                    <a:p>
                      <a:r>
                        <a:rPr kumimoji="1" lang="ja-JP" altLang="en-US" sz="1280" noProof="1">
                          <a:latin typeface="Meiryo UI" panose="020B0604030504040204" pitchFamily="50" charset="-128"/>
                          <a:ea typeface="Meiryo UI" panose="020B0604030504040204" pitchFamily="50" charset="-128"/>
                        </a:rPr>
                        <a:t>Issues that have not been considered security issues (ESG/social ethics)</a:t>
                      </a:r>
                    </a:p>
                  </a:txBody>
                  <a:tcPr marL="77913" marR="77913" marT="38957" marB="38957">
                    <a:solidFill>
                      <a:srgbClr val="C00000"/>
                    </a:solidFill>
                  </a:tcPr>
                </a:tc>
                <a:extLst>
                  <a:ext uri="{0D108BD9-81ED-4DB2-BD59-A6C34878D82A}">
                    <a16:rowId xmlns:a16="http://schemas.microsoft.com/office/drawing/2014/main" val="3720065274"/>
                  </a:ext>
                </a:extLst>
              </a:tr>
              <a:tr h="79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0" noProof="1">
                          <a:latin typeface="Meiryo UI" panose="020B0604030504040204" pitchFamily="50" charset="-128"/>
                          <a:ea typeface="Meiryo UI" panose="020B0604030504040204" pitchFamily="50" charset="-128"/>
                        </a:rPr>
                        <a:t>■</a:t>
                      </a:r>
                      <a:r>
                        <a:rPr kumimoji="1" lang="en-US" altLang="ja-JP" sz="1280" noProof="1">
                          <a:latin typeface="Meiryo UI" panose="020B0604030504040204" pitchFamily="50" charset="-128"/>
                          <a:ea typeface="Meiryo UI" panose="020B0604030504040204" pitchFamily="50" charset="-128"/>
                        </a:rPr>
                        <a:t>H</a:t>
                      </a:r>
                      <a:r>
                        <a:rPr kumimoji="1" lang="ja-JP" altLang="en-US" sz="1280" noProof="1">
                          <a:latin typeface="Meiryo UI" panose="020B0604030504040204" pitchFamily="50" charset="-128"/>
                          <a:ea typeface="Meiryo UI" panose="020B0604030504040204" pitchFamily="50" charset="-128"/>
                        </a:rPr>
                        <a:t>uman rights issues</a:t>
                      </a:r>
                      <a:endParaRPr kumimoji="1" lang="en-US" altLang="ja-JP" sz="1280" dirty="0">
                        <a:latin typeface="Meiryo UI" panose="020B0604030504040204" pitchFamily="50" charset="-128"/>
                        <a:ea typeface="Meiryo UI" panose="020B0604030504040204" pitchFamily="50" charset="-128"/>
                      </a:endParaRPr>
                    </a:p>
                    <a:p>
                      <a:r>
                        <a:rPr kumimoji="1" lang="ja-JP" altLang="en-US" sz="1280" noProof="1">
                          <a:latin typeface="Meiryo UI" panose="020B0604030504040204" pitchFamily="50" charset="-128"/>
                          <a:ea typeface="Meiryo UI" panose="020B0604030504040204" pitchFamily="50" charset="-128"/>
                        </a:rPr>
                        <a:t>■Environmental issues (carbon neutral, border carbon tax)</a:t>
                      </a:r>
                      <a:endParaRPr kumimoji="1" lang="en-US" altLang="ja-JP" sz="1280" dirty="0">
                        <a:latin typeface="Meiryo UI" panose="020B0604030504040204" pitchFamily="50" charset="-128"/>
                        <a:ea typeface="Meiryo UI" panose="020B0604030504040204" pitchFamily="50" charset="-128"/>
                      </a:endParaRPr>
                    </a:p>
                    <a:p>
                      <a:endParaRPr kumimoji="1" lang="en-US" altLang="ja-JP" sz="480" dirty="0">
                        <a:latin typeface="Meiryo UI" panose="020B0604030504040204" pitchFamily="50" charset="-128"/>
                        <a:ea typeface="Meiryo UI" panose="020B0604030504040204" pitchFamily="50" charset="-128"/>
                      </a:endParaRPr>
                    </a:p>
                    <a:p>
                      <a:r>
                        <a:rPr kumimoji="1" lang="ja-JP" altLang="en-US" sz="1280" dirty="0">
                          <a:latin typeface="Meiryo UI" panose="020B0604030504040204" pitchFamily="50" charset="-128"/>
                          <a:ea typeface="Meiryo UI" panose="020B0604030504040204" pitchFamily="50" charset="-128"/>
                        </a:rPr>
                        <a:t>　 </a:t>
                      </a:r>
                      <a:r>
                        <a:rPr kumimoji="1" lang="ja-JP" altLang="en-US" sz="1280" noProof="1">
                          <a:latin typeface="Meiryo UI" panose="020B0604030504040204" pitchFamily="50" charset="-128"/>
                          <a:ea typeface="Meiryo UI" panose="020B0604030504040204" pitchFamily="50" charset="-128"/>
                        </a:rPr>
                        <a:t>➡ the emergence of new, less foreseeable risks</a:t>
                      </a:r>
                      <a:endParaRPr kumimoji="1" lang="en-US" altLang="ja-JP" sz="1280" dirty="0">
                        <a:latin typeface="Meiryo UI" panose="020B0604030504040204" pitchFamily="50" charset="-128"/>
                        <a:ea typeface="Meiryo UI" panose="020B0604030504040204" pitchFamily="50" charset="-128"/>
                      </a:endParaRPr>
                    </a:p>
                    <a:p>
                      <a:r>
                        <a:rPr kumimoji="1" lang="ja-JP" altLang="en-US" sz="1280" dirty="0">
                          <a:latin typeface="Meiryo UI" panose="020B0604030504040204" pitchFamily="50" charset="-128"/>
                          <a:ea typeface="Meiryo UI" panose="020B0604030504040204" pitchFamily="50" charset="-128"/>
                        </a:rPr>
                        <a:t>　 </a:t>
                      </a:r>
                      <a:r>
                        <a:rPr kumimoji="1" lang="ja-JP" altLang="en-US" sz="1280" noProof="1">
                          <a:latin typeface="Meiryo UI" panose="020B0604030504040204" pitchFamily="50" charset="-128"/>
                          <a:ea typeface="Meiryo UI" panose="020B0604030504040204" pitchFamily="50" charset="-128"/>
                        </a:rPr>
                        <a:t>➡ The Need for Judgments Different from Economic Rationality</a:t>
                      </a:r>
                      <a:endParaRPr kumimoji="1" lang="en-US" altLang="ja-JP" sz="1280" dirty="0">
                        <a:latin typeface="Meiryo UI" panose="020B0604030504040204" pitchFamily="50" charset="-128"/>
                        <a:ea typeface="Meiryo UI" panose="020B0604030504040204" pitchFamily="50" charset="-128"/>
                      </a:endParaRPr>
                    </a:p>
                  </a:txBody>
                  <a:tcPr marL="77913" marR="77913" marT="38957" marB="38957">
                    <a:solidFill>
                      <a:schemeClr val="accent1">
                        <a:lumMod val="20000"/>
                        <a:lumOff val="80000"/>
                      </a:schemeClr>
                    </a:solidFill>
                  </a:tcPr>
                </a:tc>
                <a:extLst>
                  <a:ext uri="{0D108BD9-81ED-4DB2-BD59-A6C34878D82A}">
                    <a16:rowId xmlns:a16="http://schemas.microsoft.com/office/drawing/2014/main" val="651191441"/>
                  </a:ext>
                </a:extLst>
              </a:tr>
            </a:tbl>
          </a:graphicData>
        </a:graphic>
      </p:graphicFrame>
      <p:sp>
        <p:nvSpPr>
          <p:cNvPr id="2" name="スライド番号プレースホルダー 1">
            <a:extLst>
              <a:ext uri="{FF2B5EF4-FFF2-40B4-BE49-F238E27FC236}">
                <a16:creationId xmlns:a16="http://schemas.microsoft.com/office/drawing/2014/main" id="{06E973BE-12EA-4C28-81A5-0AE1FBC3965D}"/>
              </a:ext>
            </a:extLst>
          </p:cNvPr>
          <p:cNvSpPr>
            <a:spLocks noGrp="1"/>
          </p:cNvSpPr>
          <p:nvPr>
            <p:ph type="sldNum" sz="quarter" idx="12"/>
          </p:nvPr>
        </p:nvSpPr>
        <p:spPr/>
        <p:txBody>
          <a:bodyPr/>
          <a:lstStyle/>
          <a:p>
            <a:fld id="{A7629EA9-4D13-462A-A59D-7C9AFE3C522B}" type="slidenum">
              <a:rPr kumimoji="1" lang="ja-JP" altLang="en-US" smtClean="0">
                <a:latin typeface="Arial" panose="020B0604020202020204" pitchFamily="34" charset="0"/>
                <a:cs typeface="Arial" panose="020B0604020202020204" pitchFamily="34" charset="0"/>
              </a:rPr>
              <a:pPr/>
              <a:t>4</a:t>
            </a:fld>
            <a:endParaRPr kumimoji="1" lang="ja-JP" altLang="en-US">
              <a:latin typeface="Arial" panose="020B0604020202020204" pitchFamily="34" charset="0"/>
              <a:cs typeface="Arial" panose="020B0604020202020204" pitchFamily="34" charset="0"/>
            </a:endParaRPr>
          </a:p>
        </p:txBody>
      </p:sp>
      <p:sp>
        <p:nvSpPr>
          <p:cNvPr id="14" name="テキスト プレースホルダー 5">
            <a:extLst>
              <a:ext uri="{FF2B5EF4-FFF2-40B4-BE49-F238E27FC236}">
                <a16:creationId xmlns:a16="http://schemas.microsoft.com/office/drawing/2014/main" id="{49F3E90A-192F-4BC5-B7C8-4D4618C08247}"/>
              </a:ext>
            </a:extLst>
          </p:cNvPr>
          <p:cNvSpPr txBox="1">
            <a:spLocks/>
          </p:cNvSpPr>
          <p:nvPr/>
        </p:nvSpPr>
        <p:spPr>
          <a:xfrm>
            <a:off x="0" y="1"/>
            <a:ext cx="1182086" cy="692874"/>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24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a:lstStyle>
          <a:p>
            <a:r>
              <a:rPr lang="en-GB" altLang="ja-JP" b="0" dirty="0">
                <a:latin typeface="Arial" panose="020B0604020202020204" pitchFamily="34" charset="0"/>
                <a:ea typeface="Meiryo UI" panose="020B0604030504040204" pitchFamily="50" charset="-128"/>
                <a:cs typeface="Arial" panose="020B0604020202020204" pitchFamily="34" charset="0"/>
              </a:rPr>
              <a:t>3</a:t>
            </a:r>
            <a:endParaRPr lang="ja-JP" altLang="en-US" b="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31303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70119F6-3238-91CC-7505-198453830CF8}"/>
              </a:ext>
            </a:extLst>
          </p:cNvPr>
          <p:cNvSpPr>
            <a:spLocks noGrp="1"/>
          </p:cNvSpPr>
          <p:nvPr>
            <p:ph type="sldNum" sz="quarter" idx="12"/>
          </p:nvPr>
        </p:nvSpPr>
        <p:spPr/>
        <p:txBody>
          <a:bodyPr/>
          <a:lstStyle/>
          <a:p>
            <a:fld id="{A7629EA9-4D13-462A-A59D-7C9AFE3C522B}" type="slidenum">
              <a:rPr kumimoji="1" lang="ja-JP" altLang="en-US" smtClean="0"/>
              <a:pPr/>
              <a:t>5</a:t>
            </a:fld>
            <a:endParaRPr kumimoji="1" lang="ja-JP" altLang="en-US"/>
          </a:p>
        </p:txBody>
      </p:sp>
      <p:sp>
        <p:nvSpPr>
          <p:cNvPr id="3" name="テキスト ボックス 2">
            <a:extLst>
              <a:ext uri="{FF2B5EF4-FFF2-40B4-BE49-F238E27FC236}">
                <a16:creationId xmlns:a16="http://schemas.microsoft.com/office/drawing/2014/main" id="{50839702-2E06-8956-B3C7-38DF5CA5520C}"/>
              </a:ext>
            </a:extLst>
          </p:cNvPr>
          <p:cNvSpPr txBox="1"/>
          <p:nvPr/>
        </p:nvSpPr>
        <p:spPr>
          <a:xfrm>
            <a:off x="165280" y="1523057"/>
            <a:ext cx="8813439" cy="2299604"/>
          </a:xfrm>
          <a:prstGeom prst="rect">
            <a:avLst/>
          </a:prstGeom>
          <a:noFill/>
        </p:spPr>
        <p:txBody>
          <a:bodyPr wrap="square" rtlCol="0">
            <a:spAutoFit/>
          </a:bodyPr>
          <a:lstStyle/>
          <a:p>
            <a:pPr marL="285750" indent="-285750" algn="l">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Japan was cut off from rare earth supplies by China in 2010</a:t>
            </a:r>
            <a:r>
              <a:rPr lang="en-US" altLang="ja-JP" sz="1600" dirty="0">
                <a:latin typeface="Arial" panose="020B0604020202020204" pitchFamily="34" charset="0"/>
                <a:cs typeface="Arial" panose="020B0604020202020204" pitchFamily="34" charset="0"/>
              </a:rPr>
              <a:t>.</a:t>
            </a:r>
          </a:p>
          <a:p>
            <a:pPr marL="742950" lvl="1" indent="-285750">
              <a:lnSpc>
                <a:spcPct val="130000"/>
              </a:lnSpc>
              <a:buFont typeface="Wingdings" panose="05000000000000000000" pitchFamily="2" charset="2"/>
              <a:buChar char="ü"/>
            </a:pPr>
            <a:r>
              <a:rPr kumimoji="1" lang="en-US" altLang="ja-JP" sz="1600" dirty="0">
                <a:latin typeface="Arial" panose="020B0604020202020204" pitchFamily="34" charset="0"/>
                <a:cs typeface="Arial" panose="020B0604020202020204" pitchFamily="34" charset="0"/>
              </a:rPr>
              <a:t>Mitsubishi Electric started to develop permanent magnets with less rare earth elements.</a:t>
            </a:r>
          </a:p>
          <a:p>
            <a:pPr marL="285750" indent="-285750">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In 2020, the U.S. put Chinese companies on its entity list.</a:t>
            </a:r>
            <a:endParaRPr lang="en-US" altLang="ja-JP" sz="1600" dirty="0">
              <a:latin typeface="Arial" panose="020B0604020202020204" pitchFamily="34" charset="0"/>
              <a:cs typeface="Arial" panose="020B0604020202020204" pitchFamily="34" charset="0"/>
            </a:endParaRPr>
          </a:p>
          <a:p>
            <a:pPr marL="742950" lvl="1" indent="-285750">
              <a:lnSpc>
                <a:spcPct val="130000"/>
              </a:lnSpc>
              <a:buFont typeface="Wingdings" panose="05000000000000000000" pitchFamily="2" charset="2"/>
              <a:buChar char="ü"/>
            </a:pPr>
            <a:r>
              <a:rPr kumimoji="1" lang="en-US" altLang="ja-JP" sz="1600" dirty="0">
                <a:latin typeface="Arial" panose="020B0604020202020204" pitchFamily="34" charset="0"/>
                <a:cs typeface="Arial" panose="020B0604020202020204" pitchFamily="34" charset="0"/>
              </a:rPr>
              <a:t>Some semiconductors made by Mitsubishi Electric that used U.S. technology can no longer be sold to companies on the entity list.</a:t>
            </a:r>
          </a:p>
          <a:p>
            <a:pPr marL="265113" lvl="1" indent="-265113">
              <a:lnSpc>
                <a:spcPct val="130000"/>
              </a:lnSpc>
            </a:pP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Supply chain risks aren't limited to objects, and U.S. technology can become unusable. </a:t>
            </a:r>
            <a:br>
              <a:rPr lang="en-US" altLang="ja-JP" sz="1600" dirty="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Very low predictability.</a:t>
            </a:r>
            <a:endParaRPr kumimoji="1" lang="en-US" altLang="ja-JP" sz="1600"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414A46CA-856F-60F5-C753-86293568D202}"/>
              </a:ext>
            </a:extLst>
          </p:cNvPr>
          <p:cNvSpPr txBox="1"/>
          <p:nvPr/>
        </p:nvSpPr>
        <p:spPr>
          <a:xfrm>
            <a:off x="165280" y="4076190"/>
            <a:ext cx="8813439" cy="1019253"/>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An Australian think tank looks at forced labor in the supply chain.</a:t>
            </a:r>
          </a:p>
          <a:p>
            <a:pPr marL="265113" lvl="1" indent="-265113">
              <a:lnSpc>
                <a:spcPct val="130000"/>
              </a:lnSpc>
            </a:pP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It is impossible to conduct a complete survey including indirect business partners. It is necessary to use third-party organizations that can provide accountability.</a:t>
            </a:r>
            <a:endParaRPr kumimoji="1" lang="en-US" altLang="ja-JP" sz="16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489B419-A48E-2C0E-B5C5-D220D7838163}"/>
              </a:ext>
            </a:extLst>
          </p:cNvPr>
          <p:cNvSpPr txBox="1"/>
          <p:nvPr/>
        </p:nvSpPr>
        <p:spPr>
          <a:xfrm>
            <a:off x="165280" y="5356540"/>
            <a:ext cx="8813439" cy="1027910"/>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The coronavirus has exposed the risk of supply disruptions not only in high-end products but also in low-end components.</a:t>
            </a:r>
          </a:p>
          <a:p>
            <a:pPr>
              <a:lnSpc>
                <a:spcPct val="130000"/>
              </a:lnSpc>
            </a:pPr>
            <a:r>
              <a:rPr lang="ja-JP" altLang="en-US"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More countries deploy industrial policies to avoid disruption of essential</a:t>
            </a:r>
          </a:p>
        </p:txBody>
      </p:sp>
      <p:sp>
        <p:nvSpPr>
          <p:cNvPr id="6" name="楕円 5">
            <a:extLst>
              <a:ext uri="{FF2B5EF4-FFF2-40B4-BE49-F238E27FC236}">
                <a16:creationId xmlns:a16="http://schemas.microsoft.com/office/drawing/2014/main" id="{CE1B8818-90C9-79A3-5604-27A6ABA1E7B6}"/>
              </a:ext>
            </a:extLst>
          </p:cNvPr>
          <p:cNvSpPr/>
          <p:nvPr/>
        </p:nvSpPr>
        <p:spPr>
          <a:xfrm>
            <a:off x="1341120" y="133100"/>
            <a:ext cx="421351" cy="427426"/>
          </a:xfrm>
          <a:prstGeom prst="ellipse">
            <a:avLst/>
          </a:prstGeom>
          <a:solidFill>
            <a:schemeClr val="accent3">
              <a:lumMod val="50000"/>
            </a:schemeClr>
          </a:solidFill>
          <a:ln w="476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bg1"/>
                </a:solidFill>
                <a:latin typeface="Meiryo UI" panose="020B0604030504040204" pitchFamily="50" charset="-128"/>
                <a:ea typeface="Meiryo UI" panose="020B0604030504040204" pitchFamily="50" charset="-128"/>
              </a:rPr>
              <a:t>2</a:t>
            </a:r>
            <a:endParaRPr lang="ja-JP" altLang="en-US" sz="2182" dirty="0">
              <a:solidFill>
                <a:schemeClr val="bg1"/>
              </a:solidFill>
              <a:latin typeface="Meiryo UI" panose="020B0604030504040204" pitchFamily="50" charset="-128"/>
              <a:ea typeface="Meiryo UI" panose="020B0604030504040204" pitchFamily="50" charset="-128"/>
            </a:endParaRPr>
          </a:p>
        </p:txBody>
      </p:sp>
      <p:sp>
        <p:nvSpPr>
          <p:cNvPr id="7" name="タイトル 2">
            <a:extLst>
              <a:ext uri="{FF2B5EF4-FFF2-40B4-BE49-F238E27FC236}">
                <a16:creationId xmlns:a16="http://schemas.microsoft.com/office/drawing/2014/main" id="{9A83131A-649A-52EC-1172-CDED06FB06D7}"/>
              </a:ext>
            </a:extLst>
          </p:cNvPr>
          <p:cNvSpPr txBox="1">
            <a:spLocks/>
          </p:cNvSpPr>
          <p:nvPr/>
        </p:nvSpPr>
        <p:spPr>
          <a:xfrm>
            <a:off x="1762471" y="183881"/>
            <a:ext cx="5619057" cy="376645"/>
          </a:xfrm>
          <a:prstGeom prst="rect">
            <a:avLst/>
          </a:prstGeom>
        </p:spPr>
        <p:txBody>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defTabSz="779173">
              <a:defRPr/>
            </a:pPr>
            <a:r>
              <a:rPr lang="ja-JP" altLang="en-US" sz="1477" b="1" noProof="1">
                <a:solidFill>
                  <a:schemeClr val="accent3">
                    <a:lumMod val="50000"/>
                  </a:schemeClr>
                </a:solidFill>
                <a:latin typeface="+mj-ea"/>
              </a:rPr>
              <a:t>Supply Chain </a:t>
            </a:r>
            <a:r>
              <a:rPr lang="en-US" altLang="ja-JP" sz="1477" b="1" noProof="1">
                <a:solidFill>
                  <a:schemeClr val="accent3">
                    <a:lumMod val="50000"/>
                  </a:schemeClr>
                </a:solidFill>
                <a:latin typeface="+mj-ea"/>
              </a:rPr>
              <a:t>Risk</a:t>
            </a:r>
            <a:endParaRPr lang="ja-JP" altLang="en-US" sz="1477" b="1" noProof="1">
              <a:solidFill>
                <a:schemeClr val="accent3">
                  <a:lumMod val="50000"/>
                </a:schemeClr>
              </a:solidFill>
              <a:latin typeface="+mj-ea"/>
            </a:endParaRPr>
          </a:p>
        </p:txBody>
      </p:sp>
      <p:sp>
        <p:nvSpPr>
          <p:cNvPr id="8" name="テキスト プレースホルダー 5">
            <a:extLst>
              <a:ext uri="{FF2B5EF4-FFF2-40B4-BE49-F238E27FC236}">
                <a16:creationId xmlns:a16="http://schemas.microsoft.com/office/drawing/2014/main" id="{B5D76F9F-AD4D-EF5D-6632-5F8C0E9D96D4}"/>
              </a:ext>
            </a:extLst>
          </p:cNvPr>
          <p:cNvSpPr txBox="1">
            <a:spLocks/>
          </p:cNvSpPr>
          <p:nvPr/>
        </p:nvSpPr>
        <p:spPr>
          <a:xfrm>
            <a:off x="0" y="1"/>
            <a:ext cx="1182086" cy="692874"/>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24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a:lstStyle>
          <a:p>
            <a:r>
              <a:rPr lang="en-US" altLang="ja-JP" b="0" noProof="1">
                <a:latin typeface="Arial" panose="020B0604020202020204" pitchFamily="34" charset="0"/>
                <a:ea typeface="Meiryo UI" panose="020B0604030504040204" pitchFamily="50" charset="-128"/>
                <a:cs typeface="Arial" panose="020B0604020202020204" pitchFamily="34" charset="0"/>
              </a:rPr>
              <a:t>3</a:t>
            </a:r>
            <a:endParaRPr lang="ja-JP" altLang="en-US" b="0" dirty="0">
              <a:latin typeface="Arial" panose="020B0604020202020204" pitchFamily="34" charset="0"/>
              <a:ea typeface="Meiryo UI" panose="020B0604030504040204"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7BDCC8C1-66BE-1751-53FD-FB02B8AEC356}"/>
              </a:ext>
            </a:extLst>
          </p:cNvPr>
          <p:cNvSpPr/>
          <p:nvPr/>
        </p:nvSpPr>
        <p:spPr>
          <a:xfrm>
            <a:off x="165280" y="842211"/>
            <a:ext cx="8697983" cy="68084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1800" dirty="0">
                <a:solidFill>
                  <a:schemeClr val="tx1"/>
                </a:solidFill>
                <a:latin typeface="Arial" panose="020B0604020202020204" pitchFamily="34" charset="0"/>
                <a:cs typeface="Arial" panose="020B0604020202020204" pitchFamily="34" charset="0"/>
              </a:rPr>
              <a:t>Overreliance on a particular region, country or company is a risk regardless of the international situation.</a:t>
            </a:r>
            <a:endParaRPr kumimoji="1" lang="ja-JP" altLang="en-US" sz="1800" dirty="0">
              <a:solidFill>
                <a:schemeClr val="tx1"/>
              </a:solidFill>
            </a:endParaRPr>
          </a:p>
        </p:txBody>
      </p:sp>
    </p:spTree>
    <p:extLst>
      <p:ext uri="{BB962C8B-B14F-4D97-AF65-F5344CB8AC3E}">
        <p14:creationId xmlns:p14="http://schemas.microsoft.com/office/powerpoint/2010/main" val="243177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1A9D16-CE32-A6AC-A429-0A04A9208905}"/>
              </a:ext>
            </a:extLst>
          </p:cNvPr>
          <p:cNvSpPr>
            <a:spLocks noGrp="1"/>
          </p:cNvSpPr>
          <p:nvPr>
            <p:ph type="sldNum" sz="quarter" idx="12"/>
          </p:nvPr>
        </p:nvSpPr>
        <p:spPr/>
        <p:txBody>
          <a:bodyPr/>
          <a:lstStyle/>
          <a:p>
            <a:fld id="{A7629EA9-4D13-462A-A59D-7C9AFE3C522B}" type="slidenum">
              <a:rPr kumimoji="1" lang="ja-JP" altLang="en-US" smtClean="0"/>
              <a:pPr/>
              <a:t>6</a:t>
            </a:fld>
            <a:endParaRPr kumimoji="1" lang="ja-JP" altLang="en-US"/>
          </a:p>
        </p:txBody>
      </p:sp>
      <p:sp>
        <p:nvSpPr>
          <p:cNvPr id="3" name="テキスト ボックス 2">
            <a:extLst>
              <a:ext uri="{FF2B5EF4-FFF2-40B4-BE49-F238E27FC236}">
                <a16:creationId xmlns:a16="http://schemas.microsoft.com/office/drawing/2014/main" id="{9A71DA69-DDD0-C8A8-2FDC-0FFFF491ED3F}"/>
              </a:ext>
            </a:extLst>
          </p:cNvPr>
          <p:cNvSpPr txBox="1"/>
          <p:nvPr/>
        </p:nvSpPr>
        <p:spPr>
          <a:xfrm>
            <a:off x="165279" y="1034716"/>
            <a:ext cx="8813439" cy="3118546"/>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dirty="0">
                <a:latin typeface="Arial" panose="020B0604020202020204" pitchFamily="34" charset="0"/>
                <a:cs typeface="Arial" panose="020B0604020202020204" pitchFamily="34" charset="0"/>
              </a:rPr>
              <a:t>Decoupling China from our supply chain is impractical. The key is to figure out the chokepoint. </a:t>
            </a:r>
          </a:p>
          <a:p>
            <a:pPr marL="742950" lvl="1" indent="-285750">
              <a:lnSpc>
                <a:spcPct val="130000"/>
              </a:lnSpc>
              <a:buFont typeface="Wingdings" panose="05000000000000000000" pitchFamily="2" charset="2"/>
              <a:buChar char="ü"/>
            </a:pPr>
            <a:r>
              <a:rPr lang="en-US" altLang="ja-JP" sz="1600" kern="100" dirty="0">
                <a:effectLst/>
                <a:latin typeface="Arial" panose="020B0604020202020204" pitchFamily="34" charset="0"/>
                <a:ea typeface="游ゴシック" panose="020B0400000000000000" pitchFamily="50" charset="-128"/>
                <a:cs typeface="Arial" panose="020B0604020202020204" pitchFamily="34" charset="0"/>
              </a:rPr>
              <a:t>Mitsubishi Electric use traditional methods to go back through the supply chain, and at the same time we use AI to analyze the chokepoints.</a:t>
            </a:r>
          </a:p>
          <a:p>
            <a:pPr lvl="1">
              <a:lnSpc>
                <a:spcPct val="130000"/>
              </a:lnSpc>
            </a:pPr>
            <a:r>
              <a:rPr lang="ja-JP" altLang="en-US" sz="1600" kern="100" dirty="0">
                <a:effectLst/>
                <a:latin typeface="Arial" panose="020B0604020202020204" pitchFamily="34" charset="0"/>
                <a:ea typeface="游ゴシック" panose="020B0400000000000000" pitchFamily="50" charset="-128"/>
                <a:cs typeface="Arial" panose="020B0604020202020204" pitchFamily="34" charset="0"/>
              </a:rPr>
              <a:t>　（</a:t>
            </a:r>
            <a:r>
              <a:rPr lang="en-US" altLang="ja-JP" sz="1600" kern="100" dirty="0">
                <a:effectLst/>
                <a:latin typeface="Arial" panose="020B0604020202020204" pitchFamily="34" charset="0"/>
                <a:ea typeface="游ゴシック" panose="020B0400000000000000" pitchFamily="50" charset="-128"/>
                <a:cs typeface="Arial" panose="020B0604020202020204" pitchFamily="34" charset="0"/>
              </a:rPr>
              <a:t>Why use AI? </a:t>
            </a:r>
            <a:r>
              <a:rPr lang="ja-JP" altLang="en-US" sz="1600" kern="100" dirty="0">
                <a:effectLst/>
                <a:latin typeface="Arial" panose="020B0604020202020204" pitchFamily="34" charset="0"/>
                <a:ea typeface="游ゴシック" panose="020B0400000000000000" pitchFamily="50" charset="-128"/>
                <a:cs typeface="Arial" panose="020B0604020202020204" pitchFamily="34" charset="0"/>
              </a:rPr>
              <a:t>　</a:t>
            </a:r>
            <a:r>
              <a:rPr lang="en-US" altLang="ja-JP" sz="1600" kern="100" dirty="0">
                <a:effectLst/>
                <a:latin typeface="Arial" panose="020B0604020202020204" pitchFamily="34" charset="0"/>
                <a:ea typeface="游ゴシック" panose="020B0400000000000000" pitchFamily="50" charset="-128"/>
                <a:cs typeface="Arial" panose="020B0604020202020204" pitchFamily="34" charset="0"/>
              </a:rPr>
              <a:t>Because we have 43,000 direct clients alone.</a:t>
            </a:r>
            <a:r>
              <a:rPr lang="ja-JP" altLang="en-US" sz="1600" kern="100" dirty="0">
                <a:effectLst/>
                <a:latin typeface="Arial" panose="020B0604020202020204" pitchFamily="34" charset="0"/>
                <a:ea typeface="游ゴシック" panose="020B0400000000000000" pitchFamily="50" charset="-128"/>
                <a:cs typeface="Arial" panose="020B0604020202020204" pitchFamily="34" charset="0"/>
              </a:rPr>
              <a:t>）</a:t>
            </a:r>
            <a:endParaRPr lang="en-US" altLang="ja-JP" sz="1600" kern="100" dirty="0">
              <a:effectLst/>
              <a:latin typeface="Arial" panose="020B0604020202020204" pitchFamily="34" charset="0"/>
              <a:ea typeface="游ゴシック" panose="020B0400000000000000" pitchFamily="50" charset="-128"/>
              <a:cs typeface="Arial" panose="020B0604020202020204" pitchFamily="34" charset="0"/>
            </a:endParaRPr>
          </a:p>
          <a:p>
            <a:pPr marL="285750" indent="-285750">
              <a:lnSpc>
                <a:spcPct val="130000"/>
              </a:lnSpc>
              <a:buFont typeface="Wingdings" panose="05000000000000000000" pitchFamily="2" charset="2"/>
              <a:buChar char="n"/>
            </a:pPr>
            <a:r>
              <a:rPr lang="en-US" altLang="ja-JP" sz="1600" dirty="0">
                <a:latin typeface="Arial" panose="020B0604020202020204" pitchFamily="34" charset="0"/>
                <a:cs typeface="Arial" panose="020B0604020202020204" pitchFamily="34" charset="0"/>
              </a:rPr>
              <a:t>It is to make a realistic response to the facts grasped.</a:t>
            </a:r>
            <a:endParaRPr lang="ja-JP" altLang="en-US" sz="1600" dirty="0">
              <a:latin typeface="Arial" panose="020B0604020202020204" pitchFamily="34" charset="0"/>
              <a:cs typeface="Arial" panose="020B0604020202020204" pitchFamily="34" charset="0"/>
            </a:endParaRPr>
          </a:p>
          <a:p>
            <a:pPr marL="800100" lvl="1" indent="-342900">
              <a:lnSpc>
                <a:spcPct val="130000"/>
              </a:lnSpc>
              <a:buFont typeface="+mj-ea"/>
              <a:buAutoNum type="circleNumDbPlain"/>
            </a:pPr>
            <a:r>
              <a:rPr lang="en-US" altLang="ja-JP" sz="1600" b="1" kern="100" dirty="0">
                <a:effectLst/>
                <a:latin typeface="DengXian" panose="02010600030101010101" pitchFamily="2" charset="-122"/>
                <a:ea typeface="游ゴシック" panose="020B0400000000000000" pitchFamily="50" charset="-128"/>
                <a:cs typeface="Courier New" panose="02070309020205020404" pitchFamily="49" charset="0"/>
              </a:rPr>
              <a:t>stockpiling</a:t>
            </a:r>
          </a:p>
          <a:p>
            <a:pPr marL="800100" lvl="1" indent="-342900">
              <a:lnSpc>
                <a:spcPct val="130000"/>
              </a:lnSpc>
              <a:buFont typeface="+mj-ea"/>
              <a:buAutoNum type="circleNumDbPlain"/>
            </a:pPr>
            <a:r>
              <a:rPr lang="en-US" altLang="ja-JP" sz="1600" b="1" kern="100" dirty="0">
                <a:effectLst/>
                <a:latin typeface="DengXian" panose="02010600030101010101" pitchFamily="2" charset="-122"/>
                <a:ea typeface="游ゴシック" panose="020B0400000000000000" pitchFamily="50" charset="-128"/>
                <a:cs typeface="Courier New" panose="02070309020205020404" pitchFamily="49" charset="0"/>
              </a:rPr>
              <a:t>diversification of suppliers </a:t>
            </a:r>
          </a:p>
          <a:p>
            <a:pPr marL="800100" lvl="1" indent="-342900">
              <a:lnSpc>
                <a:spcPct val="130000"/>
              </a:lnSpc>
              <a:buFont typeface="+mj-ea"/>
              <a:buAutoNum type="circleNumDbPlain"/>
            </a:pPr>
            <a:r>
              <a:rPr lang="en-US" altLang="ja-JP" sz="1600" b="1" kern="100" dirty="0">
                <a:effectLst/>
                <a:latin typeface="DengXian" panose="02010600030101010101" pitchFamily="2" charset="-122"/>
                <a:ea typeface="游ゴシック" panose="020B0400000000000000" pitchFamily="50" charset="-128"/>
                <a:cs typeface="Courier New" panose="02070309020205020404" pitchFamily="49" charset="0"/>
              </a:rPr>
              <a:t>three-R</a:t>
            </a:r>
          </a:p>
          <a:p>
            <a:pPr marL="800100" lvl="1" indent="-342900">
              <a:lnSpc>
                <a:spcPct val="130000"/>
              </a:lnSpc>
              <a:buFont typeface="+mj-ea"/>
              <a:buAutoNum type="circleNumDbPlain"/>
            </a:pPr>
            <a:r>
              <a:rPr lang="en-US" altLang="ja-JP" sz="1600" b="1" kern="100" dirty="0">
                <a:effectLst/>
                <a:latin typeface="DengXian" panose="02010600030101010101" pitchFamily="2" charset="-122"/>
                <a:ea typeface="游ゴシック" panose="020B0400000000000000" pitchFamily="50" charset="-128"/>
                <a:cs typeface="Courier New" panose="02070309020205020404" pitchFamily="49" charset="0"/>
              </a:rPr>
              <a:t>development of alternative technologies</a:t>
            </a:r>
            <a:endParaRPr kumimoji="1" lang="en-US" altLang="ja-JP" sz="1600" dirty="0">
              <a:latin typeface="Arial" panose="020B0604020202020204" pitchFamily="34" charset="0"/>
              <a:cs typeface="Arial" panose="020B0604020202020204" pitchFamily="34" charset="0"/>
            </a:endParaRPr>
          </a:p>
        </p:txBody>
      </p:sp>
      <p:sp>
        <p:nvSpPr>
          <p:cNvPr id="4" name="楕円 3">
            <a:extLst>
              <a:ext uri="{FF2B5EF4-FFF2-40B4-BE49-F238E27FC236}">
                <a16:creationId xmlns:a16="http://schemas.microsoft.com/office/drawing/2014/main" id="{B3B36BAF-C6F7-131E-45EB-7109C55E1682}"/>
              </a:ext>
            </a:extLst>
          </p:cNvPr>
          <p:cNvSpPr/>
          <p:nvPr/>
        </p:nvSpPr>
        <p:spPr>
          <a:xfrm>
            <a:off x="1341120" y="133100"/>
            <a:ext cx="421351" cy="427426"/>
          </a:xfrm>
          <a:prstGeom prst="ellipse">
            <a:avLst/>
          </a:prstGeom>
          <a:solidFill>
            <a:schemeClr val="accent3">
              <a:lumMod val="50000"/>
            </a:schemeClr>
          </a:solidFill>
          <a:ln w="476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bg1"/>
                </a:solidFill>
                <a:latin typeface="Meiryo UI" panose="020B0604030504040204" pitchFamily="50" charset="-128"/>
                <a:ea typeface="Meiryo UI" panose="020B0604030504040204" pitchFamily="50" charset="-128"/>
              </a:rPr>
              <a:t>2</a:t>
            </a:r>
            <a:endParaRPr lang="ja-JP" altLang="en-US" sz="2182" dirty="0">
              <a:solidFill>
                <a:schemeClr val="bg1"/>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D1077498-BF64-C1A5-749B-4311B1C4C8D5}"/>
              </a:ext>
            </a:extLst>
          </p:cNvPr>
          <p:cNvSpPr txBox="1">
            <a:spLocks/>
          </p:cNvSpPr>
          <p:nvPr/>
        </p:nvSpPr>
        <p:spPr>
          <a:xfrm>
            <a:off x="1762471" y="183881"/>
            <a:ext cx="5619057" cy="376645"/>
          </a:xfrm>
          <a:prstGeom prst="rect">
            <a:avLst/>
          </a:prstGeom>
        </p:spPr>
        <p:txBody>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defTabSz="779173">
              <a:defRPr/>
            </a:pPr>
            <a:r>
              <a:rPr lang="ja-JP" altLang="en-US" sz="1477" b="1" noProof="1">
                <a:solidFill>
                  <a:schemeClr val="accent3">
                    <a:lumMod val="50000"/>
                  </a:schemeClr>
                </a:solidFill>
                <a:latin typeface="+mj-ea"/>
              </a:rPr>
              <a:t>Supply Chain </a:t>
            </a:r>
            <a:r>
              <a:rPr lang="en-US" altLang="ja-JP" sz="1477" b="1" noProof="1">
                <a:solidFill>
                  <a:schemeClr val="accent3">
                    <a:lumMod val="50000"/>
                  </a:schemeClr>
                </a:solidFill>
                <a:latin typeface="+mj-ea"/>
              </a:rPr>
              <a:t>Risk</a:t>
            </a:r>
            <a:endParaRPr lang="ja-JP" altLang="en-US" sz="1477" b="1" noProof="1">
              <a:solidFill>
                <a:schemeClr val="accent3">
                  <a:lumMod val="50000"/>
                </a:schemeClr>
              </a:solidFill>
              <a:latin typeface="+mj-ea"/>
            </a:endParaRPr>
          </a:p>
        </p:txBody>
      </p:sp>
      <p:sp>
        <p:nvSpPr>
          <p:cNvPr id="6" name="四角形: 角を丸くする 5">
            <a:extLst>
              <a:ext uri="{FF2B5EF4-FFF2-40B4-BE49-F238E27FC236}">
                <a16:creationId xmlns:a16="http://schemas.microsoft.com/office/drawing/2014/main" id="{0C04CAA6-DCDD-BCAA-7123-FD68A0645D61}"/>
              </a:ext>
            </a:extLst>
          </p:cNvPr>
          <p:cNvSpPr/>
          <p:nvPr/>
        </p:nvSpPr>
        <p:spPr>
          <a:xfrm>
            <a:off x="272716" y="4307364"/>
            <a:ext cx="8478252" cy="2069373"/>
          </a:xfrm>
          <a:prstGeom prst="roundRect">
            <a:avLst>
              <a:gd name="adj" fmla="val 98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600" dirty="0">
                <a:solidFill>
                  <a:schemeClr val="tx1"/>
                </a:solidFill>
              </a:rPr>
              <a:t>【My Question】</a:t>
            </a:r>
          </a:p>
          <a:p>
            <a:pPr marL="285750" indent="-285750">
              <a:lnSpc>
                <a:spcPct val="130000"/>
              </a:lnSpc>
              <a:buFont typeface="Wingdings" panose="05000000000000000000" pitchFamily="2" charset="2"/>
              <a:buChar char="n"/>
            </a:pPr>
            <a:r>
              <a:rPr kumimoji="1" lang="en-US" altLang="ja-JP" sz="1600" dirty="0">
                <a:solidFill>
                  <a:schemeClr val="tx1"/>
                </a:solidFill>
              </a:rPr>
              <a:t>Risk recognition standards vary from company to company, but how do EU and EBRD companies conduct chokepoint surveys? If indirect counterparties were included, the survey would be enormous, and even if the primary counterparties were switched, the relationship between the indirect counterparties would not change and risks might not be avoided.</a:t>
            </a:r>
            <a:endParaRPr lang="en-US" altLang="ja-JP" sz="1600" dirty="0">
              <a:solidFill>
                <a:schemeClr val="tx1"/>
              </a:solidFill>
            </a:endParaRPr>
          </a:p>
        </p:txBody>
      </p:sp>
      <p:sp>
        <p:nvSpPr>
          <p:cNvPr id="7" name="テキスト プレースホルダー 5">
            <a:extLst>
              <a:ext uri="{FF2B5EF4-FFF2-40B4-BE49-F238E27FC236}">
                <a16:creationId xmlns:a16="http://schemas.microsoft.com/office/drawing/2014/main" id="{198C7A1B-78BF-1C29-A2D3-199F040609C9}"/>
              </a:ext>
            </a:extLst>
          </p:cNvPr>
          <p:cNvSpPr txBox="1">
            <a:spLocks/>
          </p:cNvSpPr>
          <p:nvPr/>
        </p:nvSpPr>
        <p:spPr>
          <a:xfrm>
            <a:off x="0" y="1"/>
            <a:ext cx="1182086" cy="692874"/>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24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a:lstStyle>
          <a:p>
            <a:r>
              <a:rPr lang="en-US" altLang="ja-JP" b="0" noProof="1">
                <a:latin typeface="Arial" panose="020B0604020202020204" pitchFamily="34" charset="0"/>
                <a:ea typeface="Meiryo UI" panose="020B0604030504040204" pitchFamily="50" charset="-128"/>
                <a:cs typeface="Arial" panose="020B0604020202020204" pitchFamily="34" charset="0"/>
              </a:rPr>
              <a:t>3</a:t>
            </a:r>
            <a:endParaRPr lang="ja-JP" altLang="en-US" b="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1759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57800A-F8CF-7DC9-B256-8DC7E16DAFC5}"/>
              </a:ext>
            </a:extLst>
          </p:cNvPr>
          <p:cNvSpPr>
            <a:spLocks noGrp="1"/>
          </p:cNvSpPr>
          <p:nvPr>
            <p:ph type="sldNum" sz="quarter" idx="12"/>
          </p:nvPr>
        </p:nvSpPr>
        <p:spPr/>
        <p:txBody>
          <a:bodyPr/>
          <a:lstStyle/>
          <a:p>
            <a:fld id="{A7629EA9-4D13-462A-A59D-7C9AFE3C522B}" type="slidenum">
              <a:rPr kumimoji="1" lang="ja-JP" altLang="en-US" smtClean="0"/>
              <a:pPr/>
              <a:t>7</a:t>
            </a:fld>
            <a:endParaRPr kumimoji="1" lang="ja-JP" altLang="en-US"/>
          </a:p>
        </p:txBody>
      </p:sp>
      <p:sp>
        <p:nvSpPr>
          <p:cNvPr id="5" name="楕円 4">
            <a:extLst>
              <a:ext uri="{FF2B5EF4-FFF2-40B4-BE49-F238E27FC236}">
                <a16:creationId xmlns:a16="http://schemas.microsoft.com/office/drawing/2014/main" id="{20B1EDCC-9B22-561C-7C87-F11BE35EA058}"/>
              </a:ext>
            </a:extLst>
          </p:cNvPr>
          <p:cNvSpPr/>
          <p:nvPr/>
        </p:nvSpPr>
        <p:spPr>
          <a:xfrm>
            <a:off x="1341120" y="133100"/>
            <a:ext cx="421351" cy="427426"/>
          </a:xfrm>
          <a:prstGeom prst="ellipse">
            <a:avLst/>
          </a:prstGeom>
          <a:solidFill>
            <a:schemeClr val="accent3">
              <a:lumMod val="50000"/>
            </a:schemeClr>
          </a:solidFill>
          <a:ln w="476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bg1"/>
                </a:solidFill>
                <a:latin typeface="Meiryo UI" panose="020B0604030504040204" pitchFamily="50" charset="-128"/>
                <a:ea typeface="Meiryo UI" panose="020B0604030504040204" pitchFamily="50" charset="-128"/>
              </a:rPr>
              <a:t>2</a:t>
            </a:r>
            <a:endParaRPr lang="ja-JP" altLang="en-US" sz="2182" dirty="0">
              <a:solidFill>
                <a:schemeClr val="bg1"/>
              </a:solidFill>
              <a:latin typeface="Meiryo UI" panose="020B0604030504040204" pitchFamily="50" charset="-128"/>
              <a:ea typeface="Meiryo UI" panose="020B0604030504040204" pitchFamily="50" charset="-128"/>
            </a:endParaRPr>
          </a:p>
        </p:txBody>
      </p:sp>
      <p:sp>
        <p:nvSpPr>
          <p:cNvPr id="6" name="タイトル 2">
            <a:extLst>
              <a:ext uri="{FF2B5EF4-FFF2-40B4-BE49-F238E27FC236}">
                <a16:creationId xmlns:a16="http://schemas.microsoft.com/office/drawing/2014/main" id="{F82CDE0B-28A8-0E16-E88F-9C4BB1FDD7EA}"/>
              </a:ext>
            </a:extLst>
          </p:cNvPr>
          <p:cNvSpPr txBox="1">
            <a:spLocks/>
          </p:cNvSpPr>
          <p:nvPr/>
        </p:nvSpPr>
        <p:spPr>
          <a:xfrm>
            <a:off x="1762472" y="183881"/>
            <a:ext cx="1887108" cy="376645"/>
          </a:xfrm>
          <a:prstGeom prst="rect">
            <a:avLst/>
          </a:prstGeom>
        </p:spPr>
        <p:txBody>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defTabSz="779173">
              <a:defRPr/>
            </a:pPr>
            <a:r>
              <a:rPr lang="ja-JP" altLang="en-US" sz="1477" b="1" noProof="1">
                <a:solidFill>
                  <a:schemeClr val="accent3">
                    <a:lumMod val="50000"/>
                  </a:schemeClr>
                </a:solidFill>
                <a:latin typeface="+mj-ea"/>
              </a:rPr>
              <a:t>Supply Chain </a:t>
            </a:r>
            <a:r>
              <a:rPr lang="en-US" altLang="ja-JP" sz="1477" b="1" noProof="1">
                <a:solidFill>
                  <a:schemeClr val="accent3">
                    <a:lumMod val="50000"/>
                  </a:schemeClr>
                </a:solidFill>
                <a:latin typeface="+mj-ea"/>
              </a:rPr>
              <a:t>Risk</a:t>
            </a:r>
          </a:p>
        </p:txBody>
      </p:sp>
      <p:sp>
        <p:nvSpPr>
          <p:cNvPr id="7" name="四角形: 角を丸くする 6">
            <a:extLst>
              <a:ext uri="{FF2B5EF4-FFF2-40B4-BE49-F238E27FC236}">
                <a16:creationId xmlns:a16="http://schemas.microsoft.com/office/drawing/2014/main" id="{526392A3-926C-960D-E37B-737F06BA3093}"/>
              </a:ext>
            </a:extLst>
          </p:cNvPr>
          <p:cNvSpPr/>
          <p:nvPr/>
        </p:nvSpPr>
        <p:spPr>
          <a:xfrm>
            <a:off x="165280" y="842211"/>
            <a:ext cx="8697983" cy="68084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1800" dirty="0">
                <a:solidFill>
                  <a:schemeClr val="tx1"/>
                </a:solidFill>
                <a:latin typeface="Arial" panose="020B0604020202020204" pitchFamily="34" charset="0"/>
                <a:cs typeface="Arial" panose="020B0604020202020204" pitchFamily="34" charset="0"/>
              </a:rPr>
              <a:t>It is impossible to exclude certain countries from the global supply chain.</a:t>
            </a:r>
          </a:p>
          <a:p>
            <a:pPr>
              <a:lnSpc>
                <a:spcPct val="130000"/>
              </a:lnSpc>
            </a:pPr>
            <a:r>
              <a:rPr lang="en-US" altLang="ja-JP" sz="1800" dirty="0">
                <a:solidFill>
                  <a:schemeClr val="tx1"/>
                </a:solidFill>
                <a:latin typeface="Arial" panose="020B0604020202020204" pitchFamily="34" charset="0"/>
                <a:cs typeface="Arial" panose="020B0604020202020204" pitchFamily="34" charset="0"/>
              </a:rPr>
              <a:t>But multilateral cooperation on critical goods is necessary.</a:t>
            </a:r>
            <a:endParaRPr kumimoji="1" lang="ja-JP" altLang="en-US" sz="1800" dirty="0">
              <a:solidFill>
                <a:schemeClr val="tx1"/>
              </a:solidFill>
            </a:endParaRPr>
          </a:p>
        </p:txBody>
      </p:sp>
      <p:sp>
        <p:nvSpPr>
          <p:cNvPr id="8" name="テキスト ボックス 7">
            <a:extLst>
              <a:ext uri="{FF2B5EF4-FFF2-40B4-BE49-F238E27FC236}">
                <a16:creationId xmlns:a16="http://schemas.microsoft.com/office/drawing/2014/main" id="{C21EBCA2-B3AE-E048-E25C-80123C00C50D}"/>
              </a:ext>
            </a:extLst>
          </p:cNvPr>
          <p:cNvSpPr txBox="1"/>
          <p:nvPr/>
        </p:nvSpPr>
        <p:spPr>
          <a:xfrm>
            <a:off x="3649580" y="30572"/>
            <a:ext cx="4331367" cy="632481"/>
          </a:xfrm>
          <a:prstGeom prst="rect">
            <a:avLst/>
          </a:prstGeom>
          <a:noFill/>
        </p:spPr>
        <p:txBody>
          <a:bodyPr wrap="square" rtlCol="0">
            <a:spAutoFit/>
          </a:bodyPr>
          <a:lstStyle/>
          <a:p>
            <a:pPr>
              <a:lnSpc>
                <a:spcPct val="130000"/>
              </a:lnSpc>
            </a:pPr>
            <a:r>
              <a:rPr lang="ja-JP" altLang="en-US" sz="1400" b="1" noProof="1">
                <a:solidFill>
                  <a:schemeClr val="accent3">
                    <a:lumMod val="50000"/>
                  </a:schemeClr>
                </a:solidFill>
                <a:latin typeface="+mj-ea"/>
              </a:rPr>
              <a:t>・</a:t>
            </a:r>
            <a:r>
              <a:rPr lang="en-US" altLang="ja-JP" sz="1400" b="1" noProof="1">
                <a:solidFill>
                  <a:schemeClr val="accent3">
                    <a:lumMod val="50000"/>
                  </a:schemeClr>
                </a:solidFill>
                <a:latin typeface="+mj-ea"/>
              </a:rPr>
              <a:t>Global Supply Chain</a:t>
            </a:r>
          </a:p>
          <a:p>
            <a:pPr>
              <a:lnSpc>
                <a:spcPct val="130000"/>
              </a:lnSpc>
            </a:pPr>
            <a:r>
              <a:rPr lang="ja-JP" altLang="en-US" sz="1400" b="1" noProof="1">
                <a:solidFill>
                  <a:schemeClr val="accent3">
                    <a:lumMod val="50000"/>
                  </a:schemeClr>
                </a:solidFill>
                <a:latin typeface="+mj-ea"/>
              </a:rPr>
              <a:t>・</a:t>
            </a:r>
            <a:r>
              <a:rPr lang="en-US" altLang="ja-JP" sz="1400" b="1" noProof="1">
                <a:solidFill>
                  <a:schemeClr val="accent3">
                    <a:lumMod val="50000"/>
                  </a:schemeClr>
                </a:solidFill>
                <a:latin typeface="+mj-ea"/>
              </a:rPr>
              <a:t>Reshoring, Nearshoring, Friend-shoring</a:t>
            </a:r>
            <a:endParaRPr lang="ja-JP" altLang="en-US" sz="1400" b="1" noProof="1">
              <a:solidFill>
                <a:schemeClr val="accent3">
                  <a:lumMod val="50000"/>
                </a:schemeClr>
              </a:solidFill>
              <a:latin typeface="+mj-ea"/>
            </a:endParaRPr>
          </a:p>
        </p:txBody>
      </p:sp>
      <p:sp>
        <p:nvSpPr>
          <p:cNvPr id="9" name="テキスト ボックス 8">
            <a:extLst>
              <a:ext uri="{FF2B5EF4-FFF2-40B4-BE49-F238E27FC236}">
                <a16:creationId xmlns:a16="http://schemas.microsoft.com/office/drawing/2014/main" id="{7F337C14-370B-20F1-D09E-4AA47117E4E3}"/>
              </a:ext>
            </a:extLst>
          </p:cNvPr>
          <p:cNvSpPr txBox="1"/>
          <p:nvPr/>
        </p:nvSpPr>
        <p:spPr>
          <a:xfrm>
            <a:off x="165280" y="1523057"/>
            <a:ext cx="8813439" cy="1988173"/>
          </a:xfrm>
          <a:prstGeom prst="rect">
            <a:avLst/>
          </a:prstGeom>
          <a:noFill/>
        </p:spPr>
        <p:txBody>
          <a:bodyPr wrap="square" rtlCol="0">
            <a:spAutoFit/>
          </a:bodyPr>
          <a:lstStyle/>
          <a:p>
            <a:pPr marL="285750" indent="-285750" algn="l">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Even at Mitsubishi Electric, there are shortages of a variety of materials, including advanced semiconductors, legacy semiconductors, iron and copper. But identifying what is important is difficult</a:t>
            </a:r>
            <a:r>
              <a:rPr lang="en-US" altLang="ja-JP" sz="1600" dirty="0">
                <a:latin typeface="Arial" panose="020B0604020202020204" pitchFamily="34" charset="0"/>
                <a:cs typeface="Arial" panose="020B0604020202020204" pitchFamily="34" charset="0"/>
              </a:rPr>
              <a:t>.</a:t>
            </a:r>
          </a:p>
          <a:p>
            <a:pPr marL="742950" lvl="1" indent="-285750">
              <a:lnSpc>
                <a:spcPct val="130000"/>
              </a:lnSpc>
              <a:buFont typeface="Wingdings" panose="05000000000000000000" pitchFamily="2" charset="2"/>
              <a:buChar char="ü"/>
            </a:pPr>
            <a:r>
              <a:rPr kumimoji="1" lang="en-US" altLang="ja-JP" sz="1600" dirty="0">
                <a:latin typeface="Arial" panose="020B0604020202020204" pitchFamily="34" charset="0"/>
                <a:cs typeface="Arial" panose="020B0604020202020204" pitchFamily="34" charset="0"/>
              </a:rPr>
              <a:t>We prioritize according to the ease of substitution and the added value of the products we use.</a:t>
            </a:r>
          </a:p>
          <a:p>
            <a:pPr marL="265113" lvl="1" indent="-265113">
              <a:lnSpc>
                <a:spcPct val="130000"/>
              </a:lnSpc>
            </a:pP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But there are some things that can't be easily replaced.</a:t>
            </a:r>
            <a:endParaRPr kumimoji="1" lang="en-US" altLang="ja-JP" sz="16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83DE1C32-16D7-6267-46C5-495BEC3AFC60}"/>
              </a:ext>
            </a:extLst>
          </p:cNvPr>
          <p:cNvSpPr txBox="1"/>
          <p:nvPr/>
        </p:nvSpPr>
        <p:spPr>
          <a:xfrm>
            <a:off x="165280" y="3693023"/>
            <a:ext cx="8813439" cy="2299604"/>
          </a:xfrm>
          <a:prstGeom prst="rect">
            <a:avLst/>
          </a:prstGeom>
          <a:noFill/>
        </p:spPr>
        <p:txBody>
          <a:bodyPr wrap="square" rtlCol="0">
            <a:spAutoFit/>
          </a:bodyPr>
          <a:lstStyle/>
          <a:p>
            <a:pPr marL="285750" indent="-285750" algn="l">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Using permanent magnets as an example, 60% of the rare earths used as raw materials come from China, and China has more than a 80% share in the process of finishing them into magnets.</a:t>
            </a:r>
          </a:p>
          <a:p>
            <a:pPr marL="742950" lvl="1" indent="-285750">
              <a:lnSpc>
                <a:spcPct val="130000"/>
              </a:lnSpc>
              <a:buFont typeface="Wingdings" panose="05000000000000000000" pitchFamily="2" charset="2"/>
              <a:buChar char="ü"/>
            </a:pPr>
            <a:r>
              <a:rPr kumimoji="1" lang="en-US" altLang="ja-JP" sz="1600" dirty="0">
                <a:latin typeface="Arial" panose="020B0604020202020204" pitchFamily="34" charset="0"/>
                <a:cs typeface="Arial" panose="020B0604020202020204" pitchFamily="34" charset="0"/>
              </a:rPr>
              <a:t>A mineral deposit has been found in Sweden, but practical application will take time.</a:t>
            </a:r>
          </a:p>
          <a:p>
            <a:pPr marL="265113" lvl="1" indent="-265113">
              <a:lnSpc>
                <a:spcPct val="130000"/>
              </a:lnSpc>
            </a:pP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The ubiquity of resources makes reshoring and nearshoring permanent magnets not only impossible, but also impossible to remove China from the supply chain. We can't make EVs without China. EVs don't run.</a:t>
            </a:r>
            <a:endParaRPr kumimoji="1" lang="en-US" altLang="ja-JP" sz="1600" dirty="0">
              <a:latin typeface="Arial" panose="020B0604020202020204" pitchFamily="34" charset="0"/>
              <a:cs typeface="Arial" panose="020B0604020202020204" pitchFamily="34" charset="0"/>
            </a:endParaRPr>
          </a:p>
        </p:txBody>
      </p:sp>
      <p:sp>
        <p:nvSpPr>
          <p:cNvPr id="11" name="テキスト プレースホルダー 5">
            <a:extLst>
              <a:ext uri="{FF2B5EF4-FFF2-40B4-BE49-F238E27FC236}">
                <a16:creationId xmlns:a16="http://schemas.microsoft.com/office/drawing/2014/main" id="{120ABA0D-106E-4A5C-66A0-55AEA0DD25BC}"/>
              </a:ext>
            </a:extLst>
          </p:cNvPr>
          <p:cNvSpPr txBox="1">
            <a:spLocks/>
          </p:cNvSpPr>
          <p:nvPr/>
        </p:nvSpPr>
        <p:spPr>
          <a:xfrm>
            <a:off x="0" y="1"/>
            <a:ext cx="1182086" cy="692874"/>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24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a:lstStyle>
          <a:p>
            <a:r>
              <a:rPr lang="en-US" altLang="ja-JP" b="0" noProof="1">
                <a:latin typeface="Arial" panose="020B0604020202020204" pitchFamily="34" charset="0"/>
                <a:ea typeface="Meiryo UI" panose="020B0604030504040204" pitchFamily="50" charset="-128"/>
                <a:cs typeface="Arial" panose="020B0604020202020204" pitchFamily="34" charset="0"/>
              </a:rPr>
              <a:t>3</a:t>
            </a:r>
            <a:endParaRPr lang="ja-JP" altLang="en-US" b="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32005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0E2731-0BC7-F5A1-77CE-0F8E74F39151}"/>
              </a:ext>
            </a:extLst>
          </p:cNvPr>
          <p:cNvSpPr>
            <a:spLocks noGrp="1"/>
          </p:cNvSpPr>
          <p:nvPr>
            <p:ph type="sldNum" sz="quarter" idx="12"/>
          </p:nvPr>
        </p:nvSpPr>
        <p:spPr/>
        <p:txBody>
          <a:bodyPr/>
          <a:lstStyle/>
          <a:p>
            <a:fld id="{A7629EA9-4D13-462A-A59D-7C9AFE3C522B}" type="slidenum">
              <a:rPr kumimoji="1" lang="ja-JP" altLang="en-US" smtClean="0"/>
              <a:pPr/>
              <a:t>8</a:t>
            </a:fld>
            <a:endParaRPr kumimoji="1" lang="ja-JP" altLang="en-US"/>
          </a:p>
        </p:txBody>
      </p:sp>
      <p:sp>
        <p:nvSpPr>
          <p:cNvPr id="3" name="テキスト ボックス 2">
            <a:extLst>
              <a:ext uri="{FF2B5EF4-FFF2-40B4-BE49-F238E27FC236}">
                <a16:creationId xmlns:a16="http://schemas.microsoft.com/office/drawing/2014/main" id="{F2CB2E48-3B1E-57D6-8568-181D49670D2E}"/>
              </a:ext>
            </a:extLst>
          </p:cNvPr>
          <p:cNvSpPr txBox="1"/>
          <p:nvPr/>
        </p:nvSpPr>
        <p:spPr>
          <a:xfrm>
            <a:off x="168442" y="881373"/>
            <a:ext cx="8813439" cy="1659429"/>
          </a:xfrm>
          <a:prstGeom prst="rect">
            <a:avLst/>
          </a:prstGeom>
          <a:noFill/>
        </p:spPr>
        <p:txBody>
          <a:bodyPr wrap="square" rtlCol="0">
            <a:spAutoFit/>
          </a:bodyPr>
          <a:lstStyle/>
          <a:p>
            <a:pPr marL="285750" indent="-285750" algn="l">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Permanent magnets have attracted the attention of both the Japanese and U.S. governments. Wouldn't it also be necessary to discuss government-to-government shoring in order to effectively use each of these industrial support measures?</a:t>
            </a:r>
          </a:p>
          <a:p>
            <a:pPr marL="742950" lvl="1" indent="-285750">
              <a:lnSpc>
                <a:spcPct val="130000"/>
              </a:lnSpc>
              <a:buFont typeface="Wingdings" panose="05000000000000000000" pitchFamily="2" charset="2"/>
              <a:buChar char="ü"/>
            </a:pPr>
            <a:r>
              <a:rPr kumimoji="1" lang="en-US" altLang="ja-JP" sz="1600" dirty="0">
                <a:latin typeface="Arial" panose="020B0604020202020204" pitchFamily="34" charset="0"/>
                <a:cs typeface="Arial" panose="020B0604020202020204" pitchFamily="34" charset="0"/>
              </a:rPr>
              <a:t>Isn't this an area where we can cooperate not only in the accommodation of supply networks but also in the development of 3R and alternative technologies?</a:t>
            </a:r>
          </a:p>
        </p:txBody>
      </p:sp>
      <p:sp>
        <p:nvSpPr>
          <p:cNvPr id="4" name="楕円 3">
            <a:extLst>
              <a:ext uri="{FF2B5EF4-FFF2-40B4-BE49-F238E27FC236}">
                <a16:creationId xmlns:a16="http://schemas.microsoft.com/office/drawing/2014/main" id="{02710C7E-5076-6603-CD92-07833182AB22}"/>
              </a:ext>
            </a:extLst>
          </p:cNvPr>
          <p:cNvSpPr/>
          <p:nvPr/>
        </p:nvSpPr>
        <p:spPr>
          <a:xfrm>
            <a:off x="1341120" y="133100"/>
            <a:ext cx="421351" cy="427426"/>
          </a:xfrm>
          <a:prstGeom prst="ellipse">
            <a:avLst/>
          </a:prstGeom>
          <a:solidFill>
            <a:schemeClr val="accent3">
              <a:lumMod val="50000"/>
            </a:schemeClr>
          </a:solidFill>
          <a:ln w="476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r>
              <a:rPr lang="en-US" altLang="ja-JP" sz="2182" noProof="1">
                <a:solidFill>
                  <a:schemeClr val="bg1"/>
                </a:solidFill>
                <a:latin typeface="Meiryo UI" panose="020B0604030504040204" pitchFamily="50" charset="-128"/>
                <a:ea typeface="Meiryo UI" panose="020B0604030504040204" pitchFamily="50" charset="-128"/>
              </a:rPr>
              <a:t>2</a:t>
            </a:r>
            <a:endParaRPr lang="ja-JP" altLang="en-US" sz="2182" dirty="0">
              <a:solidFill>
                <a:schemeClr val="bg1"/>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06FDECF0-F57D-37CD-8CA0-A07799797C44}"/>
              </a:ext>
            </a:extLst>
          </p:cNvPr>
          <p:cNvSpPr txBox="1">
            <a:spLocks/>
          </p:cNvSpPr>
          <p:nvPr/>
        </p:nvSpPr>
        <p:spPr>
          <a:xfrm>
            <a:off x="1762472" y="183881"/>
            <a:ext cx="1887108" cy="376645"/>
          </a:xfrm>
          <a:prstGeom prst="rect">
            <a:avLst/>
          </a:prstGeom>
        </p:spPr>
        <p:txBody>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defTabSz="779173">
              <a:defRPr/>
            </a:pPr>
            <a:r>
              <a:rPr lang="ja-JP" altLang="en-US" sz="1477" b="1" noProof="1">
                <a:solidFill>
                  <a:schemeClr val="accent3">
                    <a:lumMod val="50000"/>
                  </a:schemeClr>
                </a:solidFill>
                <a:latin typeface="+mj-ea"/>
              </a:rPr>
              <a:t>Supply Chain </a:t>
            </a:r>
            <a:r>
              <a:rPr lang="en-US" altLang="ja-JP" sz="1477" b="1" noProof="1">
                <a:solidFill>
                  <a:schemeClr val="accent3">
                    <a:lumMod val="50000"/>
                  </a:schemeClr>
                </a:solidFill>
                <a:latin typeface="+mj-ea"/>
              </a:rPr>
              <a:t>Risk</a:t>
            </a:r>
          </a:p>
        </p:txBody>
      </p:sp>
      <p:sp>
        <p:nvSpPr>
          <p:cNvPr id="6" name="テキスト ボックス 5">
            <a:extLst>
              <a:ext uri="{FF2B5EF4-FFF2-40B4-BE49-F238E27FC236}">
                <a16:creationId xmlns:a16="http://schemas.microsoft.com/office/drawing/2014/main" id="{A939C20C-2E70-20A2-858D-97F2ABE75CE4}"/>
              </a:ext>
            </a:extLst>
          </p:cNvPr>
          <p:cNvSpPr txBox="1"/>
          <p:nvPr/>
        </p:nvSpPr>
        <p:spPr>
          <a:xfrm>
            <a:off x="3649580" y="30572"/>
            <a:ext cx="4331367" cy="632481"/>
          </a:xfrm>
          <a:prstGeom prst="rect">
            <a:avLst/>
          </a:prstGeom>
          <a:noFill/>
        </p:spPr>
        <p:txBody>
          <a:bodyPr wrap="square" rtlCol="0">
            <a:spAutoFit/>
          </a:bodyPr>
          <a:lstStyle/>
          <a:p>
            <a:pPr>
              <a:lnSpc>
                <a:spcPct val="130000"/>
              </a:lnSpc>
            </a:pPr>
            <a:r>
              <a:rPr lang="ja-JP" altLang="en-US" sz="1400" b="1" noProof="1">
                <a:solidFill>
                  <a:schemeClr val="accent3">
                    <a:lumMod val="50000"/>
                  </a:schemeClr>
                </a:solidFill>
                <a:latin typeface="+mj-ea"/>
              </a:rPr>
              <a:t>・</a:t>
            </a:r>
            <a:r>
              <a:rPr lang="en-US" altLang="ja-JP" sz="1400" b="1" noProof="1">
                <a:solidFill>
                  <a:schemeClr val="accent3">
                    <a:lumMod val="50000"/>
                  </a:schemeClr>
                </a:solidFill>
                <a:latin typeface="+mj-ea"/>
              </a:rPr>
              <a:t>Global Supply Chain</a:t>
            </a:r>
          </a:p>
          <a:p>
            <a:pPr>
              <a:lnSpc>
                <a:spcPct val="130000"/>
              </a:lnSpc>
            </a:pPr>
            <a:r>
              <a:rPr lang="ja-JP" altLang="en-US" sz="1400" b="1" noProof="1">
                <a:solidFill>
                  <a:schemeClr val="accent3">
                    <a:lumMod val="50000"/>
                  </a:schemeClr>
                </a:solidFill>
                <a:latin typeface="+mj-ea"/>
              </a:rPr>
              <a:t>・</a:t>
            </a:r>
            <a:r>
              <a:rPr lang="en-US" altLang="ja-JP" sz="1400" b="1" noProof="1">
                <a:solidFill>
                  <a:schemeClr val="accent3">
                    <a:lumMod val="50000"/>
                  </a:schemeClr>
                </a:solidFill>
                <a:latin typeface="+mj-ea"/>
              </a:rPr>
              <a:t>Reshoring, Nearshoring, Friend-shoring</a:t>
            </a:r>
            <a:endParaRPr lang="ja-JP" altLang="en-US" sz="1400" b="1" noProof="1">
              <a:solidFill>
                <a:schemeClr val="accent3">
                  <a:lumMod val="50000"/>
                </a:schemeClr>
              </a:solidFill>
              <a:latin typeface="+mj-ea"/>
            </a:endParaRPr>
          </a:p>
        </p:txBody>
      </p:sp>
      <p:sp>
        <p:nvSpPr>
          <p:cNvPr id="8" name="テキスト ボックス 7">
            <a:extLst>
              <a:ext uri="{FF2B5EF4-FFF2-40B4-BE49-F238E27FC236}">
                <a16:creationId xmlns:a16="http://schemas.microsoft.com/office/drawing/2014/main" id="{1B08CF55-F4F2-8B8D-1AA0-8761E872BA4F}"/>
              </a:ext>
            </a:extLst>
          </p:cNvPr>
          <p:cNvSpPr txBox="1"/>
          <p:nvPr/>
        </p:nvSpPr>
        <p:spPr>
          <a:xfrm>
            <a:off x="165280" y="2657770"/>
            <a:ext cx="8813439" cy="1659429"/>
          </a:xfrm>
          <a:prstGeom prst="rect">
            <a:avLst/>
          </a:prstGeom>
          <a:noFill/>
        </p:spPr>
        <p:txBody>
          <a:bodyPr wrap="square" rtlCol="0">
            <a:spAutoFit/>
          </a:bodyPr>
          <a:lstStyle/>
          <a:p>
            <a:pPr marL="285750" indent="-285750" algn="l">
              <a:lnSpc>
                <a:spcPct val="130000"/>
              </a:lnSpc>
              <a:buFont typeface="Wingdings" panose="05000000000000000000" pitchFamily="2" charset="2"/>
              <a:buChar char="n"/>
            </a:pPr>
            <a:r>
              <a:rPr kumimoji="1" lang="en-US" altLang="ja-JP" sz="1600" dirty="0">
                <a:latin typeface="Arial" panose="020B0604020202020204" pitchFamily="34" charset="0"/>
                <a:cs typeface="Arial" panose="020B0604020202020204" pitchFamily="34" charset="0"/>
              </a:rPr>
              <a:t>Permanent magnets are an essential part of EVs, and demand is expected to grow in the future. We need to build a cooperative relationship between like-minded-</a:t>
            </a:r>
            <a:r>
              <a:rPr kumimoji="1" lang="en-US" altLang="ja-JP" sz="1600" dirty="0" err="1">
                <a:latin typeface="Arial" panose="020B0604020202020204" pitchFamily="34" charset="0"/>
                <a:cs typeface="Arial" panose="020B0604020202020204" pitchFamily="34" charset="0"/>
              </a:rPr>
              <a:t>coutries</a:t>
            </a:r>
            <a:r>
              <a:rPr kumimoji="1" lang="en-US" altLang="ja-JP" sz="1600" dirty="0">
                <a:latin typeface="Arial" panose="020B0604020202020204" pitchFamily="34" charset="0"/>
                <a:cs typeface="Arial" panose="020B0604020202020204" pitchFamily="34" charset="0"/>
              </a:rPr>
              <a:t>, bearing in mind that there can be no supply chain without China.</a:t>
            </a:r>
          </a:p>
          <a:p>
            <a:pPr marL="265113" indent="-265113" algn="l">
              <a:lnSpc>
                <a:spcPct val="130000"/>
              </a:lnSpc>
            </a:pP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Establish a relationship in which economic statecraft can not be invoked by a particular country by ensuring strategic imperatives.</a:t>
            </a:r>
            <a:endParaRPr kumimoji="1" lang="en-US" altLang="ja-JP" sz="1600" dirty="0">
              <a:latin typeface="Arial" panose="020B0604020202020204" pitchFamily="34" charset="0"/>
              <a:cs typeface="Arial" panose="020B0604020202020204" pitchFamily="34" charset="0"/>
            </a:endParaRPr>
          </a:p>
        </p:txBody>
      </p:sp>
      <p:sp>
        <p:nvSpPr>
          <p:cNvPr id="10" name="四角形: 角を丸くする 9">
            <a:extLst>
              <a:ext uri="{FF2B5EF4-FFF2-40B4-BE49-F238E27FC236}">
                <a16:creationId xmlns:a16="http://schemas.microsoft.com/office/drawing/2014/main" id="{B383E1DC-3EA2-E425-5B5A-2AC26CB472B9}"/>
              </a:ext>
            </a:extLst>
          </p:cNvPr>
          <p:cNvSpPr/>
          <p:nvPr/>
        </p:nvSpPr>
        <p:spPr>
          <a:xfrm>
            <a:off x="332873" y="4434167"/>
            <a:ext cx="8478252" cy="2069373"/>
          </a:xfrm>
          <a:prstGeom prst="roundRect">
            <a:avLst>
              <a:gd name="adj" fmla="val 98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600" dirty="0">
                <a:solidFill>
                  <a:schemeClr val="tx1"/>
                </a:solidFill>
              </a:rPr>
              <a:t>【My Question】</a:t>
            </a:r>
          </a:p>
          <a:p>
            <a:pPr marL="285750" indent="-285750">
              <a:lnSpc>
                <a:spcPct val="130000"/>
              </a:lnSpc>
              <a:buFont typeface="Wingdings" panose="05000000000000000000" pitchFamily="2" charset="2"/>
              <a:buChar char="n"/>
            </a:pPr>
            <a:r>
              <a:rPr kumimoji="1" lang="en-US" altLang="ja-JP" sz="1600" dirty="0">
                <a:solidFill>
                  <a:schemeClr val="tx1"/>
                </a:solidFill>
              </a:rPr>
              <a:t>Is there an opportunity for like-minded countries to specifically discuss areas where friend shoring is needed?</a:t>
            </a:r>
          </a:p>
          <a:p>
            <a:pPr marL="285750" indent="-285750">
              <a:lnSpc>
                <a:spcPct val="130000"/>
              </a:lnSpc>
              <a:buFont typeface="Wingdings" panose="05000000000000000000" pitchFamily="2" charset="2"/>
              <a:buChar char="n"/>
            </a:pPr>
            <a:r>
              <a:rPr lang="en-US" altLang="ja-JP" sz="1600" dirty="0">
                <a:solidFill>
                  <a:schemeClr val="tx1"/>
                </a:solidFill>
              </a:rPr>
              <a:t>In the name of economic security, some countries are oriented toward protectionist industrial policies. How should companies cope?</a:t>
            </a:r>
          </a:p>
        </p:txBody>
      </p:sp>
      <p:sp>
        <p:nvSpPr>
          <p:cNvPr id="11" name="テキスト プレースホルダー 5">
            <a:extLst>
              <a:ext uri="{FF2B5EF4-FFF2-40B4-BE49-F238E27FC236}">
                <a16:creationId xmlns:a16="http://schemas.microsoft.com/office/drawing/2014/main" id="{A50D649A-46A9-BF03-F6EB-358B233E712F}"/>
              </a:ext>
            </a:extLst>
          </p:cNvPr>
          <p:cNvSpPr txBox="1">
            <a:spLocks/>
          </p:cNvSpPr>
          <p:nvPr/>
        </p:nvSpPr>
        <p:spPr>
          <a:xfrm>
            <a:off x="0" y="1"/>
            <a:ext cx="1182086" cy="692874"/>
          </a:xfrm>
          <a:prstGeom prst="rect">
            <a:avLst/>
          </a:prstGeom>
        </p:spPr>
        <p:txBody>
          <a:bodyPr vert="horz" lIns="0" tIns="0" rIns="0" bIns="0" rtlCol="0" anchor="ctr">
            <a:normAutofit/>
          </a:bodyPr>
          <a:lstStyle>
            <a:lvl1pPr marL="0" indent="0" algn="ctr" defTabSz="914400" rtl="0" eaLnBrk="1" latinLnBrk="0" hangingPunct="1">
              <a:lnSpc>
                <a:spcPct val="130000"/>
              </a:lnSpc>
              <a:spcBef>
                <a:spcPts val="1000"/>
              </a:spcBef>
              <a:buFont typeface="Arial" panose="020B0604020202020204" pitchFamily="34" charset="0"/>
              <a:buNone/>
              <a:defRPr kumimoji="1" sz="2240" b="1" kern="1200" spc="100" baseline="0">
                <a:solidFill>
                  <a:schemeClr val="tx1"/>
                </a:solidFill>
                <a:latin typeface="+mj-lt"/>
                <a:ea typeface="+mj-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12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96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88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40" kern="1200">
                <a:solidFill>
                  <a:schemeClr val="tx1"/>
                </a:solidFill>
                <a:latin typeface="+mn-lt"/>
                <a:ea typeface="+mn-ea"/>
                <a:cs typeface="+mn-cs"/>
              </a:defRPr>
            </a:lvl9pPr>
          </a:lstStyle>
          <a:p>
            <a:r>
              <a:rPr lang="en-US" altLang="ja-JP" b="0" noProof="1">
                <a:latin typeface="Arial" panose="020B0604020202020204" pitchFamily="34" charset="0"/>
                <a:ea typeface="Meiryo UI" panose="020B0604030504040204" pitchFamily="50" charset="-128"/>
                <a:cs typeface="Arial" panose="020B0604020202020204" pitchFamily="34" charset="0"/>
              </a:rPr>
              <a:t>3</a:t>
            </a:r>
            <a:endParaRPr lang="ja-JP" altLang="en-US" b="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8558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95797"/>
      </p:ext>
    </p:extLst>
  </p:cSld>
  <p:clrMapOvr>
    <a:masterClrMapping/>
  </p:clrMapOvr>
</p:sld>
</file>

<file path=ppt/theme/theme1.xml><?xml version="1.0" encoding="utf-8"?>
<a:theme xmlns:a="http://schemas.openxmlformats.org/drawingml/2006/main" name="Office テーマ">
  <a:themeElements>
    <a:clrScheme name="Brand Central">
      <a:dk1>
        <a:srgbClr val="000000"/>
      </a:dk1>
      <a:lt1>
        <a:srgbClr val="FFFFFF"/>
      </a:lt1>
      <a:dk2>
        <a:srgbClr val="666666"/>
      </a:dk2>
      <a:lt2>
        <a:srgbClr val="E1E1E1"/>
      </a:lt2>
      <a:accent1>
        <a:srgbClr val="E60012"/>
      </a:accent1>
      <a:accent2>
        <a:srgbClr val="FCDECA"/>
      </a:accent2>
      <a:accent3>
        <a:srgbClr val="B1D9B7"/>
      </a:accent3>
      <a:accent4>
        <a:srgbClr val="B8E5E6"/>
      </a:accent4>
      <a:accent5>
        <a:srgbClr val="B9E1FF"/>
      </a:accent5>
      <a:accent6>
        <a:srgbClr val="FAC8DA"/>
      </a:accent6>
      <a:hlink>
        <a:srgbClr val="E60012"/>
      </a:hlink>
      <a:folHlink>
        <a:srgbClr val="FF6B74"/>
      </a:folHlink>
    </a:clrScheme>
    <a:fontScheme name="Segoe UI・游ゴシック">
      <a:majorFont>
        <a:latin typeface="Segoe UI"/>
        <a:ea typeface="游ゴシック"/>
        <a:cs typeface=""/>
      </a:majorFont>
      <a:minorFont>
        <a:latin typeface="Segoe U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30000"/>
          </a:lnSpc>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kumimoji="1"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e453d18-21c5-481e-bf2c-910bd5e26776">HE56XFHVTP4T-522502627-52</_dlc_DocId>
    <_dlc_DocIdUrl xmlns="8e453d18-21c5-481e-bf2c-910bd5e26776">
      <Url>https://mitsubishielectricgroup.sharepoint.com/sites/006767/03bunseki/_layouts/15/DocIdRedir.aspx?ID=HE56XFHVTP4T-522502627-52</Url>
      <Description>HE56XFHVTP4T-522502627-52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F7AD59B6A5E8C4A9EED535DCBE11452" ma:contentTypeVersion="2" ma:contentTypeDescription="新しいドキュメントを作成します。" ma:contentTypeScope="" ma:versionID="2da4909c46bf660c90749be7dfa35ab5">
  <xsd:schema xmlns:xsd="http://www.w3.org/2001/XMLSchema" xmlns:xs="http://www.w3.org/2001/XMLSchema" xmlns:p="http://schemas.microsoft.com/office/2006/metadata/properties" xmlns:ns2="8e453d18-21c5-481e-bf2c-910bd5e26776" xmlns:ns3="2ad3662a-fd0c-4573-b66f-7bde970f16b2" targetNamespace="http://schemas.microsoft.com/office/2006/metadata/properties" ma:root="true" ma:fieldsID="ead6e74dee1490c380fdbeccf5a1b1a1" ns2:_="" ns3:_="">
    <xsd:import namespace="8e453d18-21c5-481e-bf2c-910bd5e26776"/>
    <xsd:import namespace="2ad3662a-fd0c-4573-b66f-7bde970f16b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53d18-21c5-481e-bf2c-910bd5e26776"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ad3662a-fd0c-4573-b66f-7bde970f16b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A74F3A-5E19-4F39-A952-5B1B06A17994}">
  <ds:schemaRefs>
    <ds:schemaRef ds:uri="http://schemas.microsoft.com/office/2006/documentManagement/types"/>
    <ds:schemaRef ds:uri="http://purl.org/dc/elements/1.1/"/>
    <ds:schemaRef ds:uri="2ad3662a-fd0c-4573-b66f-7bde970f16b2"/>
    <ds:schemaRef ds:uri="http://purl.org/dc/dcmitype/"/>
    <ds:schemaRef ds:uri="http://schemas.microsoft.com/office/2006/metadata/properties"/>
    <ds:schemaRef ds:uri="http://schemas.microsoft.com/office/infopath/2007/PartnerControls"/>
    <ds:schemaRef ds:uri="http://schemas.openxmlformats.org/package/2006/metadata/core-properties"/>
    <ds:schemaRef ds:uri="8e453d18-21c5-481e-bf2c-910bd5e26776"/>
    <ds:schemaRef ds:uri="http://www.w3.org/XML/1998/namespace"/>
    <ds:schemaRef ds:uri="http://purl.org/dc/terms/"/>
  </ds:schemaRefs>
</ds:datastoreItem>
</file>

<file path=customXml/itemProps2.xml><?xml version="1.0" encoding="utf-8"?>
<ds:datastoreItem xmlns:ds="http://schemas.openxmlformats.org/officeDocument/2006/customXml" ds:itemID="{CA1D5E34-7571-4DA8-815F-D98DBEF4D471}">
  <ds:schemaRefs>
    <ds:schemaRef ds:uri="http://schemas.microsoft.com/sharepoint/events"/>
  </ds:schemaRefs>
</ds:datastoreItem>
</file>

<file path=customXml/itemProps3.xml><?xml version="1.0" encoding="utf-8"?>
<ds:datastoreItem xmlns:ds="http://schemas.openxmlformats.org/officeDocument/2006/customXml" ds:itemID="{5566BEA9-5D87-4E9E-AD70-5456E0F87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53d18-21c5-481e-bf2c-910bd5e26776"/>
    <ds:schemaRef ds:uri="2ad3662a-fd0c-4573-b66f-7bde970f1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EC1D821-5B08-426C-A6F6-1604AFE23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1150</Words>
  <Application>Microsoft Office PowerPoint</Application>
  <PresentationFormat>画面に合わせる (4:3)</PresentationFormat>
  <Paragraphs>151</Paragraphs>
  <Slides>9</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DengXian</vt:lpstr>
      <vt:lpstr>Meiryo UI</vt:lpstr>
      <vt:lpstr>Segoe UI 本文</vt:lpstr>
      <vt:lpstr>游ゴシック</vt:lpstr>
      <vt:lpstr>Arial</vt:lpstr>
      <vt:lpstr>Calibri</vt:lpstr>
      <vt:lpstr>Century</vt:lpstr>
      <vt:lpstr>Roboto</vt:lpstr>
      <vt:lpstr>Segoe UI</vt:lpstr>
      <vt:lpstr>Wingdings</vt:lpstr>
      <vt:lpstr>Office テーマ</vt:lpstr>
      <vt:lpstr> Economic Security</vt:lpstr>
      <vt:lpstr>PowerPoint プレゼンテーション</vt:lpstr>
      <vt:lpstr>Strategy(1) : Addressing Economic Security: Nation and Corporate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リスクマネジメントとしての 経済安全保障</dc:title>
  <dc:creator/>
  <cp:lastModifiedBy/>
  <cp:revision>174</cp:revision>
  <dcterms:created xsi:type="dcterms:W3CDTF">2021-06-01T08:15:49Z</dcterms:created>
  <dcterms:modified xsi:type="dcterms:W3CDTF">2023-02-15T17:25:05Z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0x0101005F7AD59B6A5E8C4A9EED535DCBE11452</vt:lpwstr>
  </property>
  <property fmtid="{D5CDD505-2E9C-101B-9397-08002B2CF9AE}" pid="3" name="_dlc_DocIdItemGuid">
    <vt:lpwstr>13fc13d5-0277-49f0-b09d-d0261f4999de</vt:lpwstr>
  </property>
</Properties>
</file>