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:Desktop:Book%20Nies-von%20Sydow%202018:Nies-Sydow%20Chapter%20Figures%20x.1%20and%20x.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:Desktop:Book%20Nies-von%20Sydow%202018:Neis-Sydow%20Figure%20x.4_Updated%20to%20Sept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:Desktop:Graphs%20&amp;%20Tables%20Book2:Fig%201.2%20final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EU GDP growth,  GHG emissions &amp;</a:t>
            </a:r>
            <a:r>
              <a:rPr lang="en-US" baseline="0"/>
              <a:t> GHG intensity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'Figure x.1'!$A$16</c:f>
              <c:strCache>
                <c:ptCount val="1"/>
                <c:pt idx="0">
                  <c:v>GHG emissions</c:v>
                </c:pt>
              </c:strCache>
            </c:strRef>
          </c:tx>
          <c:marker>
            <c:symbol val="none"/>
          </c:marker>
          <c:cat>
            <c:numRef>
              <c:f>'Figure x.1'!$B$10:$AB$10</c:f>
              <c:numCache>
                <c:formatCode>General</c:formatCode>
                <c:ptCount val="27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</c:numCache>
            </c:numRef>
          </c:cat>
          <c:val>
            <c:numRef>
              <c:f>'Figure x.1'!$B$16:$AB$16</c:f>
              <c:numCache>
                <c:formatCode>0</c:formatCode>
                <c:ptCount val="27"/>
                <c:pt idx="0">
                  <c:v>100.0</c:v>
                </c:pt>
                <c:pt idx="1">
                  <c:v>98.26121560632458</c:v>
                </c:pt>
                <c:pt idx="2">
                  <c:v>95.28222356788943</c:v>
                </c:pt>
                <c:pt idx="3">
                  <c:v>93.60489748359441</c:v>
                </c:pt>
                <c:pt idx="4">
                  <c:v>93.15233698440846</c:v>
                </c:pt>
                <c:pt idx="5">
                  <c:v>94.18069112742077</c:v>
                </c:pt>
                <c:pt idx="6">
                  <c:v>96.15527424140967</c:v>
                </c:pt>
                <c:pt idx="7">
                  <c:v>94.46786286554512</c:v>
                </c:pt>
                <c:pt idx="8">
                  <c:v>93.78573876714623</c:v>
                </c:pt>
                <c:pt idx="9">
                  <c:v>92.03504411133829</c:v>
                </c:pt>
                <c:pt idx="10">
                  <c:v>92.27460960352227</c:v>
                </c:pt>
                <c:pt idx="11">
                  <c:v>93.25419460377672</c:v>
                </c:pt>
                <c:pt idx="12">
                  <c:v>92.42188512020875</c:v>
                </c:pt>
                <c:pt idx="13">
                  <c:v>93.9615563477038</c:v>
                </c:pt>
                <c:pt idx="14">
                  <c:v>94.08976853561629</c:v>
                </c:pt>
                <c:pt idx="15">
                  <c:v>93.55967618449128</c:v>
                </c:pt>
                <c:pt idx="16">
                  <c:v>93.43574006882818</c:v>
                </c:pt>
                <c:pt idx="17">
                  <c:v>92.67701950151927</c:v>
                </c:pt>
                <c:pt idx="18">
                  <c:v>90.63599622117977</c:v>
                </c:pt>
                <c:pt idx="19">
                  <c:v>83.98408427627556</c:v>
                </c:pt>
                <c:pt idx="20">
                  <c:v>85.82925533079481</c:v>
                </c:pt>
                <c:pt idx="21">
                  <c:v>83.13236366346403</c:v>
                </c:pt>
                <c:pt idx="22">
                  <c:v>82.00083062487703</c:v>
                </c:pt>
                <c:pt idx="23">
                  <c:v>80.36202470611847</c:v>
                </c:pt>
                <c:pt idx="24">
                  <c:v>77.40656840955001</c:v>
                </c:pt>
                <c:pt idx="25">
                  <c:v>77.98661188359677</c:v>
                </c:pt>
                <c:pt idx="26">
                  <c:v>77.64175058247056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42C-4D14-9774-B501BDDAA41A}"/>
            </c:ext>
          </c:extLst>
        </c:ser>
        <c:ser>
          <c:idx val="1"/>
          <c:order val="1"/>
          <c:tx>
            <c:strRef>
              <c:f>'Figure x.1'!$A$17</c:f>
              <c:strCache>
                <c:ptCount val="1"/>
                <c:pt idx="0">
                  <c:v>GDP</c:v>
                </c:pt>
              </c:strCache>
            </c:strRef>
          </c:tx>
          <c:marker>
            <c:symbol val="none"/>
          </c:marker>
          <c:cat>
            <c:numRef>
              <c:f>'Figure x.1'!$B$10:$AB$10</c:f>
              <c:numCache>
                <c:formatCode>General</c:formatCode>
                <c:ptCount val="27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</c:numCache>
            </c:numRef>
          </c:cat>
          <c:val>
            <c:numRef>
              <c:f>'Figure x.1'!$B$17:$AB$17</c:f>
              <c:numCache>
                <c:formatCode>0</c:formatCode>
                <c:ptCount val="27"/>
                <c:pt idx="0">
                  <c:v>100.0</c:v>
                </c:pt>
                <c:pt idx="1">
                  <c:v>101.0662237495097</c:v>
                </c:pt>
                <c:pt idx="2">
                  <c:v>101.9243315015046</c:v>
                </c:pt>
                <c:pt idx="3">
                  <c:v>101.7531829569969</c:v>
                </c:pt>
                <c:pt idx="4">
                  <c:v>104.6283694640703</c:v>
                </c:pt>
                <c:pt idx="5">
                  <c:v>107.4220661817773</c:v>
                </c:pt>
                <c:pt idx="6">
                  <c:v>109.5532528899845</c:v>
                </c:pt>
                <c:pt idx="7">
                  <c:v>112.7239938027973</c:v>
                </c:pt>
                <c:pt idx="8">
                  <c:v>116.0741491958876</c:v>
                </c:pt>
                <c:pt idx="9">
                  <c:v>119.5762080486647</c:v>
                </c:pt>
                <c:pt idx="10">
                  <c:v>124.1980818236074</c:v>
                </c:pt>
                <c:pt idx="11">
                  <c:v>126.9351330412244</c:v>
                </c:pt>
                <c:pt idx="12">
                  <c:v>128.6536079113</c:v>
                </c:pt>
                <c:pt idx="13">
                  <c:v>130.34405785797</c:v>
                </c:pt>
                <c:pt idx="14">
                  <c:v>133.6924896269093</c:v>
                </c:pt>
                <c:pt idx="15">
                  <c:v>136.5114628571939</c:v>
                </c:pt>
                <c:pt idx="16">
                  <c:v>141.0815947245109</c:v>
                </c:pt>
                <c:pt idx="17">
                  <c:v>145.4257436926898</c:v>
                </c:pt>
                <c:pt idx="18">
                  <c:v>146.1293743721246</c:v>
                </c:pt>
                <c:pt idx="19">
                  <c:v>139.7751642891051</c:v>
                </c:pt>
                <c:pt idx="20">
                  <c:v>142.7116265578573</c:v>
                </c:pt>
                <c:pt idx="21">
                  <c:v>145.1463974898338</c:v>
                </c:pt>
                <c:pt idx="22">
                  <c:v>144.5296605058379</c:v>
                </c:pt>
                <c:pt idx="23">
                  <c:v>144.9023801220635</c:v>
                </c:pt>
                <c:pt idx="24">
                  <c:v>147.4302550610658</c:v>
                </c:pt>
                <c:pt idx="25">
                  <c:v>150.8437588577678</c:v>
                </c:pt>
                <c:pt idx="26">
                  <c:v>153.8030533569636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42C-4D14-9774-B501BDDAA41A}"/>
            </c:ext>
          </c:extLst>
        </c:ser>
        <c:ser>
          <c:idx val="2"/>
          <c:order val="2"/>
          <c:tx>
            <c:strRef>
              <c:f>'Figure x.1'!$A$18</c:f>
              <c:strCache>
                <c:ptCount val="1"/>
                <c:pt idx="0">
                  <c:v>GHG intensity</c:v>
                </c:pt>
              </c:strCache>
            </c:strRef>
          </c:tx>
          <c:marker>
            <c:symbol val="none"/>
          </c:marker>
          <c:cat>
            <c:numRef>
              <c:f>'Figure x.1'!$B$10:$AB$10</c:f>
              <c:numCache>
                <c:formatCode>General</c:formatCode>
                <c:ptCount val="27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</c:numCache>
            </c:numRef>
          </c:cat>
          <c:val>
            <c:numRef>
              <c:f>'Figure x.1'!$B$18:$AB$18</c:f>
              <c:numCache>
                <c:formatCode>0</c:formatCode>
                <c:ptCount val="27"/>
                <c:pt idx="0">
                  <c:v>100.0</c:v>
                </c:pt>
                <c:pt idx="1">
                  <c:v>97.22458400134033</c:v>
                </c:pt>
                <c:pt idx="2">
                  <c:v>93.48329507217115</c:v>
                </c:pt>
                <c:pt idx="3">
                  <c:v>91.99210753255144</c:v>
                </c:pt>
                <c:pt idx="4">
                  <c:v>89.0316244643354</c:v>
                </c:pt>
                <c:pt idx="5">
                  <c:v>87.67350552357679</c:v>
                </c:pt>
                <c:pt idx="6">
                  <c:v>87.77035067865187</c:v>
                </c:pt>
                <c:pt idx="7">
                  <c:v>83.80457405617659</c:v>
                </c:pt>
                <c:pt idx="8">
                  <c:v>80.79812724612158</c:v>
                </c:pt>
                <c:pt idx="9">
                  <c:v>76.96768915257974</c:v>
                </c:pt>
                <c:pt idx="10">
                  <c:v>74.29632426576083</c:v>
                </c:pt>
                <c:pt idx="11">
                  <c:v>73.46602344796913</c:v>
                </c:pt>
                <c:pt idx="12">
                  <c:v>71.83777168839983</c:v>
                </c:pt>
                <c:pt idx="13">
                  <c:v>72.08733400803699</c:v>
                </c:pt>
                <c:pt idx="14">
                  <c:v>70.37775180804033</c:v>
                </c:pt>
                <c:pt idx="15">
                  <c:v>68.5361318575606</c:v>
                </c:pt>
                <c:pt idx="16">
                  <c:v>66.22815701174882</c:v>
                </c:pt>
                <c:pt idx="17">
                  <c:v>63.72806983704487</c:v>
                </c:pt>
                <c:pt idx="18">
                  <c:v>62.02448796528164</c:v>
                </c:pt>
                <c:pt idx="19">
                  <c:v>60.0851264982715</c:v>
                </c:pt>
                <c:pt idx="20">
                  <c:v>60.14173995557287</c:v>
                </c:pt>
                <c:pt idx="21">
                  <c:v>57.27483775082103</c:v>
                </c:pt>
                <c:pt idx="22">
                  <c:v>56.73633380019242</c:v>
                </c:pt>
                <c:pt idx="23">
                  <c:v>55.45942353633029</c:v>
                </c:pt>
                <c:pt idx="24">
                  <c:v>52.50385572316086</c:v>
                </c:pt>
                <c:pt idx="25">
                  <c:v>51.70025758714433</c:v>
                </c:pt>
                <c:pt idx="26">
                  <c:v>50.48128036981863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42C-4D14-9774-B501BDDAA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9850168"/>
        <c:axId val="2019873240"/>
      </c:lineChart>
      <c:catAx>
        <c:axId val="201985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19873240"/>
        <c:crosses val="autoZero"/>
        <c:auto val="1"/>
        <c:lblAlgn val="ctr"/>
        <c:lblOffset val="100"/>
        <c:noMultiLvlLbl val="0"/>
      </c:catAx>
      <c:valAx>
        <c:axId val="2019873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Index 1990=100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2019850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Phase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(Sheet1!$A$2:$A$3427;Sheet1!$A$3428:$A$3443)</c:f>
              <c:numCache>
                <c:formatCode>m/d/yy</c:formatCode>
                <c:ptCount val="3442"/>
                <c:pt idx="0">
                  <c:v>38464.0</c:v>
                </c:pt>
                <c:pt idx="1">
                  <c:v>38467.0</c:v>
                </c:pt>
                <c:pt idx="2">
                  <c:v>38468.0</c:v>
                </c:pt>
                <c:pt idx="3">
                  <c:v>38469.0</c:v>
                </c:pt>
                <c:pt idx="4">
                  <c:v>38470.0</c:v>
                </c:pt>
                <c:pt idx="5">
                  <c:v>38471.0</c:v>
                </c:pt>
                <c:pt idx="6">
                  <c:v>38475.0</c:v>
                </c:pt>
                <c:pt idx="7">
                  <c:v>38476.0</c:v>
                </c:pt>
                <c:pt idx="8">
                  <c:v>38477.0</c:v>
                </c:pt>
                <c:pt idx="9">
                  <c:v>38478.0</c:v>
                </c:pt>
                <c:pt idx="10">
                  <c:v>38481.0</c:v>
                </c:pt>
                <c:pt idx="11">
                  <c:v>38482.0</c:v>
                </c:pt>
                <c:pt idx="12">
                  <c:v>38483.0</c:v>
                </c:pt>
                <c:pt idx="13">
                  <c:v>38484.0</c:v>
                </c:pt>
                <c:pt idx="14">
                  <c:v>38485.0</c:v>
                </c:pt>
                <c:pt idx="15">
                  <c:v>38488.0</c:v>
                </c:pt>
                <c:pt idx="16">
                  <c:v>38489.0</c:v>
                </c:pt>
                <c:pt idx="17">
                  <c:v>38490.0</c:v>
                </c:pt>
                <c:pt idx="18">
                  <c:v>38491.0</c:v>
                </c:pt>
                <c:pt idx="19">
                  <c:v>38492.0</c:v>
                </c:pt>
                <c:pt idx="20">
                  <c:v>38495.0</c:v>
                </c:pt>
                <c:pt idx="21">
                  <c:v>38496.0</c:v>
                </c:pt>
                <c:pt idx="22">
                  <c:v>38497.0</c:v>
                </c:pt>
                <c:pt idx="23">
                  <c:v>38498.0</c:v>
                </c:pt>
                <c:pt idx="24">
                  <c:v>38499.0</c:v>
                </c:pt>
                <c:pt idx="25">
                  <c:v>38503.0</c:v>
                </c:pt>
                <c:pt idx="26">
                  <c:v>38504.0</c:v>
                </c:pt>
                <c:pt idx="27">
                  <c:v>38505.0</c:v>
                </c:pt>
                <c:pt idx="28">
                  <c:v>38506.0</c:v>
                </c:pt>
                <c:pt idx="29">
                  <c:v>38509.0</c:v>
                </c:pt>
                <c:pt idx="30">
                  <c:v>38510.0</c:v>
                </c:pt>
                <c:pt idx="31">
                  <c:v>38511.0</c:v>
                </c:pt>
                <c:pt idx="32">
                  <c:v>38512.0</c:v>
                </c:pt>
                <c:pt idx="33">
                  <c:v>38513.0</c:v>
                </c:pt>
                <c:pt idx="34">
                  <c:v>38516.0</c:v>
                </c:pt>
                <c:pt idx="35">
                  <c:v>38517.0</c:v>
                </c:pt>
                <c:pt idx="36">
                  <c:v>38518.0</c:v>
                </c:pt>
                <c:pt idx="37">
                  <c:v>38519.0</c:v>
                </c:pt>
                <c:pt idx="38">
                  <c:v>38520.0</c:v>
                </c:pt>
                <c:pt idx="39">
                  <c:v>38523.0</c:v>
                </c:pt>
                <c:pt idx="40">
                  <c:v>38524.0</c:v>
                </c:pt>
                <c:pt idx="41">
                  <c:v>38525.0</c:v>
                </c:pt>
                <c:pt idx="42">
                  <c:v>38526.0</c:v>
                </c:pt>
                <c:pt idx="43">
                  <c:v>38527.0</c:v>
                </c:pt>
                <c:pt idx="44">
                  <c:v>38530.0</c:v>
                </c:pt>
                <c:pt idx="45">
                  <c:v>38531.0</c:v>
                </c:pt>
                <c:pt idx="46">
                  <c:v>38532.0</c:v>
                </c:pt>
                <c:pt idx="47">
                  <c:v>38533.0</c:v>
                </c:pt>
                <c:pt idx="48">
                  <c:v>38534.0</c:v>
                </c:pt>
                <c:pt idx="49">
                  <c:v>38537.0</c:v>
                </c:pt>
                <c:pt idx="50">
                  <c:v>38538.0</c:v>
                </c:pt>
                <c:pt idx="51">
                  <c:v>38539.0</c:v>
                </c:pt>
                <c:pt idx="52">
                  <c:v>38540.0</c:v>
                </c:pt>
                <c:pt idx="53">
                  <c:v>38541.0</c:v>
                </c:pt>
                <c:pt idx="54">
                  <c:v>38544.0</c:v>
                </c:pt>
                <c:pt idx="55">
                  <c:v>38545.0</c:v>
                </c:pt>
                <c:pt idx="56">
                  <c:v>38546.0</c:v>
                </c:pt>
                <c:pt idx="57">
                  <c:v>38547.0</c:v>
                </c:pt>
                <c:pt idx="58">
                  <c:v>38548.0</c:v>
                </c:pt>
                <c:pt idx="59">
                  <c:v>38551.0</c:v>
                </c:pt>
                <c:pt idx="60">
                  <c:v>38552.0</c:v>
                </c:pt>
                <c:pt idx="61">
                  <c:v>38553.0</c:v>
                </c:pt>
                <c:pt idx="62">
                  <c:v>38554.0</c:v>
                </c:pt>
                <c:pt idx="63">
                  <c:v>38555.0</c:v>
                </c:pt>
                <c:pt idx="64">
                  <c:v>38558.0</c:v>
                </c:pt>
                <c:pt idx="65">
                  <c:v>38559.0</c:v>
                </c:pt>
                <c:pt idx="66">
                  <c:v>38560.0</c:v>
                </c:pt>
                <c:pt idx="67">
                  <c:v>38561.0</c:v>
                </c:pt>
                <c:pt idx="68">
                  <c:v>38562.0</c:v>
                </c:pt>
                <c:pt idx="69">
                  <c:v>38565.0</c:v>
                </c:pt>
                <c:pt idx="70">
                  <c:v>38566.0</c:v>
                </c:pt>
                <c:pt idx="71">
                  <c:v>38567.0</c:v>
                </c:pt>
                <c:pt idx="72">
                  <c:v>38568.0</c:v>
                </c:pt>
                <c:pt idx="73">
                  <c:v>38569.0</c:v>
                </c:pt>
                <c:pt idx="74">
                  <c:v>38572.0</c:v>
                </c:pt>
                <c:pt idx="75">
                  <c:v>38573.0</c:v>
                </c:pt>
                <c:pt idx="76">
                  <c:v>38574.0</c:v>
                </c:pt>
                <c:pt idx="77">
                  <c:v>38575.0</c:v>
                </c:pt>
                <c:pt idx="78">
                  <c:v>38576.0</c:v>
                </c:pt>
                <c:pt idx="79">
                  <c:v>38579.0</c:v>
                </c:pt>
                <c:pt idx="80">
                  <c:v>38580.0</c:v>
                </c:pt>
                <c:pt idx="81">
                  <c:v>38581.0</c:v>
                </c:pt>
                <c:pt idx="82">
                  <c:v>38582.0</c:v>
                </c:pt>
                <c:pt idx="83">
                  <c:v>38583.0</c:v>
                </c:pt>
                <c:pt idx="84">
                  <c:v>38586.0</c:v>
                </c:pt>
                <c:pt idx="85">
                  <c:v>38587.0</c:v>
                </c:pt>
                <c:pt idx="86">
                  <c:v>38588.0</c:v>
                </c:pt>
                <c:pt idx="87">
                  <c:v>38589.0</c:v>
                </c:pt>
                <c:pt idx="88">
                  <c:v>38590.0</c:v>
                </c:pt>
                <c:pt idx="89">
                  <c:v>38594.0</c:v>
                </c:pt>
                <c:pt idx="90">
                  <c:v>38595.0</c:v>
                </c:pt>
                <c:pt idx="91">
                  <c:v>38596.0</c:v>
                </c:pt>
                <c:pt idx="92">
                  <c:v>38597.0</c:v>
                </c:pt>
                <c:pt idx="93">
                  <c:v>38600.0</c:v>
                </c:pt>
                <c:pt idx="94">
                  <c:v>38601.0</c:v>
                </c:pt>
                <c:pt idx="95">
                  <c:v>38602.0</c:v>
                </c:pt>
                <c:pt idx="96">
                  <c:v>38603.0</c:v>
                </c:pt>
                <c:pt idx="97">
                  <c:v>38604.0</c:v>
                </c:pt>
                <c:pt idx="98">
                  <c:v>38607.0</c:v>
                </c:pt>
                <c:pt idx="99">
                  <c:v>38608.0</c:v>
                </c:pt>
                <c:pt idx="100">
                  <c:v>38609.0</c:v>
                </c:pt>
                <c:pt idx="101">
                  <c:v>38610.0</c:v>
                </c:pt>
                <c:pt idx="102">
                  <c:v>38611.0</c:v>
                </c:pt>
                <c:pt idx="103">
                  <c:v>38614.0</c:v>
                </c:pt>
                <c:pt idx="104">
                  <c:v>38615.0</c:v>
                </c:pt>
                <c:pt idx="105">
                  <c:v>38616.0</c:v>
                </c:pt>
                <c:pt idx="106">
                  <c:v>38617.0</c:v>
                </c:pt>
                <c:pt idx="107">
                  <c:v>38618.0</c:v>
                </c:pt>
                <c:pt idx="108">
                  <c:v>38621.0</c:v>
                </c:pt>
                <c:pt idx="109">
                  <c:v>38622.0</c:v>
                </c:pt>
                <c:pt idx="110">
                  <c:v>38623.0</c:v>
                </c:pt>
                <c:pt idx="111">
                  <c:v>38624.0</c:v>
                </c:pt>
                <c:pt idx="112">
                  <c:v>38625.0</c:v>
                </c:pt>
                <c:pt idx="113">
                  <c:v>38628.0</c:v>
                </c:pt>
                <c:pt idx="114">
                  <c:v>38629.0</c:v>
                </c:pt>
                <c:pt idx="115">
                  <c:v>38630.0</c:v>
                </c:pt>
                <c:pt idx="116">
                  <c:v>38631.0</c:v>
                </c:pt>
                <c:pt idx="117">
                  <c:v>38632.0</c:v>
                </c:pt>
                <c:pt idx="118">
                  <c:v>38635.0</c:v>
                </c:pt>
                <c:pt idx="119">
                  <c:v>38636.0</c:v>
                </c:pt>
                <c:pt idx="120">
                  <c:v>38637.0</c:v>
                </c:pt>
                <c:pt idx="121">
                  <c:v>38638.0</c:v>
                </c:pt>
                <c:pt idx="122">
                  <c:v>38639.0</c:v>
                </c:pt>
                <c:pt idx="123">
                  <c:v>38642.0</c:v>
                </c:pt>
                <c:pt idx="124">
                  <c:v>38643.0</c:v>
                </c:pt>
                <c:pt idx="125">
                  <c:v>38644.0</c:v>
                </c:pt>
                <c:pt idx="126">
                  <c:v>38645.0</c:v>
                </c:pt>
                <c:pt idx="127">
                  <c:v>38646.0</c:v>
                </c:pt>
                <c:pt idx="128">
                  <c:v>38649.0</c:v>
                </c:pt>
                <c:pt idx="129">
                  <c:v>38650.0</c:v>
                </c:pt>
                <c:pt idx="130">
                  <c:v>38651.0</c:v>
                </c:pt>
                <c:pt idx="131">
                  <c:v>38652.0</c:v>
                </c:pt>
                <c:pt idx="132">
                  <c:v>38653.0</c:v>
                </c:pt>
                <c:pt idx="133">
                  <c:v>38656.0</c:v>
                </c:pt>
                <c:pt idx="134">
                  <c:v>38657.0</c:v>
                </c:pt>
                <c:pt idx="135">
                  <c:v>38658.0</c:v>
                </c:pt>
                <c:pt idx="136">
                  <c:v>38659.0</c:v>
                </c:pt>
                <c:pt idx="137">
                  <c:v>38660.0</c:v>
                </c:pt>
                <c:pt idx="138">
                  <c:v>38663.0</c:v>
                </c:pt>
                <c:pt idx="139">
                  <c:v>38664.0</c:v>
                </c:pt>
                <c:pt idx="140">
                  <c:v>38665.0</c:v>
                </c:pt>
                <c:pt idx="141">
                  <c:v>38666.0</c:v>
                </c:pt>
                <c:pt idx="142">
                  <c:v>38667.0</c:v>
                </c:pt>
                <c:pt idx="143">
                  <c:v>38670.0</c:v>
                </c:pt>
                <c:pt idx="144">
                  <c:v>38671.0</c:v>
                </c:pt>
                <c:pt idx="145">
                  <c:v>38672.0</c:v>
                </c:pt>
                <c:pt idx="146">
                  <c:v>38673.0</c:v>
                </c:pt>
                <c:pt idx="147">
                  <c:v>38674.0</c:v>
                </c:pt>
                <c:pt idx="148">
                  <c:v>38677.0</c:v>
                </c:pt>
                <c:pt idx="149">
                  <c:v>38678.0</c:v>
                </c:pt>
                <c:pt idx="150">
                  <c:v>38679.0</c:v>
                </c:pt>
                <c:pt idx="151">
                  <c:v>38680.0</c:v>
                </c:pt>
                <c:pt idx="152">
                  <c:v>38681.0</c:v>
                </c:pt>
                <c:pt idx="153">
                  <c:v>38684.0</c:v>
                </c:pt>
                <c:pt idx="154">
                  <c:v>38685.0</c:v>
                </c:pt>
                <c:pt idx="155">
                  <c:v>38686.0</c:v>
                </c:pt>
                <c:pt idx="156">
                  <c:v>38687.0</c:v>
                </c:pt>
                <c:pt idx="157">
                  <c:v>38688.0</c:v>
                </c:pt>
                <c:pt idx="158">
                  <c:v>38691.0</c:v>
                </c:pt>
                <c:pt idx="159">
                  <c:v>38692.0</c:v>
                </c:pt>
                <c:pt idx="160">
                  <c:v>38693.0</c:v>
                </c:pt>
                <c:pt idx="161">
                  <c:v>38694.0</c:v>
                </c:pt>
                <c:pt idx="162">
                  <c:v>38695.0</c:v>
                </c:pt>
                <c:pt idx="163">
                  <c:v>38698.0</c:v>
                </c:pt>
                <c:pt idx="164">
                  <c:v>38699.0</c:v>
                </c:pt>
                <c:pt idx="165">
                  <c:v>38700.0</c:v>
                </c:pt>
                <c:pt idx="166">
                  <c:v>38701.0</c:v>
                </c:pt>
                <c:pt idx="167">
                  <c:v>38702.0</c:v>
                </c:pt>
                <c:pt idx="168">
                  <c:v>38705.0</c:v>
                </c:pt>
                <c:pt idx="169">
                  <c:v>38706.0</c:v>
                </c:pt>
                <c:pt idx="170">
                  <c:v>38707.0</c:v>
                </c:pt>
                <c:pt idx="171">
                  <c:v>38708.0</c:v>
                </c:pt>
                <c:pt idx="172">
                  <c:v>38709.0</c:v>
                </c:pt>
                <c:pt idx="173">
                  <c:v>38713.0</c:v>
                </c:pt>
                <c:pt idx="174">
                  <c:v>38714.0</c:v>
                </c:pt>
                <c:pt idx="175">
                  <c:v>38715.0</c:v>
                </c:pt>
                <c:pt idx="176">
                  <c:v>38716.0</c:v>
                </c:pt>
                <c:pt idx="177">
                  <c:v>38720.0</c:v>
                </c:pt>
                <c:pt idx="178">
                  <c:v>38721.0</c:v>
                </c:pt>
                <c:pt idx="179">
                  <c:v>38722.0</c:v>
                </c:pt>
                <c:pt idx="180">
                  <c:v>38723.0</c:v>
                </c:pt>
                <c:pt idx="181">
                  <c:v>38726.0</c:v>
                </c:pt>
                <c:pt idx="182">
                  <c:v>38727.0</c:v>
                </c:pt>
                <c:pt idx="183">
                  <c:v>38728.0</c:v>
                </c:pt>
                <c:pt idx="184">
                  <c:v>38729.0</c:v>
                </c:pt>
                <c:pt idx="185">
                  <c:v>38730.0</c:v>
                </c:pt>
                <c:pt idx="186">
                  <c:v>38733.0</c:v>
                </c:pt>
                <c:pt idx="187">
                  <c:v>38734.0</c:v>
                </c:pt>
                <c:pt idx="188">
                  <c:v>38735.0</c:v>
                </c:pt>
                <c:pt idx="189">
                  <c:v>38736.0</c:v>
                </c:pt>
                <c:pt idx="190">
                  <c:v>38737.0</c:v>
                </c:pt>
                <c:pt idx="191">
                  <c:v>38740.0</c:v>
                </c:pt>
                <c:pt idx="192">
                  <c:v>38741.0</c:v>
                </c:pt>
                <c:pt idx="193">
                  <c:v>38742.0</c:v>
                </c:pt>
                <c:pt idx="194">
                  <c:v>38743.0</c:v>
                </c:pt>
                <c:pt idx="195">
                  <c:v>38744.0</c:v>
                </c:pt>
                <c:pt idx="196">
                  <c:v>38747.0</c:v>
                </c:pt>
                <c:pt idx="197">
                  <c:v>38748.0</c:v>
                </c:pt>
                <c:pt idx="198">
                  <c:v>38749.0</c:v>
                </c:pt>
                <c:pt idx="199">
                  <c:v>38750.0</c:v>
                </c:pt>
                <c:pt idx="200">
                  <c:v>38751.0</c:v>
                </c:pt>
                <c:pt idx="201">
                  <c:v>38754.0</c:v>
                </c:pt>
                <c:pt idx="202">
                  <c:v>38755.0</c:v>
                </c:pt>
                <c:pt idx="203">
                  <c:v>38756.0</c:v>
                </c:pt>
                <c:pt idx="204">
                  <c:v>38757.0</c:v>
                </c:pt>
                <c:pt idx="205">
                  <c:v>38758.0</c:v>
                </c:pt>
                <c:pt idx="206">
                  <c:v>38761.0</c:v>
                </c:pt>
                <c:pt idx="207">
                  <c:v>38762.0</c:v>
                </c:pt>
                <c:pt idx="208">
                  <c:v>38763.0</c:v>
                </c:pt>
                <c:pt idx="209">
                  <c:v>38764.0</c:v>
                </c:pt>
                <c:pt idx="210">
                  <c:v>38765.0</c:v>
                </c:pt>
                <c:pt idx="211">
                  <c:v>38768.0</c:v>
                </c:pt>
                <c:pt idx="212">
                  <c:v>38769.0</c:v>
                </c:pt>
                <c:pt idx="213">
                  <c:v>38770.0</c:v>
                </c:pt>
                <c:pt idx="214">
                  <c:v>38771.0</c:v>
                </c:pt>
                <c:pt idx="215">
                  <c:v>38772.0</c:v>
                </c:pt>
                <c:pt idx="216">
                  <c:v>38775.0</c:v>
                </c:pt>
                <c:pt idx="217">
                  <c:v>38776.0</c:v>
                </c:pt>
                <c:pt idx="218">
                  <c:v>38777.0</c:v>
                </c:pt>
                <c:pt idx="219">
                  <c:v>38778.0</c:v>
                </c:pt>
                <c:pt idx="220">
                  <c:v>38779.0</c:v>
                </c:pt>
                <c:pt idx="221">
                  <c:v>38782.0</c:v>
                </c:pt>
                <c:pt idx="222">
                  <c:v>38783.0</c:v>
                </c:pt>
                <c:pt idx="223">
                  <c:v>38784.0</c:v>
                </c:pt>
                <c:pt idx="224">
                  <c:v>38785.0</c:v>
                </c:pt>
                <c:pt idx="225">
                  <c:v>38786.0</c:v>
                </c:pt>
                <c:pt idx="226">
                  <c:v>38789.0</c:v>
                </c:pt>
                <c:pt idx="227">
                  <c:v>38790.0</c:v>
                </c:pt>
                <c:pt idx="228">
                  <c:v>38791.0</c:v>
                </c:pt>
                <c:pt idx="229">
                  <c:v>38792.0</c:v>
                </c:pt>
                <c:pt idx="230">
                  <c:v>38793.0</c:v>
                </c:pt>
                <c:pt idx="231">
                  <c:v>38796.0</c:v>
                </c:pt>
                <c:pt idx="232">
                  <c:v>38797.0</c:v>
                </c:pt>
                <c:pt idx="233">
                  <c:v>38798.0</c:v>
                </c:pt>
                <c:pt idx="234">
                  <c:v>38799.0</c:v>
                </c:pt>
                <c:pt idx="235">
                  <c:v>38800.0</c:v>
                </c:pt>
                <c:pt idx="236">
                  <c:v>38803.0</c:v>
                </c:pt>
                <c:pt idx="237">
                  <c:v>38804.0</c:v>
                </c:pt>
                <c:pt idx="238">
                  <c:v>38805.0</c:v>
                </c:pt>
                <c:pt idx="239">
                  <c:v>38806.0</c:v>
                </c:pt>
                <c:pt idx="240">
                  <c:v>38807.0</c:v>
                </c:pt>
                <c:pt idx="241">
                  <c:v>38810.0</c:v>
                </c:pt>
                <c:pt idx="242">
                  <c:v>38811.0</c:v>
                </c:pt>
                <c:pt idx="243">
                  <c:v>38812.0</c:v>
                </c:pt>
                <c:pt idx="244">
                  <c:v>38813.0</c:v>
                </c:pt>
                <c:pt idx="245">
                  <c:v>38814.0</c:v>
                </c:pt>
                <c:pt idx="246">
                  <c:v>38817.0</c:v>
                </c:pt>
                <c:pt idx="247">
                  <c:v>38818.0</c:v>
                </c:pt>
                <c:pt idx="248">
                  <c:v>38819.0</c:v>
                </c:pt>
                <c:pt idx="249">
                  <c:v>38820.0</c:v>
                </c:pt>
                <c:pt idx="250">
                  <c:v>38824.0</c:v>
                </c:pt>
                <c:pt idx="251">
                  <c:v>38825.0</c:v>
                </c:pt>
                <c:pt idx="252">
                  <c:v>38826.0</c:v>
                </c:pt>
                <c:pt idx="253">
                  <c:v>38827.0</c:v>
                </c:pt>
                <c:pt idx="254">
                  <c:v>38828.0</c:v>
                </c:pt>
                <c:pt idx="255">
                  <c:v>38831.0</c:v>
                </c:pt>
                <c:pt idx="256">
                  <c:v>38832.0</c:v>
                </c:pt>
                <c:pt idx="257">
                  <c:v>38833.0</c:v>
                </c:pt>
                <c:pt idx="258">
                  <c:v>38834.0</c:v>
                </c:pt>
                <c:pt idx="259">
                  <c:v>38835.0</c:v>
                </c:pt>
                <c:pt idx="260">
                  <c:v>38838.0</c:v>
                </c:pt>
                <c:pt idx="261">
                  <c:v>38839.0</c:v>
                </c:pt>
                <c:pt idx="262">
                  <c:v>38840.0</c:v>
                </c:pt>
                <c:pt idx="263">
                  <c:v>38841.0</c:v>
                </c:pt>
                <c:pt idx="264">
                  <c:v>38842.0</c:v>
                </c:pt>
                <c:pt idx="265">
                  <c:v>38845.0</c:v>
                </c:pt>
                <c:pt idx="266">
                  <c:v>38846.0</c:v>
                </c:pt>
                <c:pt idx="267">
                  <c:v>38847.0</c:v>
                </c:pt>
                <c:pt idx="268">
                  <c:v>38848.0</c:v>
                </c:pt>
                <c:pt idx="269">
                  <c:v>38849.0</c:v>
                </c:pt>
                <c:pt idx="270">
                  <c:v>38852.0</c:v>
                </c:pt>
                <c:pt idx="271">
                  <c:v>38853.0</c:v>
                </c:pt>
                <c:pt idx="272">
                  <c:v>38854.0</c:v>
                </c:pt>
                <c:pt idx="273">
                  <c:v>38855.0</c:v>
                </c:pt>
                <c:pt idx="274">
                  <c:v>38856.0</c:v>
                </c:pt>
                <c:pt idx="275">
                  <c:v>38859.0</c:v>
                </c:pt>
                <c:pt idx="276">
                  <c:v>38860.0</c:v>
                </c:pt>
                <c:pt idx="277">
                  <c:v>38861.0</c:v>
                </c:pt>
                <c:pt idx="278">
                  <c:v>38862.0</c:v>
                </c:pt>
                <c:pt idx="279">
                  <c:v>38863.0</c:v>
                </c:pt>
                <c:pt idx="280">
                  <c:v>38867.0</c:v>
                </c:pt>
                <c:pt idx="281">
                  <c:v>38868.0</c:v>
                </c:pt>
                <c:pt idx="282">
                  <c:v>38869.0</c:v>
                </c:pt>
                <c:pt idx="283">
                  <c:v>38870.0</c:v>
                </c:pt>
                <c:pt idx="284">
                  <c:v>38873.0</c:v>
                </c:pt>
                <c:pt idx="285">
                  <c:v>38874.0</c:v>
                </c:pt>
                <c:pt idx="286">
                  <c:v>38875.0</c:v>
                </c:pt>
                <c:pt idx="287">
                  <c:v>38876.0</c:v>
                </c:pt>
                <c:pt idx="288">
                  <c:v>38877.0</c:v>
                </c:pt>
                <c:pt idx="289">
                  <c:v>38880.0</c:v>
                </c:pt>
                <c:pt idx="290">
                  <c:v>38881.0</c:v>
                </c:pt>
                <c:pt idx="291">
                  <c:v>38882.0</c:v>
                </c:pt>
                <c:pt idx="292">
                  <c:v>38883.0</c:v>
                </c:pt>
                <c:pt idx="293">
                  <c:v>38884.0</c:v>
                </c:pt>
                <c:pt idx="294">
                  <c:v>38887.0</c:v>
                </c:pt>
                <c:pt idx="295">
                  <c:v>38888.0</c:v>
                </c:pt>
                <c:pt idx="296">
                  <c:v>38889.0</c:v>
                </c:pt>
                <c:pt idx="297">
                  <c:v>38890.0</c:v>
                </c:pt>
                <c:pt idx="298">
                  <c:v>38891.0</c:v>
                </c:pt>
                <c:pt idx="299">
                  <c:v>38894.0</c:v>
                </c:pt>
                <c:pt idx="300">
                  <c:v>38895.0</c:v>
                </c:pt>
                <c:pt idx="301">
                  <c:v>38896.0</c:v>
                </c:pt>
                <c:pt idx="302">
                  <c:v>38897.0</c:v>
                </c:pt>
                <c:pt idx="303">
                  <c:v>38898.0</c:v>
                </c:pt>
                <c:pt idx="304">
                  <c:v>38901.0</c:v>
                </c:pt>
                <c:pt idx="305">
                  <c:v>38902.0</c:v>
                </c:pt>
                <c:pt idx="306">
                  <c:v>38903.0</c:v>
                </c:pt>
                <c:pt idx="307">
                  <c:v>38904.0</c:v>
                </c:pt>
                <c:pt idx="308">
                  <c:v>38905.0</c:v>
                </c:pt>
                <c:pt idx="309">
                  <c:v>38908.0</c:v>
                </c:pt>
                <c:pt idx="310">
                  <c:v>38909.0</c:v>
                </c:pt>
                <c:pt idx="311">
                  <c:v>38910.0</c:v>
                </c:pt>
                <c:pt idx="312">
                  <c:v>38911.0</c:v>
                </c:pt>
                <c:pt idx="313">
                  <c:v>38912.0</c:v>
                </c:pt>
                <c:pt idx="314">
                  <c:v>38915.0</c:v>
                </c:pt>
                <c:pt idx="315">
                  <c:v>38916.0</c:v>
                </c:pt>
                <c:pt idx="316">
                  <c:v>38917.0</c:v>
                </c:pt>
                <c:pt idx="317">
                  <c:v>38918.0</c:v>
                </c:pt>
                <c:pt idx="318">
                  <c:v>38919.0</c:v>
                </c:pt>
                <c:pt idx="319">
                  <c:v>38922.0</c:v>
                </c:pt>
                <c:pt idx="320">
                  <c:v>38923.0</c:v>
                </c:pt>
                <c:pt idx="321">
                  <c:v>38924.0</c:v>
                </c:pt>
                <c:pt idx="322">
                  <c:v>38925.0</c:v>
                </c:pt>
                <c:pt idx="323">
                  <c:v>38926.0</c:v>
                </c:pt>
                <c:pt idx="324">
                  <c:v>38929.0</c:v>
                </c:pt>
                <c:pt idx="325">
                  <c:v>38930.0</c:v>
                </c:pt>
                <c:pt idx="326">
                  <c:v>38931.0</c:v>
                </c:pt>
                <c:pt idx="327">
                  <c:v>38932.0</c:v>
                </c:pt>
                <c:pt idx="328">
                  <c:v>38933.0</c:v>
                </c:pt>
                <c:pt idx="329">
                  <c:v>38936.0</c:v>
                </c:pt>
                <c:pt idx="330">
                  <c:v>38937.0</c:v>
                </c:pt>
                <c:pt idx="331">
                  <c:v>38938.0</c:v>
                </c:pt>
                <c:pt idx="332">
                  <c:v>38939.0</c:v>
                </c:pt>
                <c:pt idx="333">
                  <c:v>38940.0</c:v>
                </c:pt>
                <c:pt idx="334">
                  <c:v>38943.0</c:v>
                </c:pt>
                <c:pt idx="335">
                  <c:v>38944.0</c:v>
                </c:pt>
                <c:pt idx="336">
                  <c:v>38945.0</c:v>
                </c:pt>
                <c:pt idx="337">
                  <c:v>38946.0</c:v>
                </c:pt>
                <c:pt idx="338">
                  <c:v>38947.0</c:v>
                </c:pt>
                <c:pt idx="339">
                  <c:v>38950.0</c:v>
                </c:pt>
                <c:pt idx="340">
                  <c:v>38951.0</c:v>
                </c:pt>
                <c:pt idx="341">
                  <c:v>38952.0</c:v>
                </c:pt>
                <c:pt idx="342">
                  <c:v>38953.0</c:v>
                </c:pt>
                <c:pt idx="343">
                  <c:v>38954.0</c:v>
                </c:pt>
                <c:pt idx="344">
                  <c:v>38957.0</c:v>
                </c:pt>
                <c:pt idx="345">
                  <c:v>38958.0</c:v>
                </c:pt>
                <c:pt idx="346">
                  <c:v>38959.0</c:v>
                </c:pt>
                <c:pt idx="347">
                  <c:v>38960.0</c:v>
                </c:pt>
                <c:pt idx="348">
                  <c:v>38961.0</c:v>
                </c:pt>
                <c:pt idx="349">
                  <c:v>38964.0</c:v>
                </c:pt>
                <c:pt idx="350">
                  <c:v>38965.0</c:v>
                </c:pt>
                <c:pt idx="351">
                  <c:v>38966.0</c:v>
                </c:pt>
                <c:pt idx="352">
                  <c:v>38967.0</c:v>
                </c:pt>
                <c:pt idx="353">
                  <c:v>38968.0</c:v>
                </c:pt>
                <c:pt idx="354">
                  <c:v>38971.0</c:v>
                </c:pt>
                <c:pt idx="355">
                  <c:v>38972.0</c:v>
                </c:pt>
                <c:pt idx="356">
                  <c:v>38973.0</c:v>
                </c:pt>
                <c:pt idx="357">
                  <c:v>38974.0</c:v>
                </c:pt>
                <c:pt idx="358">
                  <c:v>38975.0</c:v>
                </c:pt>
                <c:pt idx="359">
                  <c:v>38978.0</c:v>
                </c:pt>
                <c:pt idx="360">
                  <c:v>38979.0</c:v>
                </c:pt>
                <c:pt idx="361">
                  <c:v>38980.0</c:v>
                </c:pt>
                <c:pt idx="362">
                  <c:v>38981.0</c:v>
                </c:pt>
                <c:pt idx="363">
                  <c:v>38982.0</c:v>
                </c:pt>
                <c:pt idx="364">
                  <c:v>38985.0</c:v>
                </c:pt>
                <c:pt idx="365">
                  <c:v>38986.0</c:v>
                </c:pt>
                <c:pt idx="366">
                  <c:v>38987.0</c:v>
                </c:pt>
                <c:pt idx="367">
                  <c:v>38988.0</c:v>
                </c:pt>
                <c:pt idx="368">
                  <c:v>38989.0</c:v>
                </c:pt>
                <c:pt idx="369">
                  <c:v>38992.0</c:v>
                </c:pt>
                <c:pt idx="370">
                  <c:v>38993.0</c:v>
                </c:pt>
                <c:pt idx="371">
                  <c:v>38994.0</c:v>
                </c:pt>
                <c:pt idx="372">
                  <c:v>38995.0</c:v>
                </c:pt>
                <c:pt idx="373">
                  <c:v>38996.0</c:v>
                </c:pt>
                <c:pt idx="374">
                  <c:v>38999.0</c:v>
                </c:pt>
                <c:pt idx="375">
                  <c:v>39000.0</c:v>
                </c:pt>
                <c:pt idx="376">
                  <c:v>39001.0</c:v>
                </c:pt>
                <c:pt idx="377">
                  <c:v>39002.0</c:v>
                </c:pt>
                <c:pt idx="378">
                  <c:v>39003.0</c:v>
                </c:pt>
                <c:pt idx="379">
                  <c:v>39006.0</c:v>
                </c:pt>
                <c:pt idx="380">
                  <c:v>39007.0</c:v>
                </c:pt>
                <c:pt idx="381">
                  <c:v>39008.0</c:v>
                </c:pt>
                <c:pt idx="382">
                  <c:v>39009.0</c:v>
                </c:pt>
                <c:pt idx="383">
                  <c:v>39010.0</c:v>
                </c:pt>
                <c:pt idx="384">
                  <c:v>39013.0</c:v>
                </c:pt>
                <c:pt idx="385">
                  <c:v>39014.0</c:v>
                </c:pt>
                <c:pt idx="386">
                  <c:v>39015.0</c:v>
                </c:pt>
                <c:pt idx="387">
                  <c:v>39016.0</c:v>
                </c:pt>
                <c:pt idx="388">
                  <c:v>39017.0</c:v>
                </c:pt>
                <c:pt idx="389">
                  <c:v>39020.0</c:v>
                </c:pt>
                <c:pt idx="390">
                  <c:v>39021.0</c:v>
                </c:pt>
                <c:pt idx="391">
                  <c:v>39022.0</c:v>
                </c:pt>
                <c:pt idx="392">
                  <c:v>39023.0</c:v>
                </c:pt>
                <c:pt idx="393">
                  <c:v>39024.0</c:v>
                </c:pt>
                <c:pt idx="394">
                  <c:v>39027.0</c:v>
                </c:pt>
                <c:pt idx="395">
                  <c:v>39028.0</c:v>
                </c:pt>
                <c:pt idx="396">
                  <c:v>39029.0</c:v>
                </c:pt>
                <c:pt idx="397">
                  <c:v>39030.0</c:v>
                </c:pt>
                <c:pt idx="398">
                  <c:v>39031.0</c:v>
                </c:pt>
                <c:pt idx="399">
                  <c:v>39034.0</c:v>
                </c:pt>
                <c:pt idx="400">
                  <c:v>39035.0</c:v>
                </c:pt>
                <c:pt idx="401">
                  <c:v>39036.0</c:v>
                </c:pt>
                <c:pt idx="402">
                  <c:v>39037.0</c:v>
                </c:pt>
                <c:pt idx="403">
                  <c:v>39038.0</c:v>
                </c:pt>
                <c:pt idx="404">
                  <c:v>39041.0</c:v>
                </c:pt>
                <c:pt idx="405">
                  <c:v>39042.0</c:v>
                </c:pt>
                <c:pt idx="406">
                  <c:v>39043.0</c:v>
                </c:pt>
                <c:pt idx="407">
                  <c:v>39044.0</c:v>
                </c:pt>
                <c:pt idx="408">
                  <c:v>39045.0</c:v>
                </c:pt>
                <c:pt idx="409">
                  <c:v>39048.0</c:v>
                </c:pt>
                <c:pt idx="410">
                  <c:v>39049.0</c:v>
                </c:pt>
                <c:pt idx="411">
                  <c:v>39050.0</c:v>
                </c:pt>
                <c:pt idx="412">
                  <c:v>39051.0</c:v>
                </c:pt>
                <c:pt idx="413">
                  <c:v>39052.0</c:v>
                </c:pt>
                <c:pt idx="414">
                  <c:v>39055.0</c:v>
                </c:pt>
                <c:pt idx="415">
                  <c:v>39056.0</c:v>
                </c:pt>
                <c:pt idx="416">
                  <c:v>39057.0</c:v>
                </c:pt>
                <c:pt idx="417">
                  <c:v>39058.0</c:v>
                </c:pt>
                <c:pt idx="418">
                  <c:v>39059.0</c:v>
                </c:pt>
                <c:pt idx="419">
                  <c:v>39062.0</c:v>
                </c:pt>
                <c:pt idx="420">
                  <c:v>39063.0</c:v>
                </c:pt>
                <c:pt idx="421">
                  <c:v>39064.0</c:v>
                </c:pt>
                <c:pt idx="422">
                  <c:v>39065.0</c:v>
                </c:pt>
                <c:pt idx="423">
                  <c:v>39066.0</c:v>
                </c:pt>
                <c:pt idx="424">
                  <c:v>39069.0</c:v>
                </c:pt>
                <c:pt idx="425">
                  <c:v>39070.0</c:v>
                </c:pt>
                <c:pt idx="426">
                  <c:v>39071.0</c:v>
                </c:pt>
                <c:pt idx="427">
                  <c:v>39072.0</c:v>
                </c:pt>
                <c:pt idx="428">
                  <c:v>39073.0</c:v>
                </c:pt>
                <c:pt idx="429">
                  <c:v>39077.0</c:v>
                </c:pt>
                <c:pt idx="430">
                  <c:v>39078.0</c:v>
                </c:pt>
                <c:pt idx="431">
                  <c:v>39079.0</c:v>
                </c:pt>
                <c:pt idx="432">
                  <c:v>39080.0</c:v>
                </c:pt>
                <c:pt idx="433">
                  <c:v>39084.0</c:v>
                </c:pt>
                <c:pt idx="434">
                  <c:v>39085.0</c:v>
                </c:pt>
                <c:pt idx="435">
                  <c:v>39086.0</c:v>
                </c:pt>
                <c:pt idx="436">
                  <c:v>39087.0</c:v>
                </c:pt>
                <c:pt idx="437">
                  <c:v>39090.0</c:v>
                </c:pt>
                <c:pt idx="438">
                  <c:v>39091.0</c:v>
                </c:pt>
                <c:pt idx="439">
                  <c:v>39092.0</c:v>
                </c:pt>
                <c:pt idx="440">
                  <c:v>39093.0</c:v>
                </c:pt>
                <c:pt idx="441">
                  <c:v>39094.0</c:v>
                </c:pt>
                <c:pt idx="442">
                  <c:v>39097.0</c:v>
                </c:pt>
                <c:pt idx="443">
                  <c:v>39098.0</c:v>
                </c:pt>
                <c:pt idx="444">
                  <c:v>39099.0</c:v>
                </c:pt>
                <c:pt idx="445">
                  <c:v>39100.0</c:v>
                </c:pt>
                <c:pt idx="446">
                  <c:v>39101.0</c:v>
                </c:pt>
                <c:pt idx="447">
                  <c:v>39104.0</c:v>
                </c:pt>
                <c:pt idx="448">
                  <c:v>39105.0</c:v>
                </c:pt>
                <c:pt idx="449">
                  <c:v>39106.0</c:v>
                </c:pt>
                <c:pt idx="450">
                  <c:v>39107.0</c:v>
                </c:pt>
                <c:pt idx="451">
                  <c:v>39108.0</c:v>
                </c:pt>
                <c:pt idx="452">
                  <c:v>39111.0</c:v>
                </c:pt>
                <c:pt idx="453">
                  <c:v>39112.0</c:v>
                </c:pt>
                <c:pt idx="454">
                  <c:v>39113.0</c:v>
                </c:pt>
                <c:pt idx="455">
                  <c:v>39114.0</c:v>
                </c:pt>
                <c:pt idx="456">
                  <c:v>39115.0</c:v>
                </c:pt>
                <c:pt idx="457">
                  <c:v>39118.0</c:v>
                </c:pt>
                <c:pt idx="458">
                  <c:v>39119.0</c:v>
                </c:pt>
                <c:pt idx="459">
                  <c:v>39120.0</c:v>
                </c:pt>
                <c:pt idx="460">
                  <c:v>39121.0</c:v>
                </c:pt>
                <c:pt idx="461">
                  <c:v>39122.0</c:v>
                </c:pt>
                <c:pt idx="462">
                  <c:v>39125.0</c:v>
                </c:pt>
                <c:pt idx="463">
                  <c:v>39126.0</c:v>
                </c:pt>
                <c:pt idx="464">
                  <c:v>39127.0</c:v>
                </c:pt>
                <c:pt idx="465">
                  <c:v>39128.0</c:v>
                </c:pt>
                <c:pt idx="466">
                  <c:v>39129.0</c:v>
                </c:pt>
                <c:pt idx="467">
                  <c:v>39132.0</c:v>
                </c:pt>
                <c:pt idx="468">
                  <c:v>39133.0</c:v>
                </c:pt>
                <c:pt idx="469">
                  <c:v>39134.0</c:v>
                </c:pt>
                <c:pt idx="470">
                  <c:v>39135.0</c:v>
                </c:pt>
                <c:pt idx="471">
                  <c:v>39136.0</c:v>
                </c:pt>
                <c:pt idx="472">
                  <c:v>39139.0</c:v>
                </c:pt>
                <c:pt idx="473">
                  <c:v>39140.0</c:v>
                </c:pt>
                <c:pt idx="474">
                  <c:v>39141.0</c:v>
                </c:pt>
                <c:pt idx="475">
                  <c:v>39142.0</c:v>
                </c:pt>
                <c:pt idx="476">
                  <c:v>39143.0</c:v>
                </c:pt>
                <c:pt idx="477">
                  <c:v>39146.0</c:v>
                </c:pt>
                <c:pt idx="478">
                  <c:v>39147.0</c:v>
                </c:pt>
                <c:pt idx="479">
                  <c:v>39148.0</c:v>
                </c:pt>
                <c:pt idx="480">
                  <c:v>39149.0</c:v>
                </c:pt>
                <c:pt idx="481">
                  <c:v>39150.0</c:v>
                </c:pt>
                <c:pt idx="482">
                  <c:v>39153.0</c:v>
                </c:pt>
                <c:pt idx="483">
                  <c:v>39154.0</c:v>
                </c:pt>
                <c:pt idx="484">
                  <c:v>39155.0</c:v>
                </c:pt>
                <c:pt idx="485">
                  <c:v>39156.0</c:v>
                </c:pt>
                <c:pt idx="486">
                  <c:v>39157.0</c:v>
                </c:pt>
                <c:pt idx="487">
                  <c:v>39160.0</c:v>
                </c:pt>
                <c:pt idx="488">
                  <c:v>39161.0</c:v>
                </c:pt>
                <c:pt idx="489">
                  <c:v>39162.0</c:v>
                </c:pt>
                <c:pt idx="490">
                  <c:v>39163.0</c:v>
                </c:pt>
                <c:pt idx="491">
                  <c:v>39164.0</c:v>
                </c:pt>
                <c:pt idx="492">
                  <c:v>39167.0</c:v>
                </c:pt>
                <c:pt idx="493">
                  <c:v>39168.0</c:v>
                </c:pt>
                <c:pt idx="494">
                  <c:v>39169.0</c:v>
                </c:pt>
                <c:pt idx="495">
                  <c:v>39170.0</c:v>
                </c:pt>
                <c:pt idx="496">
                  <c:v>39171.0</c:v>
                </c:pt>
                <c:pt idx="497">
                  <c:v>39174.0</c:v>
                </c:pt>
                <c:pt idx="498">
                  <c:v>39175.0</c:v>
                </c:pt>
                <c:pt idx="499">
                  <c:v>39176.0</c:v>
                </c:pt>
                <c:pt idx="500">
                  <c:v>39177.0</c:v>
                </c:pt>
                <c:pt idx="501">
                  <c:v>39181.0</c:v>
                </c:pt>
                <c:pt idx="502">
                  <c:v>39182.0</c:v>
                </c:pt>
                <c:pt idx="503">
                  <c:v>39183.0</c:v>
                </c:pt>
                <c:pt idx="504">
                  <c:v>39184.0</c:v>
                </c:pt>
                <c:pt idx="505">
                  <c:v>39185.0</c:v>
                </c:pt>
                <c:pt idx="506">
                  <c:v>39188.0</c:v>
                </c:pt>
                <c:pt idx="507">
                  <c:v>39189.0</c:v>
                </c:pt>
                <c:pt idx="508">
                  <c:v>39190.0</c:v>
                </c:pt>
                <c:pt idx="509">
                  <c:v>39191.0</c:v>
                </c:pt>
                <c:pt idx="510">
                  <c:v>39192.0</c:v>
                </c:pt>
                <c:pt idx="511">
                  <c:v>39195.0</c:v>
                </c:pt>
                <c:pt idx="512">
                  <c:v>39196.0</c:v>
                </c:pt>
                <c:pt idx="513">
                  <c:v>39197.0</c:v>
                </c:pt>
                <c:pt idx="514">
                  <c:v>39198.0</c:v>
                </c:pt>
                <c:pt idx="515">
                  <c:v>39199.0</c:v>
                </c:pt>
                <c:pt idx="516">
                  <c:v>39202.0</c:v>
                </c:pt>
                <c:pt idx="517">
                  <c:v>39203.0</c:v>
                </c:pt>
                <c:pt idx="518">
                  <c:v>39204.0</c:v>
                </c:pt>
                <c:pt idx="519">
                  <c:v>39205.0</c:v>
                </c:pt>
                <c:pt idx="520">
                  <c:v>39206.0</c:v>
                </c:pt>
                <c:pt idx="521">
                  <c:v>39209.0</c:v>
                </c:pt>
                <c:pt idx="522">
                  <c:v>39210.0</c:v>
                </c:pt>
                <c:pt idx="523">
                  <c:v>39211.0</c:v>
                </c:pt>
                <c:pt idx="524">
                  <c:v>39212.0</c:v>
                </c:pt>
                <c:pt idx="525">
                  <c:v>39213.0</c:v>
                </c:pt>
                <c:pt idx="526">
                  <c:v>39216.0</c:v>
                </c:pt>
                <c:pt idx="527">
                  <c:v>39217.0</c:v>
                </c:pt>
                <c:pt idx="528">
                  <c:v>39218.0</c:v>
                </c:pt>
                <c:pt idx="529">
                  <c:v>39219.0</c:v>
                </c:pt>
                <c:pt idx="530">
                  <c:v>39220.0</c:v>
                </c:pt>
                <c:pt idx="531">
                  <c:v>39223.0</c:v>
                </c:pt>
                <c:pt idx="532">
                  <c:v>39224.0</c:v>
                </c:pt>
                <c:pt idx="533">
                  <c:v>39225.0</c:v>
                </c:pt>
                <c:pt idx="534">
                  <c:v>39226.0</c:v>
                </c:pt>
                <c:pt idx="535">
                  <c:v>39227.0</c:v>
                </c:pt>
                <c:pt idx="536">
                  <c:v>39230.0</c:v>
                </c:pt>
                <c:pt idx="537">
                  <c:v>39231.0</c:v>
                </c:pt>
                <c:pt idx="538">
                  <c:v>39232.0</c:v>
                </c:pt>
                <c:pt idx="539">
                  <c:v>39233.0</c:v>
                </c:pt>
                <c:pt idx="540">
                  <c:v>39234.0</c:v>
                </c:pt>
                <c:pt idx="541">
                  <c:v>39237.0</c:v>
                </c:pt>
                <c:pt idx="542">
                  <c:v>39238.0</c:v>
                </c:pt>
                <c:pt idx="543">
                  <c:v>39239.0</c:v>
                </c:pt>
                <c:pt idx="544">
                  <c:v>39240.0</c:v>
                </c:pt>
                <c:pt idx="545">
                  <c:v>39241.0</c:v>
                </c:pt>
                <c:pt idx="546">
                  <c:v>39244.0</c:v>
                </c:pt>
                <c:pt idx="547">
                  <c:v>39245.0</c:v>
                </c:pt>
                <c:pt idx="548">
                  <c:v>39246.0</c:v>
                </c:pt>
                <c:pt idx="549">
                  <c:v>39247.0</c:v>
                </c:pt>
                <c:pt idx="550">
                  <c:v>39248.0</c:v>
                </c:pt>
                <c:pt idx="551">
                  <c:v>39251.0</c:v>
                </c:pt>
                <c:pt idx="552">
                  <c:v>39252.0</c:v>
                </c:pt>
                <c:pt idx="553">
                  <c:v>39253.0</c:v>
                </c:pt>
                <c:pt idx="554">
                  <c:v>39254.0</c:v>
                </c:pt>
                <c:pt idx="555">
                  <c:v>39255.0</c:v>
                </c:pt>
                <c:pt idx="556">
                  <c:v>39258.0</c:v>
                </c:pt>
                <c:pt idx="557">
                  <c:v>39259.0</c:v>
                </c:pt>
                <c:pt idx="558">
                  <c:v>39260.0</c:v>
                </c:pt>
                <c:pt idx="559">
                  <c:v>39261.0</c:v>
                </c:pt>
                <c:pt idx="560">
                  <c:v>39262.0</c:v>
                </c:pt>
                <c:pt idx="561">
                  <c:v>39265.0</c:v>
                </c:pt>
                <c:pt idx="562">
                  <c:v>39266.0</c:v>
                </c:pt>
                <c:pt idx="563">
                  <c:v>39267.0</c:v>
                </c:pt>
                <c:pt idx="564">
                  <c:v>39268.0</c:v>
                </c:pt>
                <c:pt idx="565">
                  <c:v>39269.0</c:v>
                </c:pt>
                <c:pt idx="566">
                  <c:v>39272.0</c:v>
                </c:pt>
                <c:pt idx="567">
                  <c:v>39273.0</c:v>
                </c:pt>
                <c:pt idx="568">
                  <c:v>39274.0</c:v>
                </c:pt>
                <c:pt idx="569">
                  <c:v>39275.0</c:v>
                </c:pt>
                <c:pt idx="570">
                  <c:v>39276.0</c:v>
                </c:pt>
                <c:pt idx="571">
                  <c:v>39279.0</c:v>
                </c:pt>
                <c:pt idx="572">
                  <c:v>39280.0</c:v>
                </c:pt>
                <c:pt idx="573">
                  <c:v>39281.0</c:v>
                </c:pt>
                <c:pt idx="574">
                  <c:v>39282.0</c:v>
                </c:pt>
                <c:pt idx="575">
                  <c:v>39283.0</c:v>
                </c:pt>
                <c:pt idx="576">
                  <c:v>39286.0</c:v>
                </c:pt>
                <c:pt idx="577">
                  <c:v>39287.0</c:v>
                </c:pt>
                <c:pt idx="578">
                  <c:v>39288.0</c:v>
                </c:pt>
                <c:pt idx="579">
                  <c:v>39289.0</c:v>
                </c:pt>
                <c:pt idx="580">
                  <c:v>39290.0</c:v>
                </c:pt>
                <c:pt idx="581">
                  <c:v>39293.0</c:v>
                </c:pt>
                <c:pt idx="582">
                  <c:v>39294.0</c:v>
                </c:pt>
                <c:pt idx="583">
                  <c:v>39295.0</c:v>
                </c:pt>
                <c:pt idx="584">
                  <c:v>39296.0</c:v>
                </c:pt>
                <c:pt idx="585">
                  <c:v>39297.0</c:v>
                </c:pt>
                <c:pt idx="586">
                  <c:v>39300.0</c:v>
                </c:pt>
                <c:pt idx="587">
                  <c:v>39301.0</c:v>
                </c:pt>
                <c:pt idx="588">
                  <c:v>39302.0</c:v>
                </c:pt>
                <c:pt idx="589">
                  <c:v>39303.0</c:v>
                </c:pt>
                <c:pt idx="590">
                  <c:v>39304.0</c:v>
                </c:pt>
                <c:pt idx="591">
                  <c:v>39307.0</c:v>
                </c:pt>
                <c:pt idx="592">
                  <c:v>39308.0</c:v>
                </c:pt>
                <c:pt idx="593">
                  <c:v>39309.0</c:v>
                </c:pt>
                <c:pt idx="594">
                  <c:v>39310.0</c:v>
                </c:pt>
                <c:pt idx="595">
                  <c:v>39311.0</c:v>
                </c:pt>
                <c:pt idx="596">
                  <c:v>39314.0</c:v>
                </c:pt>
                <c:pt idx="597">
                  <c:v>39315.0</c:v>
                </c:pt>
                <c:pt idx="598">
                  <c:v>39316.0</c:v>
                </c:pt>
                <c:pt idx="599">
                  <c:v>39317.0</c:v>
                </c:pt>
                <c:pt idx="600">
                  <c:v>39318.0</c:v>
                </c:pt>
                <c:pt idx="601">
                  <c:v>39321.0</c:v>
                </c:pt>
                <c:pt idx="602">
                  <c:v>39322.0</c:v>
                </c:pt>
                <c:pt idx="603">
                  <c:v>39323.0</c:v>
                </c:pt>
                <c:pt idx="604">
                  <c:v>39324.0</c:v>
                </c:pt>
                <c:pt idx="605">
                  <c:v>39325.0</c:v>
                </c:pt>
                <c:pt idx="606">
                  <c:v>39328.0</c:v>
                </c:pt>
                <c:pt idx="607">
                  <c:v>39329.0</c:v>
                </c:pt>
                <c:pt idx="608">
                  <c:v>39330.0</c:v>
                </c:pt>
                <c:pt idx="609">
                  <c:v>39331.0</c:v>
                </c:pt>
                <c:pt idx="610">
                  <c:v>39332.0</c:v>
                </c:pt>
                <c:pt idx="611">
                  <c:v>39335.0</c:v>
                </c:pt>
                <c:pt idx="612">
                  <c:v>39336.0</c:v>
                </c:pt>
                <c:pt idx="613">
                  <c:v>39337.0</c:v>
                </c:pt>
                <c:pt idx="614">
                  <c:v>39338.0</c:v>
                </c:pt>
                <c:pt idx="615">
                  <c:v>39339.0</c:v>
                </c:pt>
                <c:pt idx="616">
                  <c:v>39342.0</c:v>
                </c:pt>
                <c:pt idx="617">
                  <c:v>39343.0</c:v>
                </c:pt>
                <c:pt idx="618">
                  <c:v>39344.0</c:v>
                </c:pt>
                <c:pt idx="619">
                  <c:v>39345.0</c:v>
                </c:pt>
                <c:pt idx="620">
                  <c:v>39346.0</c:v>
                </c:pt>
                <c:pt idx="621">
                  <c:v>39349.0</c:v>
                </c:pt>
                <c:pt idx="622">
                  <c:v>39350.0</c:v>
                </c:pt>
                <c:pt idx="623">
                  <c:v>39351.0</c:v>
                </c:pt>
                <c:pt idx="624">
                  <c:v>39352.0</c:v>
                </c:pt>
                <c:pt idx="625">
                  <c:v>39353.0</c:v>
                </c:pt>
                <c:pt idx="626">
                  <c:v>39356.0</c:v>
                </c:pt>
                <c:pt idx="627">
                  <c:v>39357.0</c:v>
                </c:pt>
                <c:pt idx="628">
                  <c:v>39358.0</c:v>
                </c:pt>
                <c:pt idx="629">
                  <c:v>39359.0</c:v>
                </c:pt>
                <c:pt idx="630">
                  <c:v>39360.0</c:v>
                </c:pt>
                <c:pt idx="631">
                  <c:v>39363.0</c:v>
                </c:pt>
                <c:pt idx="632">
                  <c:v>39364.0</c:v>
                </c:pt>
                <c:pt idx="633">
                  <c:v>39365.0</c:v>
                </c:pt>
                <c:pt idx="634">
                  <c:v>39366.0</c:v>
                </c:pt>
                <c:pt idx="635">
                  <c:v>39367.0</c:v>
                </c:pt>
                <c:pt idx="636">
                  <c:v>39370.0</c:v>
                </c:pt>
                <c:pt idx="637">
                  <c:v>39371.0</c:v>
                </c:pt>
                <c:pt idx="638">
                  <c:v>39372.0</c:v>
                </c:pt>
                <c:pt idx="639">
                  <c:v>39373.0</c:v>
                </c:pt>
                <c:pt idx="640">
                  <c:v>39374.0</c:v>
                </c:pt>
                <c:pt idx="641">
                  <c:v>39377.0</c:v>
                </c:pt>
                <c:pt idx="642">
                  <c:v>39378.0</c:v>
                </c:pt>
                <c:pt idx="643">
                  <c:v>39379.0</c:v>
                </c:pt>
                <c:pt idx="644">
                  <c:v>39380.0</c:v>
                </c:pt>
                <c:pt idx="645">
                  <c:v>39381.0</c:v>
                </c:pt>
                <c:pt idx="646">
                  <c:v>39384.0</c:v>
                </c:pt>
                <c:pt idx="647">
                  <c:v>39385.0</c:v>
                </c:pt>
                <c:pt idx="648">
                  <c:v>39386.0</c:v>
                </c:pt>
                <c:pt idx="649">
                  <c:v>39387.0</c:v>
                </c:pt>
                <c:pt idx="650">
                  <c:v>39388.0</c:v>
                </c:pt>
                <c:pt idx="651">
                  <c:v>39391.0</c:v>
                </c:pt>
                <c:pt idx="652">
                  <c:v>39392.0</c:v>
                </c:pt>
                <c:pt idx="653">
                  <c:v>39393.0</c:v>
                </c:pt>
                <c:pt idx="654">
                  <c:v>39394.0</c:v>
                </c:pt>
                <c:pt idx="655">
                  <c:v>39395.0</c:v>
                </c:pt>
                <c:pt idx="656">
                  <c:v>39398.0</c:v>
                </c:pt>
                <c:pt idx="657">
                  <c:v>39399.0</c:v>
                </c:pt>
                <c:pt idx="658">
                  <c:v>39400.0</c:v>
                </c:pt>
                <c:pt idx="659">
                  <c:v>39401.0</c:v>
                </c:pt>
                <c:pt idx="660">
                  <c:v>39402.0</c:v>
                </c:pt>
                <c:pt idx="661">
                  <c:v>39405.0</c:v>
                </c:pt>
                <c:pt idx="662">
                  <c:v>39406.0</c:v>
                </c:pt>
                <c:pt idx="663">
                  <c:v>39407.0</c:v>
                </c:pt>
                <c:pt idx="664">
                  <c:v>39408.0</c:v>
                </c:pt>
                <c:pt idx="665">
                  <c:v>39409.0</c:v>
                </c:pt>
                <c:pt idx="666">
                  <c:v>39412.0</c:v>
                </c:pt>
                <c:pt idx="667">
                  <c:v>39413.0</c:v>
                </c:pt>
                <c:pt idx="668">
                  <c:v>39414.0</c:v>
                </c:pt>
                <c:pt idx="669">
                  <c:v>39415.0</c:v>
                </c:pt>
                <c:pt idx="670">
                  <c:v>39416.0</c:v>
                </c:pt>
                <c:pt idx="671">
                  <c:v>39419.0</c:v>
                </c:pt>
                <c:pt idx="672">
                  <c:v>39420.0</c:v>
                </c:pt>
                <c:pt idx="673">
                  <c:v>39421.0</c:v>
                </c:pt>
                <c:pt idx="674">
                  <c:v>39422.0</c:v>
                </c:pt>
                <c:pt idx="675">
                  <c:v>39423.0</c:v>
                </c:pt>
                <c:pt idx="676">
                  <c:v>39426.0</c:v>
                </c:pt>
                <c:pt idx="677">
                  <c:v>39427.0</c:v>
                </c:pt>
                <c:pt idx="678">
                  <c:v>39428.0</c:v>
                </c:pt>
                <c:pt idx="679">
                  <c:v>39429.0</c:v>
                </c:pt>
                <c:pt idx="680">
                  <c:v>39430.0</c:v>
                </c:pt>
                <c:pt idx="681">
                  <c:v>39433.0</c:v>
                </c:pt>
                <c:pt idx="682">
                  <c:v>39434.0</c:v>
                </c:pt>
                <c:pt idx="683">
                  <c:v>39449.0</c:v>
                </c:pt>
                <c:pt idx="684">
                  <c:v>39450.0</c:v>
                </c:pt>
                <c:pt idx="685">
                  <c:v>39451.0</c:v>
                </c:pt>
                <c:pt idx="686">
                  <c:v>39454.0</c:v>
                </c:pt>
                <c:pt idx="687">
                  <c:v>39455.0</c:v>
                </c:pt>
                <c:pt idx="688">
                  <c:v>39456.0</c:v>
                </c:pt>
                <c:pt idx="689">
                  <c:v>39457.0</c:v>
                </c:pt>
                <c:pt idx="690">
                  <c:v>39458.0</c:v>
                </c:pt>
                <c:pt idx="691">
                  <c:v>39461.0</c:v>
                </c:pt>
                <c:pt idx="692">
                  <c:v>39462.0</c:v>
                </c:pt>
                <c:pt idx="693">
                  <c:v>39463.0</c:v>
                </c:pt>
                <c:pt idx="694">
                  <c:v>39464.0</c:v>
                </c:pt>
                <c:pt idx="695">
                  <c:v>39465.0</c:v>
                </c:pt>
                <c:pt idx="696">
                  <c:v>39468.0</c:v>
                </c:pt>
                <c:pt idx="697">
                  <c:v>39469.0</c:v>
                </c:pt>
                <c:pt idx="698">
                  <c:v>39470.0</c:v>
                </c:pt>
                <c:pt idx="699">
                  <c:v>39471.0</c:v>
                </c:pt>
                <c:pt idx="700">
                  <c:v>39472.0</c:v>
                </c:pt>
                <c:pt idx="701">
                  <c:v>39475.0</c:v>
                </c:pt>
                <c:pt idx="702">
                  <c:v>39476.0</c:v>
                </c:pt>
                <c:pt idx="703">
                  <c:v>39477.0</c:v>
                </c:pt>
                <c:pt idx="704">
                  <c:v>39478.0</c:v>
                </c:pt>
                <c:pt idx="705">
                  <c:v>39479.0</c:v>
                </c:pt>
                <c:pt idx="706">
                  <c:v>39482.0</c:v>
                </c:pt>
                <c:pt idx="707">
                  <c:v>39483.0</c:v>
                </c:pt>
                <c:pt idx="708">
                  <c:v>39484.0</c:v>
                </c:pt>
                <c:pt idx="709">
                  <c:v>39485.0</c:v>
                </c:pt>
                <c:pt idx="710">
                  <c:v>39486.0</c:v>
                </c:pt>
                <c:pt idx="711">
                  <c:v>39489.0</c:v>
                </c:pt>
                <c:pt idx="712">
                  <c:v>39490.0</c:v>
                </c:pt>
                <c:pt idx="713">
                  <c:v>39491.0</c:v>
                </c:pt>
                <c:pt idx="714">
                  <c:v>39492.0</c:v>
                </c:pt>
                <c:pt idx="715">
                  <c:v>39493.0</c:v>
                </c:pt>
                <c:pt idx="716">
                  <c:v>39496.0</c:v>
                </c:pt>
                <c:pt idx="717">
                  <c:v>39497.0</c:v>
                </c:pt>
                <c:pt idx="718">
                  <c:v>39498.0</c:v>
                </c:pt>
                <c:pt idx="719">
                  <c:v>39499.0</c:v>
                </c:pt>
                <c:pt idx="720">
                  <c:v>39500.0</c:v>
                </c:pt>
                <c:pt idx="721">
                  <c:v>39503.0</c:v>
                </c:pt>
                <c:pt idx="722">
                  <c:v>39504.0</c:v>
                </c:pt>
                <c:pt idx="723">
                  <c:v>39505.0</c:v>
                </c:pt>
                <c:pt idx="724">
                  <c:v>39506.0</c:v>
                </c:pt>
                <c:pt idx="725">
                  <c:v>39507.0</c:v>
                </c:pt>
                <c:pt idx="726">
                  <c:v>39510.0</c:v>
                </c:pt>
                <c:pt idx="727">
                  <c:v>39511.0</c:v>
                </c:pt>
                <c:pt idx="728">
                  <c:v>39512.0</c:v>
                </c:pt>
                <c:pt idx="729">
                  <c:v>39513.0</c:v>
                </c:pt>
                <c:pt idx="730">
                  <c:v>39514.0</c:v>
                </c:pt>
                <c:pt idx="731">
                  <c:v>39517.0</c:v>
                </c:pt>
                <c:pt idx="732">
                  <c:v>39518.0</c:v>
                </c:pt>
                <c:pt idx="733">
                  <c:v>39519.0</c:v>
                </c:pt>
                <c:pt idx="734">
                  <c:v>39520.0</c:v>
                </c:pt>
                <c:pt idx="735">
                  <c:v>39521.0</c:v>
                </c:pt>
                <c:pt idx="736">
                  <c:v>39524.0</c:v>
                </c:pt>
                <c:pt idx="737">
                  <c:v>39525.0</c:v>
                </c:pt>
                <c:pt idx="738">
                  <c:v>39526.0</c:v>
                </c:pt>
                <c:pt idx="739">
                  <c:v>39527.0</c:v>
                </c:pt>
                <c:pt idx="740">
                  <c:v>39532.0</c:v>
                </c:pt>
                <c:pt idx="741">
                  <c:v>39533.0</c:v>
                </c:pt>
                <c:pt idx="742">
                  <c:v>39534.0</c:v>
                </c:pt>
                <c:pt idx="743">
                  <c:v>39535.0</c:v>
                </c:pt>
                <c:pt idx="744">
                  <c:v>39538.0</c:v>
                </c:pt>
                <c:pt idx="745">
                  <c:v>39539.0</c:v>
                </c:pt>
                <c:pt idx="746">
                  <c:v>39540.0</c:v>
                </c:pt>
                <c:pt idx="747">
                  <c:v>39541.0</c:v>
                </c:pt>
                <c:pt idx="748">
                  <c:v>39542.0</c:v>
                </c:pt>
                <c:pt idx="749">
                  <c:v>39545.0</c:v>
                </c:pt>
                <c:pt idx="750">
                  <c:v>39546.0</c:v>
                </c:pt>
                <c:pt idx="751">
                  <c:v>39547.0</c:v>
                </c:pt>
                <c:pt idx="752">
                  <c:v>39548.0</c:v>
                </c:pt>
                <c:pt idx="753">
                  <c:v>39549.0</c:v>
                </c:pt>
                <c:pt idx="754">
                  <c:v>39552.0</c:v>
                </c:pt>
                <c:pt idx="755">
                  <c:v>39553.0</c:v>
                </c:pt>
                <c:pt idx="756">
                  <c:v>39554.0</c:v>
                </c:pt>
                <c:pt idx="757">
                  <c:v>39555.0</c:v>
                </c:pt>
                <c:pt idx="758">
                  <c:v>39556.0</c:v>
                </c:pt>
                <c:pt idx="759">
                  <c:v>39559.0</c:v>
                </c:pt>
                <c:pt idx="760">
                  <c:v>39560.0</c:v>
                </c:pt>
                <c:pt idx="761">
                  <c:v>39561.0</c:v>
                </c:pt>
                <c:pt idx="762">
                  <c:v>39562.0</c:v>
                </c:pt>
                <c:pt idx="763">
                  <c:v>39563.0</c:v>
                </c:pt>
                <c:pt idx="764">
                  <c:v>39566.0</c:v>
                </c:pt>
                <c:pt idx="765">
                  <c:v>39567.0</c:v>
                </c:pt>
                <c:pt idx="766">
                  <c:v>39568.0</c:v>
                </c:pt>
                <c:pt idx="767">
                  <c:v>39569.0</c:v>
                </c:pt>
                <c:pt idx="768">
                  <c:v>39570.0</c:v>
                </c:pt>
                <c:pt idx="769">
                  <c:v>39574.0</c:v>
                </c:pt>
                <c:pt idx="770">
                  <c:v>39575.0</c:v>
                </c:pt>
                <c:pt idx="771">
                  <c:v>39576.0</c:v>
                </c:pt>
                <c:pt idx="772">
                  <c:v>39577.0</c:v>
                </c:pt>
                <c:pt idx="773">
                  <c:v>39580.0</c:v>
                </c:pt>
                <c:pt idx="774">
                  <c:v>39581.0</c:v>
                </c:pt>
                <c:pt idx="775">
                  <c:v>39582.0</c:v>
                </c:pt>
                <c:pt idx="776">
                  <c:v>39583.0</c:v>
                </c:pt>
                <c:pt idx="777">
                  <c:v>39584.0</c:v>
                </c:pt>
                <c:pt idx="778">
                  <c:v>39587.0</c:v>
                </c:pt>
                <c:pt idx="779">
                  <c:v>39588.0</c:v>
                </c:pt>
                <c:pt idx="780">
                  <c:v>39589.0</c:v>
                </c:pt>
                <c:pt idx="781">
                  <c:v>39590.0</c:v>
                </c:pt>
                <c:pt idx="782">
                  <c:v>39591.0</c:v>
                </c:pt>
                <c:pt idx="783">
                  <c:v>39594.0</c:v>
                </c:pt>
                <c:pt idx="784">
                  <c:v>39595.0</c:v>
                </c:pt>
                <c:pt idx="785">
                  <c:v>39596.0</c:v>
                </c:pt>
                <c:pt idx="786">
                  <c:v>39597.0</c:v>
                </c:pt>
                <c:pt idx="787">
                  <c:v>39598.0</c:v>
                </c:pt>
                <c:pt idx="788">
                  <c:v>39601.0</c:v>
                </c:pt>
                <c:pt idx="789">
                  <c:v>39602.0</c:v>
                </c:pt>
                <c:pt idx="790">
                  <c:v>39603.0</c:v>
                </c:pt>
                <c:pt idx="791">
                  <c:v>39604.0</c:v>
                </c:pt>
                <c:pt idx="792">
                  <c:v>39605.0</c:v>
                </c:pt>
                <c:pt idx="793">
                  <c:v>39608.0</c:v>
                </c:pt>
                <c:pt idx="794">
                  <c:v>39609.0</c:v>
                </c:pt>
                <c:pt idx="795">
                  <c:v>39610.0</c:v>
                </c:pt>
                <c:pt idx="796">
                  <c:v>39611.0</c:v>
                </c:pt>
                <c:pt idx="797">
                  <c:v>39612.0</c:v>
                </c:pt>
                <c:pt idx="798">
                  <c:v>39615.0</c:v>
                </c:pt>
                <c:pt idx="799">
                  <c:v>39616.0</c:v>
                </c:pt>
                <c:pt idx="800">
                  <c:v>39617.0</c:v>
                </c:pt>
                <c:pt idx="801">
                  <c:v>39618.0</c:v>
                </c:pt>
                <c:pt idx="802">
                  <c:v>39619.0</c:v>
                </c:pt>
                <c:pt idx="803">
                  <c:v>39622.0</c:v>
                </c:pt>
                <c:pt idx="804">
                  <c:v>39623.0</c:v>
                </c:pt>
                <c:pt idx="805">
                  <c:v>39624.0</c:v>
                </c:pt>
                <c:pt idx="806">
                  <c:v>39625.0</c:v>
                </c:pt>
                <c:pt idx="807">
                  <c:v>39626.0</c:v>
                </c:pt>
                <c:pt idx="808">
                  <c:v>39629.0</c:v>
                </c:pt>
                <c:pt idx="809">
                  <c:v>39630.0</c:v>
                </c:pt>
                <c:pt idx="810">
                  <c:v>39631.0</c:v>
                </c:pt>
                <c:pt idx="811">
                  <c:v>39632.0</c:v>
                </c:pt>
                <c:pt idx="812">
                  <c:v>39633.0</c:v>
                </c:pt>
                <c:pt idx="813">
                  <c:v>39636.0</c:v>
                </c:pt>
                <c:pt idx="814">
                  <c:v>39637.0</c:v>
                </c:pt>
                <c:pt idx="815">
                  <c:v>39638.0</c:v>
                </c:pt>
                <c:pt idx="816">
                  <c:v>39639.0</c:v>
                </c:pt>
                <c:pt idx="817">
                  <c:v>39640.0</c:v>
                </c:pt>
                <c:pt idx="818">
                  <c:v>39643.0</c:v>
                </c:pt>
                <c:pt idx="819">
                  <c:v>39644.0</c:v>
                </c:pt>
                <c:pt idx="820">
                  <c:v>39645.0</c:v>
                </c:pt>
                <c:pt idx="821">
                  <c:v>39646.0</c:v>
                </c:pt>
                <c:pt idx="822">
                  <c:v>39647.0</c:v>
                </c:pt>
                <c:pt idx="823">
                  <c:v>39650.0</c:v>
                </c:pt>
                <c:pt idx="824">
                  <c:v>39651.0</c:v>
                </c:pt>
                <c:pt idx="825">
                  <c:v>39652.0</c:v>
                </c:pt>
                <c:pt idx="826">
                  <c:v>39653.0</c:v>
                </c:pt>
                <c:pt idx="827">
                  <c:v>39654.0</c:v>
                </c:pt>
                <c:pt idx="828">
                  <c:v>39657.0</c:v>
                </c:pt>
                <c:pt idx="829">
                  <c:v>39658.0</c:v>
                </c:pt>
                <c:pt idx="830">
                  <c:v>39659.0</c:v>
                </c:pt>
                <c:pt idx="831">
                  <c:v>39660.0</c:v>
                </c:pt>
                <c:pt idx="832">
                  <c:v>39661.0</c:v>
                </c:pt>
                <c:pt idx="833">
                  <c:v>39664.0</c:v>
                </c:pt>
                <c:pt idx="834">
                  <c:v>39665.0</c:v>
                </c:pt>
                <c:pt idx="835">
                  <c:v>39666.0</c:v>
                </c:pt>
                <c:pt idx="836">
                  <c:v>39667.0</c:v>
                </c:pt>
                <c:pt idx="837">
                  <c:v>39668.0</c:v>
                </c:pt>
                <c:pt idx="838">
                  <c:v>39671.0</c:v>
                </c:pt>
                <c:pt idx="839">
                  <c:v>39672.0</c:v>
                </c:pt>
                <c:pt idx="840">
                  <c:v>39673.0</c:v>
                </c:pt>
                <c:pt idx="841">
                  <c:v>39674.0</c:v>
                </c:pt>
                <c:pt idx="842">
                  <c:v>39675.0</c:v>
                </c:pt>
                <c:pt idx="843">
                  <c:v>39678.0</c:v>
                </c:pt>
                <c:pt idx="844">
                  <c:v>39679.0</c:v>
                </c:pt>
                <c:pt idx="845">
                  <c:v>39680.0</c:v>
                </c:pt>
                <c:pt idx="846">
                  <c:v>39681.0</c:v>
                </c:pt>
                <c:pt idx="847">
                  <c:v>39682.0</c:v>
                </c:pt>
                <c:pt idx="848">
                  <c:v>39685.0</c:v>
                </c:pt>
                <c:pt idx="849">
                  <c:v>39686.0</c:v>
                </c:pt>
                <c:pt idx="850">
                  <c:v>39687.0</c:v>
                </c:pt>
                <c:pt idx="851">
                  <c:v>39688.0</c:v>
                </c:pt>
                <c:pt idx="852">
                  <c:v>39689.0</c:v>
                </c:pt>
                <c:pt idx="853">
                  <c:v>39692.0</c:v>
                </c:pt>
                <c:pt idx="854">
                  <c:v>39693.0</c:v>
                </c:pt>
                <c:pt idx="855">
                  <c:v>39694.0</c:v>
                </c:pt>
                <c:pt idx="856">
                  <c:v>39695.0</c:v>
                </c:pt>
                <c:pt idx="857">
                  <c:v>39696.0</c:v>
                </c:pt>
                <c:pt idx="858">
                  <c:v>39699.0</c:v>
                </c:pt>
                <c:pt idx="859">
                  <c:v>39700.0</c:v>
                </c:pt>
                <c:pt idx="860">
                  <c:v>39701.0</c:v>
                </c:pt>
                <c:pt idx="861">
                  <c:v>39702.0</c:v>
                </c:pt>
                <c:pt idx="862">
                  <c:v>39703.0</c:v>
                </c:pt>
                <c:pt idx="863">
                  <c:v>39706.0</c:v>
                </c:pt>
                <c:pt idx="864">
                  <c:v>39707.0</c:v>
                </c:pt>
                <c:pt idx="865">
                  <c:v>39708.0</c:v>
                </c:pt>
                <c:pt idx="866">
                  <c:v>39709.0</c:v>
                </c:pt>
                <c:pt idx="867">
                  <c:v>39710.0</c:v>
                </c:pt>
                <c:pt idx="868">
                  <c:v>39713.0</c:v>
                </c:pt>
                <c:pt idx="869">
                  <c:v>39714.0</c:v>
                </c:pt>
                <c:pt idx="870">
                  <c:v>39715.0</c:v>
                </c:pt>
                <c:pt idx="871">
                  <c:v>39716.0</c:v>
                </c:pt>
                <c:pt idx="872">
                  <c:v>39717.0</c:v>
                </c:pt>
                <c:pt idx="873">
                  <c:v>39720.0</c:v>
                </c:pt>
                <c:pt idx="874">
                  <c:v>39721.0</c:v>
                </c:pt>
                <c:pt idx="875">
                  <c:v>39722.0</c:v>
                </c:pt>
                <c:pt idx="876">
                  <c:v>39723.0</c:v>
                </c:pt>
                <c:pt idx="877">
                  <c:v>39724.0</c:v>
                </c:pt>
                <c:pt idx="878">
                  <c:v>39727.0</c:v>
                </c:pt>
                <c:pt idx="879">
                  <c:v>39728.0</c:v>
                </c:pt>
                <c:pt idx="880">
                  <c:v>39729.0</c:v>
                </c:pt>
                <c:pt idx="881">
                  <c:v>39730.0</c:v>
                </c:pt>
                <c:pt idx="882">
                  <c:v>39731.0</c:v>
                </c:pt>
                <c:pt idx="883">
                  <c:v>39734.0</c:v>
                </c:pt>
                <c:pt idx="884">
                  <c:v>39735.0</c:v>
                </c:pt>
                <c:pt idx="885">
                  <c:v>39736.0</c:v>
                </c:pt>
                <c:pt idx="886">
                  <c:v>39737.0</c:v>
                </c:pt>
                <c:pt idx="887">
                  <c:v>39738.0</c:v>
                </c:pt>
                <c:pt idx="888">
                  <c:v>39741.0</c:v>
                </c:pt>
                <c:pt idx="889">
                  <c:v>39742.0</c:v>
                </c:pt>
                <c:pt idx="890">
                  <c:v>39743.0</c:v>
                </c:pt>
                <c:pt idx="891">
                  <c:v>39744.0</c:v>
                </c:pt>
                <c:pt idx="892">
                  <c:v>39745.0</c:v>
                </c:pt>
                <c:pt idx="893">
                  <c:v>39748.0</c:v>
                </c:pt>
                <c:pt idx="894">
                  <c:v>39749.0</c:v>
                </c:pt>
                <c:pt idx="895">
                  <c:v>39750.0</c:v>
                </c:pt>
                <c:pt idx="896">
                  <c:v>39751.0</c:v>
                </c:pt>
                <c:pt idx="897">
                  <c:v>39752.0</c:v>
                </c:pt>
                <c:pt idx="898">
                  <c:v>39755.0</c:v>
                </c:pt>
                <c:pt idx="899">
                  <c:v>39756.0</c:v>
                </c:pt>
                <c:pt idx="900">
                  <c:v>39757.0</c:v>
                </c:pt>
                <c:pt idx="901">
                  <c:v>39758.0</c:v>
                </c:pt>
                <c:pt idx="902">
                  <c:v>39759.0</c:v>
                </c:pt>
                <c:pt idx="903">
                  <c:v>39762.0</c:v>
                </c:pt>
                <c:pt idx="904">
                  <c:v>39763.0</c:v>
                </c:pt>
                <c:pt idx="905">
                  <c:v>39764.0</c:v>
                </c:pt>
                <c:pt idx="906">
                  <c:v>39765.0</c:v>
                </c:pt>
                <c:pt idx="907">
                  <c:v>39766.0</c:v>
                </c:pt>
                <c:pt idx="908">
                  <c:v>39769.0</c:v>
                </c:pt>
                <c:pt idx="909">
                  <c:v>39770.0</c:v>
                </c:pt>
                <c:pt idx="910">
                  <c:v>39771.0</c:v>
                </c:pt>
                <c:pt idx="911">
                  <c:v>39772.0</c:v>
                </c:pt>
                <c:pt idx="912">
                  <c:v>39773.0</c:v>
                </c:pt>
                <c:pt idx="913">
                  <c:v>39776.0</c:v>
                </c:pt>
                <c:pt idx="914">
                  <c:v>39777.0</c:v>
                </c:pt>
                <c:pt idx="915">
                  <c:v>39778.0</c:v>
                </c:pt>
                <c:pt idx="916">
                  <c:v>39779.0</c:v>
                </c:pt>
                <c:pt idx="917">
                  <c:v>39780.0</c:v>
                </c:pt>
                <c:pt idx="918">
                  <c:v>39783.0</c:v>
                </c:pt>
                <c:pt idx="919">
                  <c:v>39784.0</c:v>
                </c:pt>
                <c:pt idx="920">
                  <c:v>39785.0</c:v>
                </c:pt>
                <c:pt idx="921">
                  <c:v>39786.0</c:v>
                </c:pt>
                <c:pt idx="922">
                  <c:v>39787.0</c:v>
                </c:pt>
                <c:pt idx="923">
                  <c:v>39790.0</c:v>
                </c:pt>
                <c:pt idx="924">
                  <c:v>39791.0</c:v>
                </c:pt>
                <c:pt idx="925">
                  <c:v>39792.0</c:v>
                </c:pt>
                <c:pt idx="926">
                  <c:v>39793.0</c:v>
                </c:pt>
                <c:pt idx="927">
                  <c:v>39794.0</c:v>
                </c:pt>
                <c:pt idx="928">
                  <c:v>39797.0</c:v>
                </c:pt>
                <c:pt idx="929">
                  <c:v>39799.0</c:v>
                </c:pt>
                <c:pt idx="930">
                  <c:v>39800.0</c:v>
                </c:pt>
                <c:pt idx="931">
                  <c:v>39801.0</c:v>
                </c:pt>
                <c:pt idx="932">
                  <c:v>39804.0</c:v>
                </c:pt>
                <c:pt idx="933">
                  <c:v>39805.0</c:v>
                </c:pt>
                <c:pt idx="934">
                  <c:v>39806.0</c:v>
                </c:pt>
                <c:pt idx="935">
                  <c:v>39808.0</c:v>
                </c:pt>
                <c:pt idx="936">
                  <c:v>39811.0</c:v>
                </c:pt>
                <c:pt idx="937">
                  <c:v>39812.0</c:v>
                </c:pt>
                <c:pt idx="938">
                  <c:v>39813.0</c:v>
                </c:pt>
                <c:pt idx="939">
                  <c:v>39815.0</c:v>
                </c:pt>
                <c:pt idx="940">
                  <c:v>39818.0</c:v>
                </c:pt>
                <c:pt idx="941">
                  <c:v>39819.0</c:v>
                </c:pt>
                <c:pt idx="942">
                  <c:v>39820.0</c:v>
                </c:pt>
                <c:pt idx="943">
                  <c:v>39821.0</c:v>
                </c:pt>
                <c:pt idx="944">
                  <c:v>39822.0</c:v>
                </c:pt>
                <c:pt idx="945">
                  <c:v>39825.0</c:v>
                </c:pt>
                <c:pt idx="946">
                  <c:v>39826.0</c:v>
                </c:pt>
                <c:pt idx="947">
                  <c:v>39827.0</c:v>
                </c:pt>
                <c:pt idx="948">
                  <c:v>39828.0</c:v>
                </c:pt>
                <c:pt idx="949">
                  <c:v>39829.0</c:v>
                </c:pt>
                <c:pt idx="950">
                  <c:v>39832.0</c:v>
                </c:pt>
                <c:pt idx="951">
                  <c:v>39833.0</c:v>
                </c:pt>
                <c:pt idx="952">
                  <c:v>39834.0</c:v>
                </c:pt>
                <c:pt idx="953">
                  <c:v>39835.0</c:v>
                </c:pt>
                <c:pt idx="954">
                  <c:v>39836.0</c:v>
                </c:pt>
                <c:pt idx="955">
                  <c:v>39839.0</c:v>
                </c:pt>
                <c:pt idx="956">
                  <c:v>39840.0</c:v>
                </c:pt>
                <c:pt idx="957">
                  <c:v>39841.0</c:v>
                </c:pt>
                <c:pt idx="958">
                  <c:v>39842.0</c:v>
                </c:pt>
                <c:pt idx="959">
                  <c:v>39843.0</c:v>
                </c:pt>
                <c:pt idx="960">
                  <c:v>39846.0</c:v>
                </c:pt>
                <c:pt idx="961">
                  <c:v>39847.0</c:v>
                </c:pt>
                <c:pt idx="962">
                  <c:v>39848.0</c:v>
                </c:pt>
                <c:pt idx="963">
                  <c:v>39849.0</c:v>
                </c:pt>
                <c:pt idx="964">
                  <c:v>39850.0</c:v>
                </c:pt>
                <c:pt idx="965">
                  <c:v>39853.0</c:v>
                </c:pt>
                <c:pt idx="966">
                  <c:v>39854.0</c:v>
                </c:pt>
                <c:pt idx="967">
                  <c:v>39855.0</c:v>
                </c:pt>
                <c:pt idx="968">
                  <c:v>39856.0</c:v>
                </c:pt>
                <c:pt idx="969">
                  <c:v>39857.0</c:v>
                </c:pt>
                <c:pt idx="970">
                  <c:v>39860.0</c:v>
                </c:pt>
                <c:pt idx="971">
                  <c:v>39861.0</c:v>
                </c:pt>
                <c:pt idx="972">
                  <c:v>39862.0</c:v>
                </c:pt>
                <c:pt idx="973">
                  <c:v>39863.0</c:v>
                </c:pt>
                <c:pt idx="974">
                  <c:v>39864.0</c:v>
                </c:pt>
                <c:pt idx="975">
                  <c:v>39867.0</c:v>
                </c:pt>
                <c:pt idx="976">
                  <c:v>39868.0</c:v>
                </c:pt>
                <c:pt idx="977">
                  <c:v>39869.0</c:v>
                </c:pt>
                <c:pt idx="978">
                  <c:v>39870.0</c:v>
                </c:pt>
                <c:pt idx="979">
                  <c:v>39871.0</c:v>
                </c:pt>
                <c:pt idx="980">
                  <c:v>39874.0</c:v>
                </c:pt>
                <c:pt idx="981">
                  <c:v>39875.0</c:v>
                </c:pt>
                <c:pt idx="982">
                  <c:v>39876.0</c:v>
                </c:pt>
                <c:pt idx="983">
                  <c:v>39877.0</c:v>
                </c:pt>
                <c:pt idx="984">
                  <c:v>39878.0</c:v>
                </c:pt>
                <c:pt idx="985">
                  <c:v>39881.0</c:v>
                </c:pt>
                <c:pt idx="986">
                  <c:v>39882.0</c:v>
                </c:pt>
                <c:pt idx="987">
                  <c:v>39883.0</c:v>
                </c:pt>
                <c:pt idx="988">
                  <c:v>39884.0</c:v>
                </c:pt>
                <c:pt idx="989">
                  <c:v>39885.0</c:v>
                </c:pt>
                <c:pt idx="990">
                  <c:v>39888.0</c:v>
                </c:pt>
                <c:pt idx="991">
                  <c:v>39889.0</c:v>
                </c:pt>
                <c:pt idx="992">
                  <c:v>39890.0</c:v>
                </c:pt>
                <c:pt idx="993">
                  <c:v>39891.0</c:v>
                </c:pt>
                <c:pt idx="994">
                  <c:v>39892.0</c:v>
                </c:pt>
                <c:pt idx="995">
                  <c:v>39895.0</c:v>
                </c:pt>
                <c:pt idx="996">
                  <c:v>39896.0</c:v>
                </c:pt>
                <c:pt idx="997">
                  <c:v>39897.0</c:v>
                </c:pt>
                <c:pt idx="998">
                  <c:v>39898.0</c:v>
                </c:pt>
                <c:pt idx="999">
                  <c:v>39899.0</c:v>
                </c:pt>
                <c:pt idx="1000">
                  <c:v>39902.0</c:v>
                </c:pt>
                <c:pt idx="1001">
                  <c:v>39903.0</c:v>
                </c:pt>
                <c:pt idx="1002">
                  <c:v>39904.0</c:v>
                </c:pt>
                <c:pt idx="1003">
                  <c:v>39905.0</c:v>
                </c:pt>
                <c:pt idx="1004">
                  <c:v>39906.0</c:v>
                </c:pt>
                <c:pt idx="1005">
                  <c:v>39909.0</c:v>
                </c:pt>
                <c:pt idx="1006">
                  <c:v>39910.0</c:v>
                </c:pt>
                <c:pt idx="1007">
                  <c:v>39911.0</c:v>
                </c:pt>
                <c:pt idx="1008">
                  <c:v>39912.0</c:v>
                </c:pt>
                <c:pt idx="1009">
                  <c:v>39916.0</c:v>
                </c:pt>
                <c:pt idx="1010">
                  <c:v>39917.0</c:v>
                </c:pt>
                <c:pt idx="1011">
                  <c:v>39918.0</c:v>
                </c:pt>
                <c:pt idx="1012">
                  <c:v>39919.0</c:v>
                </c:pt>
                <c:pt idx="1013">
                  <c:v>39920.0</c:v>
                </c:pt>
                <c:pt idx="1014">
                  <c:v>39923.0</c:v>
                </c:pt>
                <c:pt idx="1015">
                  <c:v>39924.0</c:v>
                </c:pt>
                <c:pt idx="1016">
                  <c:v>39925.0</c:v>
                </c:pt>
                <c:pt idx="1017">
                  <c:v>39926.0</c:v>
                </c:pt>
                <c:pt idx="1018">
                  <c:v>39927.0</c:v>
                </c:pt>
                <c:pt idx="1019">
                  <c:v>39930.0</c:v>
                </c:pt>
                <c:pt idx="1020">
                  <c:v>39931.0</c:v>
                </c:pt>
                <c:pt idx="1021">
                  <c:v>39932.0</c:v>
                </c:pt>
                <c:pt idx="1022">
                  <c:v>39933.0</c:v>
                </c:pt>
                <c:pt idx="1023">
                  <c:v>39934.0</c:v>
                </c:pt>
                <c:pt idx="1024">
                  <c:v>39937.0</c:v>
                </c:pt>
                <c:pt idx="1025">
                  <c:v>39938.0</c:v>
                </c:pt>
                <c:pt idx="1026">
                  <c:v>39939.0</c:v>
                </c:pt>
                <c:pt idx="1027">
                  <c:v>39940.0</c:v>
                </c:pt>
                <c:pt idx="1028">
                  <c:v>39941.0</c:v>
                </c:pt>
                <c:pt idx="1029">
                  <c:v>39944.0</c:v>
                </c:pt>
                <c:pt idx="1030">
                  <c:v>39945.0</c:v>
                </c:pt>
                <c:pt idx="1031">
                  <c:v>39946.0</c:v>
                </c:pt>
                <c:pt idx="1032">
                  <c:v>39947.0</c:v>
                </c:pt>
                <c:pt idx="1033">
                  <c:v>39948.0</c:v>
                </c:pt>
                <c:pt idx="1034">
                  <c:v>39951.0</c:v>
                </c:pt>
                <c:pt idx="1035">
                  <c:v>39952.0</c:v>
                </c:pt>
                <c:pt idx="1036">
                  <c:v>39953.0</c:v>
                </c:pt>
                <c:pt idx="1037">
                  <c:v>39954.0</c:v>
                </c:pt>
                <c:pt idx="1038">
                  <c:v>39955.0</c:v>
                </c:pt>
                <c:pt idx="1039">
                  <c:v>39958.0</c:v>
                </c:pt>
                <c:pt idx="1040">
                  <c:v>39959.0</c:v>
                </c:pt>
                <c:pt idx="1041">
                  <c:v>39960.0</c:v>
                </c:pt>
                <c:pt idx="1042">
                  <c:v>39961.0</c:v>
                </c:pt>
                <c:pt idx="1043">
                  <c:v>39962.0</c:v>
                </c:pt>
                <c:pt idx="1044">
                  <c:v>39965.0</c:v>
                </c:pt>
                <c:pt idx="1045">
                  <c:v>39966.0</c:v>
                </c:pt>
                <c:pt idx="1046">
                  <c:v>39967.0</c:v>
                </c:pt>
                <c:pt idx="1047">
                  <c:v>39968.0</c:v>
                </c:pt>
                <c:pt idx="1048">
                  <c:v>39969.0</c:v>
                </c:pt>
                <c:pt idx="1049">
                  <c:v>39972.0</c:v>
                </c:pt>
                <c:pt idx="1050">
                  <c:v>39973.0</c:v>
                </c:pt>
                <c:pt idx="1051">
                  <c:v>39974.0</c:v>
                </c:pt>
                <c:pt idx="1052">
                  <c:v>39975.0</c:v>
                </c:pt>
                <c:pt idx="1053">
                  <c:v>39976.0</c:v>
                </c:pt>
                <c:pt idx="1054">
                  <c:v>39979.0</c:v>
                </c:pt>
                <c:pt idx="1055">
                  <c:v>39980.0</c:v>
                </c:pt>
                <c:pt idx="1056">
                  <c:v>39981.0</c:v>
                </c:pt>
                <c:pt idx="1057">
                  <c:v>39982.0</c:v>
                </c:pt>
                <c:pt idx="1058">
                  <c:v>39983.0</c:v>
                </c:pt>
                <c:pt idx="1059">
                  <c:v>39986.0</c:v>
                </c:pt>
                <c:pt idx="1060">
                  <c:v>39987.0</c:v>
                </c:pt>
                <c:pt idx="1061">
                  <c:v>39988.0</c:v>
                </c:pt>
                <c:pt idx="1062">
                  <c:v>39989.0</c:v>
                </c:pt>
                <c:pt idx="1063">
                  <c:v>39990.0</c:v>
                </c:pt>
                <c:pt idx="1064">
                  <c:v>39993.0</c:v>
                </c:pt>
                <c:pt idx="1065">
                  <c:v>39994.0</c:v>
                </c:pt>
                <c:pt idx="1066">
                  <c:v>39995.0</c:v>
                </c:pt>
                <c:pt idx="1067">
                  <c:v>39996.0</c:v>
                </c:pt>
                <c:pt idx="1068">
                  <c:v>39997.0</c:v>
                </c:pt>
                <c:pt idx="1069">
                  <c:v>40000.0</c:v>
                </c:pt>
                <c:pt idx="1070">
                  <c:v>40001.0</c:v>
                </c:pt>
                <c:pt idx="1071">
                  <c:v>40002.0</c:v>
                </c:pt>
                <c:pt idx="1072">
                  <c:v>40003.0</c:v>
                </c:pt>
                <c:pt idx="1073">
                  <c:v>40004.0</c:v>
                </c:pt>
                <c:pt idx="1074">
                  <c:v>40007.0</c:v>
                </c:pt>
                <c:pt idx="1075">
                  <c:v>40008.0</c:v>
                </c:pt>
                <c:pt idx="1076">
                  <c:v>40009.0</c:v>
                </c:pt>
                <c:pt idx="1077">
                  <c:v>40010.0</c:v>
                </c:pt>
                <c:pt idx="1078">
                  <c:v>40011.0</c:v>
                </c:pt>
                <c:pt idx="1079">
                  <c:v>40014.0</c:v>
                </c:pt>
                <c:pt idx="1080">
                  <c:v>40015.0</c:v>
                </c:pt>
                <c:pt idx="1081">
                  <c:v>40016.0</c:v>
                </c:pt>
                <c:pt idx="1082">
                  <c:v>40017.0</c:v>
                </c:pt>
                <c:pt idx="1083">
                  <c:v>40018.0</c:v>
                </c:pt>
                <c:pt idx="1084">
                  <c:v>40021.0</c:v>
                </c:pt>
                <c:pt idx="1085">
                  <c:v>40022.0</c:v>
                </c:pt>
                <c:pt idx="1086">
                  <c:v>40023.0</c:v>
                </c:pt>
                <c:pt idx="1087">
                  <c:v>40024.0</c:v>
                </c:pt>
                <c:pt idx="1088">
                  <c:v>40025.0</c:v>
                </c:pt>
                <c:pt idx="1089">
                  <c:v>40028.0</c:v>
                </c:pt>
                <c:pt idx="1090">
                  <c:v>40029.0</c:v>
                </c:pt>
                <c:pt idx="1091">
                  <c:v>40030.0</c:v>
                </c:pt>
                <c:pt idx="1092">
                  <c:v>40031.0</c:v>
                </c:pt>
                <c:pt idx="1093">
                  <c:v>40032.0</c:v>
                </c:pt>
                <c:pt idx="1094">
                  <c:v>40035.0</c:v>
                </c:pt>
                <c:pt idx="1095">
                  <c:v>40036.0</c:v>
                </c:pt>
                <c:pt idx="1096">
                  <c:v>40037.0</c:v>
                </c:pt>
                <c:pt idx="1097">
                  <c:v>40038.0</c:v>
                </c:pt>
                <c:pt idx="1098">
                  <c:v>40039.0</c:v>
                </c:pt>
                <c:pt idx="1099">
                  <c:v>40042.0</c:v>
                </c:pt>
                <c:pt idx="1100">
                  <c:v>40043.0</c:v>
                </c:pt>
                <c:pt idx="1101">
                  <c:v>40044.0</c:v>
                </c:pt>
                <c:pt idx="1102">
                  <c:v>40045.0</c:v>
                </c:pt>
                <c:pt idx="1103">
                  <c:v>40046.0</c:v>
                </c:pt>
                <c:pt idx="1104">
                  <c:v>40049.0</c:v>
                </c:pt>
                <c:pt idx="1105">
                  <c:v>40050.0</c:v>
                </c:pt>
                <c:pt idx="1106">
                  <c:v>40051.0</c:v>
                </c:pt>
                <c:pt idx="1107">
                  <c:v>40052.0</c:v>
                </c:pt>
                <c:pt idx="1108">
                  <c:v>40053.0</c:v>
                </c:pt>
                <c:pt idx="1109">
                  <c:v>40056.0</c:v>
                </c:pt>
                <c:pt idx="1110">
                  <c:v>40057.0</c:v>
                </c:pt>
                <c:pt idx="1111">
                  <c:v>40058.0</c:v>
                </c:pt>
                <c:pt idx="1112">
                  <c:v>40059.0</c:v>
                </c:pt>
                <c:pt idx="1113">
                  <c:v>40060.0</c:v>
                </c:pt>
                <c:pt idx="1114">
                  <c:v>40063.0</c:v>
                </c:pt>
                <c:pt idx="1115">
                  <c:v>40064.0</c:v>
                </c:pt>
                <c:pt idx="1116">
                  <c:v>40065.0</c:v>
                </c:pt>
                <c:pt idx="1117">
                  <c:v>40066.0</c:v>
                </c:pt>
                <c:pt idx="1118">
                  <c:v>40067.0</c:v>
                </c:pt>
                <c:pt idx="1119">
                  <c:v>40070.0</c:v>
                </c:pt>
                <c:pt idx="1120">
                  <c:v>40071.0</c:v>
                </c:pt>
                <c:pt idx="1121">
                  <c:v>40072.0</c:v>
                </c:pt>
                <c:pt idx="1122">
                  <c:v>40073.0</c:v>
                </c:pt>
                <c:pt idx="1123">
                  <c:v>40074.0</c:v>
                </c:pt>
                <c:pt idx="1124">
                  <c:v>40077.0</c:v>
                </c:pt>
                <c:pt idx="1125">
                  <c:v>40078.0</c:v>
                </c:pt>
                <c:pt idx="1126">
                  <c:v>40079.0</c:v>
                </c:pt>
                <c:pt idx="1127">
                  <c:v>40080.0</c:v>
                </c:pt>
                <c:pt idx="1128">
                  <c:v>40081.0</c:v>
                </c:pt>
                <c:pt idx="1129">
                  <c:v>40084.0</c:v>
                </c:pt>
                <c:pt idx="1130">
                  <c:v>40085.0</c:v>
                </c:pt>
                <c:pt idx="1131">
                  <c:v>40086.0</c:v>
                </c:pt>
                <c:pt idx="1132">
                  <c:v>40087.0</c:v>
                </c:pt>
                <c:pt idx="1133">
                  <c:v>40088.0</c:v>
                </c:pt>
                <c:pt idx="1134">
                  <c:v>40091.0</c:v>
                </c:pt>
                <c:pt idx="1135">
                  <c:v>40092.0</c:v>
                </c:pt>
                <c:pt idx="1136">
                  <c:v>40093.0</c:v>
                </c:pt>
                <c:pt idx="1137">
                  <c:v>40094.0</c:v>
                </c:pt>
                <c:pt idx="1138">
                  <c:v>40095.0</c:v>
                </c:pt>
                <c:pt idx="1139">
                  <c:v>40098.0</c:v>
                </c:pt>
                <c:pt idx="1140">
                  <c:v>40099.0</c:v>
                </c:pt>
                <c:pt idx="1141">
                  <c:v>40100.0</c:v>
                </c:pt>
                <c:pt idx="1142">
                  <c:v>40101.0</c:v>
                </c:pt>
                <c:pt idx="1143">
                  <c:v>40102.0</c:v>
                </c:pt>
                <c:pt idx="1144">
                  <c:v>40105.0</c:v>
                </c:pt>
                <c:pt idx="1145">
                  <c:v>40106.0</c:v>
                </c:pt>
                <c:pt idx="1146">
                  <c:v>40107.0</c:v>
                </c:pt>
                <c:pt idx="1147">
                  <c:v>40108.0</c:v>
                </c:pt>
                <c:pt idx="1148">
                  <c:v>40109.0</c:v>
                </c:pt>
                <c:pt idx="1149">
                  <c:v>40112.0</c:v>
                </c:pt>
                <c:pt idx="1150">
                  <c:v>40113.0</c:v>
                </c:pt>
                <c:pt idx="1151">
                  <c:v>40114.0</c:v>
                </c:pt>
                <c:pt idx="1152">
                  <c:v>40115.0</c:v>
                </c:pt>
                <c:pt idx="1153">
                  <c:v>40116.0</c:v>
                </c:pt>
                <c:pt idx="1154">
                  <c:v>40119.0</c:v>
                </c:pt>
                <c:pt idx="1155">
                  <c:v>40120.0</c:v>
                </c:pt>
                <c:pt idx="1156">
                  <c:v>40121.0</c:v>
                </c:pt>
                <c:pt idx="1157">
                  <c:v>40122.0</c:v>
                </c:pt>
                <c:pt idx="1158">
                  <c:v>40123.0</c:v>
                </c:pt>
                <c:pt idx="1159">
                  <c:v>40126.0</c:v>
                </c:pt>
                <c:pt idx="1160">
                  <c:v>40127.0</c:v>
                </c:pt>
                <c:pt idx="1161">
                  <c:v>40128.0</c:v>
                </c:pt>
                <c:pt idx="1162">
                  <c:v>40129.0</c:v>
                </c:pt>
                <c:pt idx="1163">
                  <c:v>40130.0</c:v>
                </c:pt>
                <c:pt idx="1164">
                  <c:v>40133.0</c:v>
                </c:pt>
                <c:pt idx="1165">
                  <c:v>40134.0</c:v>
                </c:pt>
                <c:pt idx="1166">
                  <c:v>40135.0</c:v>
                </c:pt>
                <c:pt idx="1167">
                  <c:v>40136.0</c:v>
                </c:pt>
                <c:pt idx="1168">
                  <c:v>40137.0</c:v>
                </c:pt>
                <c:pt idx="1169">
                  <c:v>40140.0</c:v>
                </c:pt>
                <c:pt idx="1170">
                  <c:v>40141.0</c:v>
                </c:pt>
                <c:pt idx="1171">
                  <c:v>40142.0</c:v>
                </c:pt>
                <c:pt idx="1172">
                  <c:v>40143.0</c:v>
                </c:pt>
                <c:pt idx="1173">
                  <c:v>40144.0</c:v>
                </c:pt>
                <c:pt idx="1174">
                  <c:v>40147.0</c:v>
                </c:pt>
                <c:pt idx="1175">
                  <c:v>40148.0</c:v>
                </c:pt>
                <c:pt idx="1176">
                  <c:v>40149.0</c:v>
                </c:pt>
                <c:pt idx="1177">
                  <c:v>40150.0</c:v>
                </c:pt>
                <c:pt idx="1178">
                  <c:v>40151.0</c:v>
                </c:pt>
                <c:pt idx="1179">
                  <c:v>40154.0</c:v>
                </c:pt>
                <c:pt idx="1180">
                  <c:v>40155.0</c:v>
                </c:pt>
                <c:pt idx="1181">
                  <c:v>40156.0</c:v>
                </c:pt>
                <c:pt idx="1182">
                  <c:v>40157.0</c:v>
                </c:pt>
                <c:pt idx="1183">
                  <c:v>40158.0</c:v>
                </c:pt>
                <c:pt idx="1184">
                  <c:v>40161.0</c:v>
                </c:pt>
                <c:pt idx="1185">
                  <c:v>40163.0</c:v>
                </c:pt>
                <c:pt idx="1186">
                  <c:v>40164.0</c:v>
                </c:pt>
                <c:pt idx="1187">
                  <c:v>40165.0</c:v>
                </c:pt>
                <c:pt idx="1188">
                  <c:v>40168.0</c:v>
                </c:pt>
                <c:pt idx="1189">
                  <c:v>40169.0</c:v>
                </c:pt>
                <c:pt idx="1190">
                  <c:v>40170.0</c:v>
                </c:pt>
                <c:pt idx="1191">
                  <c:v>40171.0</c:v>
                </c:pt>
                <c:pt idx="1192">
                  <c:v>40175.0</c:v>
                </c:pt>
                <c:pt idx="1193">
                  <c:v>40176.0</c:v>
                </c:pt>
                <c:pt idx="1194">
                  <c:v>40177.0</c:v>
                </c:pt>
                <c:pt idx="1195">
                  <c:v>40178.0</c:v>
                </c:pt>
                <c:pt idx="1196">
                  <c:v>40182.0</c:v>
                </c:pt>
                <c:pt idx="1197">
                  <c:v>40183.0</c:v>
                </c:pt>
                <c:pt idx="1198">
                  <c:v>40184.0</c:v>
                </c:pt>
                <c:pt idx="1199">
                  <c:v>40185.0</c:v>
                </c:pt>
                <c:pt idx="1200">
                  <c:v>40186.0</c:v>
                </c:pt>
                <c:pt idx="1201">
                  <c:v>40189.0</c:v>
                </c:pt>
                <c:pt idx="1202">
                  <c:v>40190.0</c:v>
                </c:pt>
                <c:pt idx="1203">
                  <c:v>40191.0</c:v>
                </c:pt>
                <c:pt idx="1204">
                  <c:v>40192.0</c:v>
                </c:pt>
                <c:pt idx="1205">
                  <c:v>40193.0</c:v>
                </c:pt>
                <c:pt idx="1206">
                  <c:v>40196.0</c:v>
                </c:pt>
                <c:pt idx="1207">
                  <c:v>40197.0</c:v>
                </c:pt>
                <c:pt idx="1208">
                  <c:v>40198.0</c:v>
                </c:pt>
                <c:pt idx="1209">
                  <c:v>40199.0</c:v>
                </c:pt>
                <c:pt idx="1210">
                  <c:v>40200.0</c:v>
                </c:pt>
                <c:pt idx="1211">
                  <c:v>40203.0</c:v>
                </c:pt>
                <c:pt idx="1212">
                  <c:v>40204.0</c:v>
                </c:pt>
                <c:pt idx="1213">
                  <c:v>40205.0</c:v>
                </c:pt>
                <c:pt idx="1214">
                  <c:v>40206.0</c:v>
                </c:pt>
                <c:pt idx="1215">
                  <c:v>40207.0</c:v>
                </c:pt>
                <c:pt idx="1216">
                  <c:v>40210.0</c:v>
                </c:pt>
                <c:pt idx="1217">
                  <c:v>40211.0</c:v>
                </c:pt>
                <c:pt idx="1218">
                  <c:v>40212.0</c:v>
                </c:pt>
                <c:pt idx="1219">
                  <c:v>40213.0</c:v>
                </c:pt>
                <c:pt idx="1220">
                  <c:v>40214.0</c:v>
                </c:pt>
                <c:pt idx="1221">
                  <c:v>40217.0</c:v>
                </c:pt>
                <c:pt idx="1222">
                  <c:v>40218.0</c:v>
                </c:pt>
                <c:pt idx="1223">
                  <c:v>40219.0</c:v>
                </c:pt>
                <c:pt idx="1224">
                  <c:v>40220.0</c:v>
                </c:pt>
                <c:pt idx="1225">
                  <c:v>40221.0</c:v>
                </c:pt>
                <c:pt idx="1226">
                  <c:v>40224.0</c:v>
                </c:pt>
                <c:pt idx="1227">
                  <c:v>40225.0</c:v>
                </c:pt>
                <c:pt idx="1228">
                  <c:v>40226.0</c:v>
                </c:pt>
                <c:pt idx="1229">
                  <c:v>40227.0</c:v>
                </c:pt>
                <c:pt idx="1230">
                  <c:v>40228.0</c:v>
                </c:pt>
                <c:pt idx="1231">
                  <c:v>40231.0</c:v>
                </c:pt>
                <c:pt idx="1232">
                  <c:v>40232.0</c:v>
                </c:pt>
                <c:pt idx="1233">
                  <c:v>40233.0</c:v>
                </c:pt>
                <c:pt idx="1234">
                  <c:v>40234.0</c:v>
                </c:pt>
                <c:pt idx="1235">
                  <c:v>40235.0</c:v>
                </c:pt>
                <c:pt idx="1236">
                  <c:v>40238.0</c:v>
                </c:pt>
                <c:pt idx="1237">
                  <c:v>40239.0</c:v>
                </c:pt>
                <c:pt idx="1238">
                  <c:v>40240.0</c:v>
                </c:pt>
                <c:pt idx="1239">
                  <c:v>40241.0</c:v>
                </c:pt>
                <c:pt idx="1240">
                  <c:v>40242.0</c:v>
                </c:pt>
                <c:pt idx="1241">
                  <c:v>40245.0</c:v>
                </c:pt>
                <c:pt idx="1242">
                  <c:v>40246.0</c:v>
                </c:pt>
                <c:pt idx="1243">
                  <c:v>40247.0</c:v>
                </c:pt>
                <c:pt idx="1244">
                  <c:v>40248.0</c:v>
                </c:pt>
                <c:pt idx="1245">
                  <c:v>40249.0</c:v>
                </c:pt>
                <c:pt idx="1246">
                  <c:v>40252.0</c:v>
                </c:pt>
                <c:pt idx="1247">
                  <c:v>40253.0</c:v>
                </c:pt>
                <c:pt idx="1248">
                  <c:v>40254.0</c:v>
                </c:pt>
                <c:pt idx="1249">
                  <c:v>40255.0</c:v>
                </c:pt>
                <c:pt idx="1250">
                  <c:v>40256.0</c:v>
                </c:pt>
                <c:pt idx="1251">
                  <c:v>40259.0</c:v>
                </c:pt>
                <c:pt idx="1252">
                  <c:v>40260.0</c:v>
                </c:pt>
                <c:pt idx="1253">
                  <c:v>40261.0</c:v>
                </c:pt>
                <c:pt idx="1254">
                  <c:v>40262.0</c:v>
                </c:pt>
                <c:pt idx="1255">
                  <c:v>40263.0</c:v>
                </c:pt>
                <c:pt idx="1256">
                  <c:v>40266.0</c:v>
                </c:pt>
                <c:pt idx="1257">
                  <c:v>40267.0</c:v>
                </c:pt>
                <c:pt idx="1258">
                  <c:v>40268.0</c:v>
                </c:pt>
                <c:pt idx="1259">
                  <c:v>40269.0</c:v>
                </c:pt>
                <c:pt idx="1260">
                  <c:v>40273.0</c:v>
                </c:pt>
                <c:pt idx="1261">
                  <c:v>40274.0</c:v>
                </c:pt>
                <c:pt idx="1262">
                  <c:v>40275.0</c:v>
                </c:pt>
                <c:pt idx="1263">
                  <c:v>40276.0</c:v>
                </c:pt>
                <c:pt idx="1264">
                  <c:v>40277.0</c:v>
                </c:pt>
                <c:pt idx="1265">
                  <c:v>40280.0</c:v>
                </c:pt>
                <c:pt idx="1266">
                  <c:v>40281.0</c:v>
                </c:pt>
                <c:pt idx="1267">
                  <c:v>40282.0</c:v>
                </c:pt>
                <c:pt idx="1268">
                  <c:v>40283.0</c:v>
                </c:pt>
                <c:pt idx="1269">
                  <c:v>40284.0</c:v>
                </c:pt>
                <c:pt idx="1270">
                  <c:v>40287.0</c:v>
                </c:pt>
                <c:pt idx="1271">
                  <c:v>40288.0</c:v>
                </c:pt>
                <c:pt idx="1272">
                  <c:v>40289.0</c:v>
                </c:pt>
                <c:pt idx="1273">
                  <c:v>40290.0</c:v>
                </c:pt>
                <c:pt idx="1274">
                  <c:v>40291.0</c:v>
                </c:pt>
                <c:pt idx="1275">
                  <c:v>40294.0</c:v>
                </c:pt>
                <c:pt idx="1276">
                  <c:v>40295.0</c:v>
                </c:pt>
                <c:pt idx="1277">
                  <c:v>40296.0</c:v>
                </c:pt>
                <c:pt idx="1278">
                  <c:v>40297.0</c:v>
                </c:pt>
                <c:pt idx="1279">
                  <c:v>40298.0</c:v>
                </c:pt>
                <c:pt idx="1280">
                  <c:v>40301.0</c:v>
                </c:pt>
                <c:pt idx="1281">
                  <c:v>40302.0</c:v>
                </c:pt>
                <c:pt idx="1282">
                  <c:v>40303.0</c:v>
                </c:pt>
                <c:pt idx="1283">
                  <c:v>40304.0</c:v>
                </c:pt>
                <c:pt idx="1284">
                  <c:v>40305.0</c:v>
                </c:pt>
                <c:pt idx="1285">
                  <c:v>40308.0</c:v>
                </c:pt>
                <c:pt idx="1286">
                  <c:v>40309.0</c:v>
                </c:pt>
                <c:pt idx="1287">
                  <c:v>40310.0</c:v>
                </c:pt>
                <c:pt idx="1288">
                  <c:v>40311.0</c:v>
                </c:pt>
                <c:pt idx="1289">
                  <c:v>40312.0</c:v>
                </c:pt>
                <c:pt idx="1290">
                  <c:v>40315.0</c:v>
                </c:pt>
                <c:pt idx="1291">
                  <c:v>40316.0</c:v>
                </c:pt>
                <c:pt idx="1292">
                  <c:v>40317.0</c:v>
                </c:pt>
                <c:pt idx="1293">
                  <c:v>40318.0</c:v>
                </c:pt>
                <c:pt idx="1294">
                  <c:v>40319.0</c:v>
                </c:pt>
                <c:pt idx="1295">
                  <c:v>40322.0</c:v>
                </c:pt>
                <c:pt idx="1296">
                  <c:v>40323.0</c:v>
                </c:pt>
                <c:pt idx="1297">
                  <c:v>40324.0</c:v>
                </c:pt>
                <c:pt idx="1298">
                  <c:v>40325.0</c:v>
                </c:pt>
                <c:pt idx="1299">
                  <c:v>40326.0</c:v>
                </c:pt>
                <c:pt idx="1300">
                  <c:v>40329.0</c:v>
                </c:pt>
                <c:pt idx="1301">
                  <c:v>40330.0</c:v>
                </c:pt>
                <c:pt idx="1302">
                  <c:v>40331.0</c:v>
                </c:pt>
                <c:pt idx="1303">
                  <c:v>40332.0</c:v>
                </c:pt>
                <c:pt idx="1304">
                  <c:v>40333.0</c:v>
                </c:pt>
                <c:pt idx="1305">
                  <c:v>40336.0</c:v>
                </c:pt>
                <c:pt idx="1306">
                  <c:v>40337.0</c:v>
                </c:pt>
                <c:pt idx="1307">
                  <c:v>40338.0</c:v>
                </c:pt>
                <c:pt idx="1308">
                  <c:v>40339.0</c:v>
                </c:pt>
                <c:pt idx="1309">
                  <c:v>40340.0</c:v>
                </c:pt>
                <c:pt idx="1310">
                  <c:v>40343.0</c:v>
                </c:pt>
                <c:pt idx="1311">
                  <c:v>40344.0</c:v>
                </c:pt>
                <c:pt idx="1312">
                  <c:v>40345.0</c:v>
                </c:pt>
                <c:pt idx="1313">
                  <c:v>40346.0</c:v>
                </c:pt>
                <c:pt idx="1314">
                  <c:v>40347.0</c:v>
                </c:pt>
                <c:pt idx="1315">
                  <c:v>40350.0</c:v>
                </c:pt>
                <c:pt idx="1316">
                  <c:v>40351.0</c:v>
                </c:pt>
                <c:pt idx="1317">
                  <c:v>40352.0</c:v>
                </c:pt>
                <c:pt idx="1318">
                  <c:v>40353.0</c:v>
                </c:pt>
                <c:pt idx="1319">
                  <c:v>40354.0</c:v>
                </c:pt>
                <c:pt idx="1320">
                  <c:v>40357.0</c:v>
                </c:pt>
                <c:pt idx="1321">
                  <c:v>40358.0</c:v>
                </c:pt>
                <c:pt idx="1322">
                  <c:v>40359.0</c:v>
                </c:pt>
                <c:pt idx="1323">
                  <c:v>40360.0</c:v>
                </c:pt>
                <c:pt idx="1324">
                  <c:v>40361.0</c:v>
                </c:pt>
                <c:pt idx="1325">
                  <c:v>40364.0</c:v>
                </c:pt>
                <c:pt idx="1326">
                  <c:v>40365.0</c:v>
                </c:pt>
                <c:pt idx="1327">
                  <c:v>40366.0</c:v>
                </c:pt>
                <c:pt idx="1328">
                  <c:v>40367.0</c:v>
                </c:pt>
                <c:pt idx="1329">
                  <c:v>40368.0</c:v>
                </c:pt>
                <c:pt idx="1330">
                  <c:v>40371.0</c:v>
                </c:pt>
                <c:pt idx="1331">
                  <c:v>40372.0</c:v>
                </c:pt>
                <c:pt idx="1332">
                  <c:v>40373.0</c:v>
                </c:pt>
                <c:pt idx="1333">
                  <c:v>40374.0</c:v>
                </c:pt>
                <c:pt idx="1334">
                  <c:v>40375.0</c:v>
                </c:pt>
                <c:pt idx="1335">
                  <c:v>40378.0</c:v>
                </c:pt>
                <c:pt idx="1336">
                  <c:v>40379.0</c:v>
                </c:pt>
                <c:pt idx="1337">
                  <c:v>40380.0</c:v>
                </c:pt>
                <c:pt idx="1338">
                  <c:v>40381.0</c:v>
                </c:pt>
                <c:pt idx="1339">
                  <c:v>40382.0</c:v>
                </c:pt>
                <c:pt idx="1340">
                  <c:v>40385.0</c:v>
                </c:pt>
                <c:pt idx="1341">
                  <c:v>40386.0</c:v>
                </c:pt>
                <c:pt idx="1342">
                  <c:v>40387.0</c:v>
                </c:pt>
                <c:pt idx="1343">
                  <c:v>40388.0</c:v>
                </c:pt>
                <c:pt idx="1344">
                  <c:v>40389.0</c:v>
                </c:pt>
                <c:pt idx="1345">
                  <c:v>40392.0</c:v>
                </c:pt>
                <c:pt idx="1346">
                  <c:v>40393.0</c:v>
                </c:pt>
                <c:pt idx="1347">
                  <c:v>40394.0</c:v>
                </c:pt>
                <c:pt idx="1348">
                  <c:v>40395.0</c:v>
                </c:pt>
                <c:pt idx="1349">
                  <c:v>40396.0</c:v>
                </c:pt>
                <c:pt idx="1350">
                  <c:v>40399.0</c:v>
                </c:pt>
                <c:pt idx="1351">
                  <c:v>40400.0</c:v>
                </c:pt>
                <c:pt idx="1352">
                  <c:v>40401.0</c:v>
                </c:pt>
                <c:pt idx="1353">
                  <c:v>40402.0</c:v>
                </c:pt>
                <c:pt idx="1354">
                  <c:v>40403.0</c:v>
                </c:pt>
                <c:pt idx="1355">
                  <c:v>40406.0</c:v>
                </c:pt>
                <c:pt idx="1356">
                  <c:v>40407.0</c:v>
                </c:pt>
                <c:pt idx="1357">
                  <c:v>40408.0</c:v>
                </c:pt>
                <c:pt idx="1358">
                  <c:v>40409.0</c:v>
                </c:pt>
                <c:pt idx="1359">
                  <c:v>40410.0</c:v>
                </c:pt>
                <c:pt idx="1360">
                  <c:v>40413.0</c:v>
                </c:pt>
                <c:pt idx="1361">
                  <c:v>40414.0</c:v>
                </c:pt>
                <c:pt idx="1362">
                  <c:v>40415.0</c:v>
                </c:pt>
                <c:pt idx="1363">
                  <c:v>40416.0</c:v>
                </c:pt>
                <c:pt idx="1364">
                  <c:v>40417.0</c:v>
                </c:pt>
                <c:pt idx="1365">
                  <c:v>40420.0</c:v>
                </c:pt>
                <c:pt idx="1366">
                  <c:v>40421.0</c:v>
                </c:pt>
                <c:pt idx="1367">
                  <c:v>40422.0</c:v>
                </c:pt>
                <c:pt idx="1368">
                  <c:v>40423.0</c:v>
                </c:pt>
                <c:pt idx="1369">
                  <c:v>40424.0</c:v>
                </c:pt>
                <c:pt idx="1370">
                  <c:v>40427.0</c:v>
                </c:pt>
                <c:pt idx="1371">
                  <c:v>40428.0</c:v>
                </c:pt>
                <c:pt idx="1372">
                  <c:v>40429.0</c:v>
                </c:pt>
                <c:pt idx="1373">
                  <c:v>40430.0</c:v>
                </c:pt>
                <c:pt idx="1374">
                  <c:v>40431.0</c:v>
                </c:pt>
                <c:pt idx="1375">
                  <c:v>40434.0</c:v>
                </c:pt>
                <c:pt idx="1376">
                  <c:v>40435.0</c:v>
                </c:pt>
                <c:pt idx="1377">
                  <c:v>40436.0</c:v>
                </c:pt>
                <c:pt idx="1378">
                  <c:v>40437.0</c:v>
                </c:pt>
                <c:pt idx="1379">
                  <c:v>40438.0</c:v>
                </c:pt>
                <c:pt idx="1380">
                  <c:v>40441.0</c:v>
                </c:pt>
                <c:pt idx="1381">
                  <c:v>40442.0</c:v>
                </c:pt>
                <c:pt idx="1382">
                  <c:v>40443.0</c:v>
                </c:pt>
                <c:pt idx="1383">
                  <c:v>40444.0</c:v>
                </c:pt>
                <c:pt idx="1384">
                  <c:v>40445.0</c:v>
                </c:pt>
                <c:pt idx="1385">
                  <c:v>40448.0</c:v>
                </c:pt>
                <c:pt idx="1386">
                  <c:v>40449.0</c:v>
                </c:pt>
                <c:pt idx="1387">
                  <c:v>40450.0</c:v>
                </c:pt>
                <c:pt idx="1388">
                  <c:v>40451.0</c:v>
                </c:pt>
                <c:pt idx="1389">
                  <c:v>40452.0</c:v>
                </c:pt>
                <c:pt idx="1390">
                  <c:v>40455.0</c:v>
                </c:pt>
                <c:pt idx="1391">
                  <c:v>40456.0</c:v>
                </c:pt>
                <c:pt idx="1392">
                  <c:v>40457.0</c:v>
                </c:pt>
                <c:pt idx="1393">
                  <c:v>40458.0</c:v>
                </c:pt>
                <c:pt idx="1394">
                  <c:v>40459.0</c:v>
                </c:pt>
                <c:pt idx="1395">
                  <c:v>40462.0</c:v>
                </c:pt>
                <c:pt idx="1396">
                  <c:v>40463.0</c:v>
                </c:pt>
                <c:pt idx="1397">
                  <c:v>40464.0</c:v>
                </c:pt>
                <c:pt idx="1398">
                  <c:v>40465.0</c:v>
                </c:pt>
                <c:pt idx="1399">
                  <c:v>40466.0</c:v>
                </c:pt>
                <c:pt idx="1400">
                  <c:v>40469.0</c:v>
                </c:pt>
                <c:pt idx="1401">
                  <c:v>40470.0</c:v>
                </c:pt>
                <c:pt idx="1402">
                  <c:v>40471.0</c:v>
                </c:pt>
                <c:pt idx="1403">
                  <c:v>40472.0</c:v>
                </c:pt>
                <c:pt idx="1404">
                  <c:v>40473.0</c:v>
                </c:pt>
                <c:pt idx="1405">
                  <c:v>40476.0</c:v>
                </c:pt>
                <c:pt idx="1406">
                  <c:v>40477.0</c:v>
                </c:pt>
                <c:pt idx="1407">
                  <c:v>40478.0</c:v>
                </c:pt>
                <c:pt idx="1408">
                  <c:v>40479.0</c:v>
                </c:pt>
                <c:pt idx="1409">
                  <c:v>40480.0</c:v>
                </c:pt>
                <c:pt idx="1410">
                  <c:v>40483.0</c:v>
                </c:pt>
                <c:pt idx="1411">
                  <c:v>40484.0</c:v>
                </c:pt>
                <c:pt idx="1412">
                  <c:v>40485.0</c:v>
                </c:pt>
                <c:pt idx="1413">
                  <c:v>40486.0</c:v>
                </c:pt>
                <c:pt idx="1414">
                  <c:v>40487.0</c:v>
                </c:pt>
                <c:pt idx="1415">
                  <c:v>40490.0</c:v>
                </c:pt>
                <c:pt idx="1416">
                  <c:v>40491.0</c:v>
                </c:pt>
                <c:pt idx="1417">
                  <c:v>40492.0</c:v>
                </c:pt>
                <c:pt idx="1418">
                  <c:v>40493.0</c:v>
                </c:pt>
                <c:pt idx="1419">
                  <c:v>40494.0</c:v>
                </c:pt>
                <c:pt idx="1420">
                  <c:v>40497.0</c:v>
                </c:pt>
                <c:pt idx="1421">
                  <c:v>40498.0</c:v>
                </c:pt>
                <c:pt idx="1422">
                  <c:v>40499.0</c:v>
                </c:pt>
                <c:pt idx="1423">
                  <c:v>40500.0</c:v>
                </c:pt>
                <c:pt idx="1424">
                  <c:v>40501.0</c:v>
                </c:pt>
                <c:pt idx="1425">
                  <c:v>40504.0</c:v>
                </c:pt>
                <c:pt idx="1426">
                  <c:v>40505.0</c:v>
                </c:pt>
                <c:pt idx="1427">
                  <c:v>40506.0</c:v>
                </c:pt>
                <c:pt idx="1428">
                  <c:v>40507.0</c:v>
                </c:pt>
                <c:pt idx="1429">
                  <c:v>40508.0</c:v>
                </c:pt>
                <c:pt idx="1430">
                  <c:v>40511.0</c:v>
                </c:pt>
                <c:pt idx="1431">
                  <c:v>40512.0</c:v>
                </c:pt>
                <c:pt idx="1432">
                  <c:v>40513.0</c:v>
                </c:pt>
                <c:pt idx="1433">
                  <c:v>40514.0</c:v>
                </c:pt>
                <c:pt idx="1434">
                  <c:v>40515.0</c:v>
                </c:pt>
                <c:pt idx="1435">
                  <c:v>40518.0</c:v>
                </c:pt>
                <c:pt idx="1436">
                  <c:v>40519.0</c:v>
                </c:pt>
                <c:pt idx="1437">
                  <c:v>40520.0</c:v>
                </c:pt>
                <c:pt idx="1438">
                  <c:v>40521.0</c:v>
                </c:pt>
                <c:pt idx="1439">
                  <c:v>40522.0</c:v>
                </c:pt>
                <c:pt idx="1440">
                  <c:v>40525.0</c:v>
                </c:pt>
                <c:pt idx="1441">
                  <c:v>40526.0</c:v>
                </c:pt>
                <c:pt idx="1442">
                  <c:v>40527.0</c:v>
                </c:pt>
                <c:pt idx="1443">
                  <c:v>40528.0</c:v>
                </c:pt>
                <c:pt idx="1444">
                  <c:v>40529.0</c:v>
                </c:pt>
                <c:pt idx="1445">
                  <c:v>40532.0</c:v>
                </c:pt>
                <c:pt idx="1446">
                  <c:v>40534.0</c:v>
                </c:pt>
                <c:pt idx="1447">
                  <c:v>40535.0</c:v>
                </c:pt>
                <c:pt idx="1448">
                  <c:v>40536.0</c:v>
                </c:pt>
                <c:pt idx="1449">
                  <c:v>40539.0</c:v>
                </c:pt>
                <c:pt idx="1450">
                  <c:v>40540.0</c:v>
                </c:pt>
                <c:pt idx="1451">
                  <c:v>40541.0</c:v>
                </c:pt>
                <c:pt idx="1452">
                  <c:v>40542.0</c:v>
                </c:pt>
                <c:pt idx="1453">
                  <c:v>40543.0</c:v>
                </c:pt>
                <c:pt idx="1454">
                  <c:v>40546.0</c:v>
                </c:pt>
                <c:pt idx="1455">
                  <c:v>40547.0</c:v>
                </c:pt>
                <c:pt idx="1456">
                  <c:v>40548.0</c:v>
                </c:pt>
                <c:pt idx="1457">
                  <c:v>40549.0</c:v>
                </c:pt>
                <c:pt idx="1458">
                  <c:v>40550.0</c:v>
                </c:pt>
                <c:pt idx="1459">
                  <c:v>40553.0</c:v>
                </c:pt>
                <c:pt idx="1460">
                  <c:v>40554.0</c:v>
                </c:pt>
                <c:pt idx="1461">
                  <c:v>40555.0</c:v>
                </c:pt>
                <c:pt idx="1462">
                  <c:v>40556.0</c:v>
                </c:pt>
                <c:pt idx="1463">
                  <c:v>40557.0</c:v>
                </c:pt>
                <c:pt idx="1464">
                  <c:v>40560.0</c:v>
                </c:pt>
                <c:pt idx="1465">
                  <c:v>40561.0</c:v>
                </c:pt>
                <c:pt idx="1466">
                  <c:v>40562.0</c:v>
                </c:pt>
                <c:pt idx="1467">
                  <c:v>40563.0</c:v>
                </c:pt>
                <c:pt idx="1468">
                  <c:v>40564.0</c:v>
                </c:pt>
                <c:pt idx="1469">
                  <c:v>40567.0</c:v>
                </c:pt>
                <c:pt idx="1470">
                  <c:v>40568.0</c:v>
                </c:pt>
                <c:pt idx="1471">
                  <c:v>40569.0</c:v>
                </c:pt>
                <c:pt idx="1472">
                  <c:v>40570.0</c:v>
                </c:pt>
                <c:pt idx="1473">
                  <c:v>40571.0</c:v>
                </c:pt>
                <c:pt idx="1474">
                  <c:v>40574.0</c:v>
                </c:pt>
                <c:pt idx="1475">
                  <c:v>40575.0</c:v>
                </c:pt>
                <c:pt idx="1476">
                  <c:v>40576.0</c:v>
                </c:pt>
                <c:pt idx="1477">
                  <c:v>40577.0</c:v>
                </c:pt>
                <c:pt idx="1478">
                  <c:v>40578.0</c:v>
                </c:pt>
                <c:pt idx="1479">
                  <c:v>40581.0</c:v>
                </c:pt>
                <c:pt idx="1480">
                  <c:v>40582.0</c:v>
                </c:pt>
                <c:pt idx="1481">
                  <c:v>40583.0</c:v>
                </c:pt>
                <c:pt idx="1482">
                  <c:v>40584.0</c:v>
                </c:pt>
                <c:pt idx="1483">
                  <c:v>40585.0</c:v>
                </c:pt>
                <c:pt idx="1484">
                  <c:v>40588.0</c:v>
                </c:pt>
                <c:pt idx="1485">
                  <c:v>40589.0</c:v>
                </c:pt>
                <c:pt idx="1486">
                  <c:v>40590.0</c:v>
                </c:pt>
                <c:pt idx="1487">
                  <c:v>40591.0</c:v>
                </c:pt>
                <c:pt idx="1488">
                  <c:v>40592.0</c:v>
                </c:pt>
                <c:pt idx="1489">
                  <c:v>40595.0</c:v>
                </c:pt>
                <c:pt idx="1490">
                  <c:v>40596.0</c:v>
                </c:pt>
                <c:pt idx="1491">
                  <c:v>40597.0</c:v>
                </c:pt>
                <c:pt idx="1492">
                  <c:v>40598.0</c:v>
                </c:pt>
                <c:pt idx="1493">
                  <c:v>40599.0</c:v>
                </c:pt>
                <c:pt idx="1494">
                  <c:v>40602.0</c:v>
                </c:pt>
                <c:pt idx="1495">
                  <c:v>40603.0</c:v>
                </c:pt>
                <c:pt idx="1496">
                  <c:v>40604.0</c:v>
                </c:pt>
                <c:pt idx="1497">
                  <c:v>40605.0</c:v>
                </c:pt>
                <c:pt idx="1498">
                  <c:v>40606.0</c:v>
                </c:pt>
                <c:pt idx="1499">
                  <c:v>40609.0</c:v>
                </c:pt>
                <c:pt idx="1500">
                  <c:v>40610.0</c:v>
                </c:pt>
                <c:pt idx="1501">
                  <c:v>40611.0</c:v>
                </c:pt>
                <c:pt idx="1502">
                  <c:v>40612.0</c:v>
                </c:pt>
                <c:pt idx="1503">
                  <c:v>40613.0</c:v>
                </c:pt>
                <c:pt idx="1504">
                  <c:v>40616.0</c:v>
                </c:pt>
                <c:pt idx="1505">
                  <c:v>40617.0</c:v>
                </c:pt>
                <c:pt idx="1506">
                  <c:v>40618.0</c:v>
                </c:pt>
                <c:pt idx="1507">
                  <c:v>40619.0</c:v>
                </c:pt>
                <c:pt idx="1508">
                  <c:v>40620.0</c:v>
                </c:pt>
                <c:pt idx="1509">
                  <c:v>40623.0</c:v>
                </c:pt>
                <c:pt idx="1510">
                  <c:v>40624.0</c:v>
                </c:pt>
                <c:pt idx="1511">
                  <c:v>40625.0</c:v>
                </c:pt>
                <c:pt idx="1512">
                  <c:v>40626.0</c:v>
                </c:pt>
                <c:pt idx="1513">
                  <c:v>40627.0</c:v>
                </c:pt>
                <c:pt idx="1514">
                  <c:v>40630.0</c:v>
                </c:pt>
                <c:pt idx="1515">
                  <c:v>40631.0</c:v>
                </c:pt>
                <c:pt idx="1516">
                  <c:v>40632.0</c:v>
                </c:pt>
                <c:pt idx="1517">
                  <c:v>40633.0</c:v>
                </c:pt>
                <c:pt idx="1518">
                  <c:v>40634.0</c:v>
                </c:pt>
                <c:pt idx="1519">
                  <c:v>40637.0</c:v>
                </c:pt>
                <c:pt idx="1520">
                  <c:v>40638.0</c:v>
                </c:pt>
                <c:pt idx="1521">
                  <c:v>40639.0</c:v>
                </c:pt>
                <c:pt idx="1522">
                  <c:v>40640.0</c:v>
                </c:pt>
                <c:pt idx="1523">
                  <c:v>40641.0</c:v>
                </c:pt>
                <c:pt idx="1524">
                  <c:v>40644.0</c:v>
                </c:pt>
                <c:pt idx="1525">
                  <c:v>40645.0</c:v>
                </c:pt>
                <c:pt idx="1526">
                  <c:v>40646.0</c:v>
                </c:pt>
                <c:pt idx="1527">
                  <c:v>40647.0</c:v>
                </c:pt>
                <c:pt idx="1528">
                  <c:v>40648.0</c:v>
                </c:pt>
                <c:pt idx="1529">
                  <c:v>40651.0</c:v>
                </c:pt>
                <c:pt idx="1530">
                  <c:v>40652.0</c:v>
                </c:pt>
                <c:pt idx="1531">
                  <c:v>40653.0</c:v>
                </c:pt>
                <c:pt idx="1532">
                  <c:v>40654.0</c:v>
                </c:pt>
                <c:pt idx="1533">
                  <c:v>40658.0</c:v>
                </c:pt>
                <c:pt idx="1534">
                  <c:v>40659.0</c:v>
                </c:pt>
                <c:pt idx="1535">
                  <c:v>40660.0</c:v>
                </c:pt>
                <c:pt idx="1536">
                  <c:v>40661.0</c:v>
                </c:pt>
                <c:pt idx="1537">
                  <c:v>40662.0</c:v>
                </c:pt>
                <c:pt idx="1538">
                  <c:v>40665.0</c:v>
                </c:pt>
                <c:pt idx="1539">
                  <c:v>40666.0</c:v>
                </c:pt>
                <c:pt idx="1540">
                  <c:v>40667.0</c:v>
                </c:pt>
                <c:pt idx="1541">
                  <c:v>40668.0</c:v>
                </c:pt>
                <c:pt idx="1542">
                  <c:v>40669.0</c:v>
                </c:pt>
                <c:pt idx="1543">
                  <c:v>40672.0</c:v>
                </c:pt>
                <c:pt idx="1544">
                  <c:v>40673.0</c:v>
                </c:pt>
                <c:pt idx="1545">
                  <c:v>40674.0</c:v>
                </c:pt>
                <c:pt idx="1546">
                  <c:v>40675.0</c:v>
                </c:pt>
                <c:pt idx="1547">
                  <c:v>40676.0</c:v>
                </c:pt>
                <c:pt idx="1548">
                  <c:v>40679.0</c:v>
                </c:pt>
                <c:pt idx="1549">
                  <c:v>40680.0</c:v>
                </c:pt>
                <c:pt idx="1550">
                  <c:v>40681.0</c:v>
                </c:pt>
                <c:pt idx="1551">
                  <c:v>40682.0</c:v>
                </c:pt>
                <c:pt idx="1552">
                  <c:v>40683.0</c:v>
                </c:pt>
                <c:pt idx="1553">
                  <c:v>40686.0</c:v>
                </c:pt>
                <c:pt idx="1554">
                  <c:v>40687.0</c:v>
                </c:pt>
                <c:pt idx="1555">
                  <c:v>40688.0</c:v>
                </c:pt>
                <c:pt idx="1556">
                  <c:v>40689.0</c:v>
                </c:pt>
                <c:pt idx="1557">
                  <c:v>40690.0</c:v>
                </c:pt>
                <c:pt idx="1558">
                  <c:v>40693.0</c:v>
                </c:pt>
                <c:pt idx="1559">
                  <c:v>40694.0</c:v>
                </c:pt>
                <c:pt idx="1560">
                  <c:v>40695.0</c:v>
                </c:pt>
                <c:pt idx="1561">
                  <c:v>40696.0</c:v>
                </c:pt>
                <c:pt idx="1562">
                  <c:v>40697.0</c:v>
                </c:pt>
                <c:pt idx="1563">
                  <c:v>40700.0</c:v>
                </c:pt>
                <c:pt idx="1564">
                  <c:v>40701.0</c:v>
                </c:pt>
                <c:pt idx="1565">
                  <c:v>40702.0</c:v>
                </c:pt>
                <c:pt idx="1566">
                  <c:v>40703.0</c:v>
                </c:pt>
                <c:pt idx="1567">
                  <c:v>40704.0</c:v>
                </c:pt>
                <c:pt idx="1568">
                  <c:v>40707.0</c:v>
                </c:pt>
                <c:pt idx="1569">
                  <c:v>40708.0</c:v>
                </c:pt>
                <c:pt idx="1570">
                  <c:v>40709.0</c:v>
                </c:pt>
                <c:pt idx="1571">
                  <c:v>40710.0</c:v>
                </c:pt>
                <c:pt idx="1572">
                  <c:v>40711.0</c:v>
                </c:pt>
                <c:pt idx="1573">
                  <c:v>40714.0</c:v>
                </c:pt>
                <c:pt idx="1574">
                  <c:v>40715.0</c:v>
                </c:pt>
                <c:pt idx="1575">
                  <c:v>40716.0</c:v>
                </c:pt>
                <c:pt idx="1576">
                  <c:v>40717.0</c:v>
                </c:pt>
                <c:pt idx="1577">
                  <c:v>40718.0</c:v>
                </c:pt>
                <c:pt idx="1578">
                  <c:v>40721.0</c:v>
                </c:pt>
                <c:pt idx="1579">
                  <c:v>40722.0</c:v>
                </c:pt>
                <c:pt idx="1580">
                  <c:v>40723.0</c:v>
                </c:pt>
                <c:pt idx="1581">
                  <c:v>40724.0</c:v>
                </c:pt>
                <c:pt idx="1582">
                  <c:v>40725.0</c:v>
                </c:pt>
                <c:pt idx="1583">
                  <c:v>40728.0</c:v>
                </c:pt>
                <c:pt idx="1584">
                  <c:v>40729.0</c:v>
                </c:pt>
                <c:pt idx="1585">
                  <c:v>40730.0</c:v>
                </c:pt>
                <c:pt idx="1586">
                  <c:v>40731.0</c:v>
                </c:pt>
                <c:pt idx="1587">
                  <c:v>40732.0</c:v>
                </c:pt>
                <c:pt idx="1588">
                  <c:v>40735.0</c:v>
                </c:pt>
                <c:pt idx="1589">
                  <c:v>40736.0</c:v>
                </c:pt>
                <c:pt idx="1590">
                  <c:v>40737.0</c:v>
                </c:pt>
                <c:pt idx="1591">
                  <c:v>40738.0</c:v>
                </c:pt>
                <c:pt idx="1592">
                  <c:v>40739.0</c:v>
                </c:pt>
                <c:pt idx="1593">
                  <c:v>40742.0</c:v>
                </c:pt>
                <c:pt idx="1594">
                  <c:v>40743.0</c:v>
                </c:pt>
                <c:pt idx="1595">
                  <c:v>40744.0</c:v>
                </c:pt>
                <c:pt idx="1596">
                  <c:v>40745.0</c:v>
                </c:pt>
                <c:pt idx="1597">
                  <c:v>40746.0</c:v>
                </c:pt>
                <c:pt idx="1598">
                  <c:v>40749.0</c:v>
                </c:pt>
                <c:pt idx="1599">
                  <c:v>40750.0</c:v>
                </c:pt>
                <c:pt idx="1600">
                  <c:v>40751.0</c:v>
                </c:pt>
                <c:pt idx="1601">
                  <c:v>40752.0</c:v>
                </c:pt>
                <c:pt idx="1602">
                  <c:v>40753.0</c:v>
                </c:pt>
                <c:pt idx="1603">
                  <c:v>40756.0</c:v>
                </c:pt>
                <c:pt idx="1604">
                  <c:v>40757.0</c:v>
                </c:pt>
                <c:pt idx="1605">
                  <c:v>40758.0</c:v>
                </c:pt>
                <c:pt idx="1606">
                  <c:v>40759.0</c:v>
                </c:pt>
                <c:pt idx="1607">
                  <c:v>40760.0</c:v>
                </c:pt>
                <c:pt idx="1608">
                  <c:v>40763.0</c:v>
                </c:pt>
                <c:pt idx="1609">
                  <c:v>40764.0</c:v>
                </c:pt>
                <c:pt idx="1610">
                  <c:v>40765.0</c:v>
                </c:pt>
                <c:pt idx="1611">
                  <c:v>40766.0</c:v>
                </c:pt>
                <c:pt idx="1612">
                  <c:v>40767.0</c:v>
                </c:pt>
                <c:pt idx="1613">
                  <c:v>40770.0</c:v>
                </c:pt>
                <c:pt idx="1614">
                  <c:v>40771.0</c:v>
                </c:pt>
                <c:pt idx="1615">
                  <c:v>40772.0</c:v>
                </c:pt>
                <c:pt idx="1616">
                  <c:v>40773.0</c:v>
                </c:pt>
                <c:pt idx="1617">
                  <c:v>40774.0</c:v>
                </c:pt>
                <c:pt idx="1618">
                  <c:v>40777.0</c:v>
                </c:pt>
                <c:pt idx="1619">
                  <c:v>40778.0</c:v>
                </c:pt>
                <c:pt idx="1620">
                  <c:v>40779.0</c:v>
                </c:pt>
                <c:pt idx="1621">
                  <c:v>40780.0</c:v>
                </c:pt>
                <c:pt idx="1622">
                  <c:v>40781.0</c:v>
                </c:pt>
                <c:pt idx="1623">
                  <c:v>40784.0</c:v>
                </c:pt>
                <c:pt idx="1624">
                  <c:v>40785.0</c:v>
                </c:pt>
                <c:pt idx="1625">
                  <c:v>40786.0</c:v>
                </c:pt>
                <c:pt idx="1626">
                  <c:v>40787.0</c:v>
                </c:pt>
                <c:pt idx="1627">
                  <c:v>40788.0</c:v>
                </c:pt>
                <c:pt idx="1628">
                  <c:v>40791.0</c:v>
                </c:pt>
                <c:pt idx="1629">
                  <c:v>40792.0</c:v>
                </c:pt>
                <c:pt idx="1630">
                  <c:v>40793.0</c:v>
                </c:pt>
                <c:pt idx="1631">
                  <c:v>40794.0</c:v>
                </c:pt>
                <c:pt idx="1632">
                  <c:v>40795.0</c:v>
                </c:pt>
                <c:pt idx="1633">
                  <c:v>40798.0</c:v>
                </c:pt>
                <c:pt idx="1634">
                  <c:v>40799.0</c:v>
                </c:pt>
                <c:pt idx="1635">
                  <c:v>40800.0</c:v>
                </c:pt>
                <c:pt idx="1636">
                  <c:v>40801.0</c:v>
                </c:pt>
                <c:pt idx="1637">
                  <c:v>40802.0</c:v>
                </c:pt>
                <c:pt idx="1638">
                  <c:v>40805.0</c:v>
                </c:pt>
                <c:pt idx="1639">
                  <c:v>40806.0</c:v>
                </c:pt>
                <c:pt idx="1640">
                  <c:v>40807.0</c:v>
                </c:pt>
                <c:pt idx="1641">
                  <c:v>40808.0</c:v>
                </c:pt>
                <c:pt idx="1642">
                  <c:v>40809.0</c:v>
                </c:pt>
                <c:pt idx="1643">
                  <c:v>40812.0</c:v>
                </c:pt>
                <c:pt idx="1644">
                  <c:v>40813.0</c:v>
                </c:pt>
                <c:pt idx="1645">
                  <c:v>40814.0</c:v>
                </c:pt>
                <c:pt idx="1646">
                  <c:v>40815.0</c:v>
                </c:pt>
                <c:pt idx="1647">
                  <c:v>40816.0</c:v>
                </c:pt>
                <c:pt idx="1648">
                  <c:v>40819.0</c:v>
                </c:pt>
                <c:pt idx="1649">
                  <c:v>40820.0</c:v>
                </c:pt>
                <c:pt idx="1650">
                  <c:v>40821.0</c:v>
                </c:pt>
                <c:pt idx="1651">
                  <c:v>40822.0</c:v>
                </c:pt>
                <c:pt idx="1652">
                  <c:v>40823.0</c:v>
                </c:pt>
                <c:pt idx="1653">
                  <c:v>40826.0</c:v>
                </c:pt>
                <c:pt idx="1654">
                  <c:v>40827.0</c:v>
                </c:pt>
                <c:pt idx="1655">
                  <c:v>40828.0</c:v>
                </c:pt>
                <c:pt idx="1656">
                  <c:v>40829.0</c:v>
                </c:pt>
                <c:pt idx="1657">
                  <c:v>40830.0</c:v>
                </c:pt>
                <c:pt idx="1658">
                  <c:v>40833.0</c:v>
                </c:pt>
                <c:pt idx="1659">
                  <c:v>40834.0</c:v>
                </c:pt>
                <c:pt idx="1660">
                  <c:v>40835.0</c:v>
                </c:pt>
                <c:pt idx="1661">
                  <c:v>40836.0</c:v>
                </c:pt>
                <c:pt idx="1662">
                  <c:v>40837.0</c:v>
                </c:pt>
                <c:pt idx="1663">
                  <c:v>40840.0</c:v>
                </c:pt>
                <c:pt idx="1664">
                  <c:v>40841.0</c:v>
                </c:pt>
                <c:pt idx="1665">
                  <c:v>40842.0</c:v>
                </c:pt>
                <c:pt idx="1666">
                  <c:v>40843.0</c:v>
                </c:pt>
                <c:pt idx="1667">
                  <c:v>40844.0</c:v>
                </c:pt>
                <c:pt idx="1668">
                  <c:v>40847.0</c:v>
                </c:pt>
                <c:pt idx="1669">
                  <c:v>40848.0</c:v>
                </c:pt>
                <c:pt idx="1670">
                  <c:v>40849.0</c:v>
                </c:pt>
                <c:pt idx="1671">
                  <c:v>40850.0</c:v>
                </c:pt>
                <c:pt idx="1672">
                  <c:v>40851.0</c:v>
                </c:pt>
                <c:pt idx="1673">
                  <c:v>40854.0</c:v>
                </c:pt>
                <c:pt idx="1674">
                  <c:v>40855.0</c:v>
                </c:pt>
                <c:pt idx="1675">
                  <c:v>40856.0</c:v>
                </c:pt>
                <c:pt idx="1676">
                  <c:v>40857.0</c:v>
                </c:pt>
                <c:pt idx="1677">
                  <c:v>40858.0</c:v>
                </c:pt>
                <c:pt idx="1678">
                  <c:v>40861.0</c:v>
                </c:pt>
                <c:pt idx="1679">
                  <c:v>40862.0</c:v>
                </c:pt>
                <c:pt idx="1680">
                  <c:v>40863.0</c:v>
                </c:pt>
                <c:pt idx="1681">
                  <c:v>40864.0</c:v>
                </c:pt>
                <c:pt idx="1682">
                  <c:v>40865.0</c:v>
                </c:pt>
                <c:pt idx="1683">
                  <c:v>40868.0</c:v>
                </c:pt>
                <c:pt idx="1684">
                  <c:v>40869.0</c:v>
                </c:pt>
                <c:pt idx="1685">
                  <c:v>40870.0</c:v>
                </c:pt>
                <c:pt idx="1686">
                  <c:v>40871.0</c:v>
                </c:pt>
                <c:pt idx="1687">
                  <c:v>40872.0</c:v>
                </c:pt>
                <c:pt idx="1688">
                  <c:v>40875.0</c:v>
                </c:pt>
                <c:pt idx="1689">
                  <c:v>40876.0</c:v>
                </c:pt>
                <c:pt idx="1690">
                  <c:v>40877.0</c:v>
                </c:pt>
                <c:pt idx="1691">
                  <c:v>40878.0</c:v>
                </c:pt>
                <c:pt idx="1692">
                  <c:v>40879.0</c:v>
                </c:pt>
                <c:pt idx="1693">
                  <c:v>40882.0</c:v>
                </c:pt>
                <c:pt idx="1694">
                  <c:v>40883.0</c:v>
                </c:pt>
                <c:pt idx="1695">
                  <c:v>40884.0</c:v>
                </c:pt>
                <c:pt idx="1696">
                  <c:v>40885.0</c:v>
                </c:pt>
                <c:pt idx="1697">
                  <c:v>40886.0</c:v>
                </c:pt>
                <c:pt idx="1698">
                  <c:v>40889.0</c:v>
                </c:pt>
                <c:pt idx="1699">
                  <c:v>40890.0</c:v>
                </c:pt>
                <c:pt idx="1700">
                  <c:v>40891.0</c:v>
                </c:pt>
                <c:pt idx="1701">
                  <c:v>40892.0</c:v>
                </c:pt>
                <c:pt idx="1702">
                  <c:v>40893.0</c:v>
                </c:pt>
                <c:pt idx="1703">
                  <c:v>40896.0</c:v>
                </c:pt>
                <c:pt idx="1704">
                  <c:v>40898.0</c:v>
                </c:pt>
                <c:pt idx="1705">
                  <c:v>40899.0</c:v>
                </c:pt>
                <c:pt idx="1706">
                  <c:v>40900.0</c:v>
                </c:pt>
                <c:pt idx="1707">
                  <c:v>40904.0</c:v>
                </c:pt>
                <c:pt idx="1708">
                  <c:v>40905.0</c:v>
                </c:pt>
                <c:pt idx="1709">
                  <c:v>40906.0</c:v>
                </c:pt>
                <c:pt idx="1710">
                  <c:v>40907.0</c:v>
                </c:pt>
                <c:pt idx="1711">
                  <c:v>40911.0</c:v>
                </c:pt>
                <c:pt idx="1712">
                  <c:v>40912.0</c:v>
                </c:pt>
                <c:pt idx="1713">
                  <c:v>40913.0</c:v>
                </c:pt>
                <c:pt idx="1714">
                  <c:v>40914.0</c:v>
                </c:pt>
                <c:pt idx="1715">
                  <c:v>40917.0</c:v>
                </c:pt>
                <c:pt idx="1716">
                  <c:v>40918.0</c:v>
                </c:pt>
                <c:pt idx="1717">
                  <c:v>40919.0</c:v>
                </c:pt>
                <c:pt idx="1718">
                  <c:v>40920.0</c:v>
                </c:pt>
                <c:pt idx="1719">
                  <c:v>40921.0</c:v>
                </c:pt>
                <c:pt idx="1720">
                  <c:v>40924.0</c:v>
                </c:pt>
                <c:pt idx="1721">
                  <c:v>40925.0</c:v>
                </c:pt>
                <c:pt idx="1722">
                  <c:v>40926.0</c:v>
                </c:pt>
                <c:pt idx="1723">
                  <c:v>40927.0</c:v>
                </c:pt>
                <c:pt idx="1724">
                  <c:v>40928.0</c:v>
                </c:pt>
                <c:pt idx="1725">
                  <c:v>40931.0</c:v>
                </c:pt>
                <c:pt idx="1726">
                  <c:v>40932.0</c:v>
                </c:pt>
                <c:pt idx="1727">
                  <c:v>40933.0</c:v>
                </c:pt>
                <c:pt idx="1728">
                  <c:v>40934.0</c:v>
                </c:pt>
                <c:pt idx="1729">
                  <c:v>40935.0</c:v>
                </c:pt>
                <c:pt idx="1730">
                  <c:v>40938.0</c:v>
                </c:pt>
                <c:pt idx="1731">
                  <c:v>40939.0</c:v>
                </c:pt>
                <c:pt idx="1732">
                  <c:v>40940.0</c:v>
                </c:pt>
                <c:pt idx="1733">
                  <c:v>40941.0</c:v>
                </c:pt>
                <c:pt idx="1734">
                  <c:v>40942.0</c:v>
                </c:pt>
                <c:pt idx="1735">
                  <c:v>40945.0</c:v>
                </c:pt>
                <c:pt idx="1736">
                  <c:v>40946.0</c:v>
                </c:pt>
                <c:pt idx="1737">
                  <c:v>40947.0</c:v>
                </c:pt>
                <c:pt idx="1738">
                  <c:v>40948.0</c:v>
                </c:pt>
                <c:pt idx="1739">
                  <c:v>40949.0</c:v>
                </c:pt>
                <c:pt idx="1740">
                  <c:v>40952.0</c:v>
                </c:pt>
                <c:pt idx="1741">
                  <c:v>40953.0</c:v>
                </c:pt>
                <c:pt idx="1742">
                  <c:v>40954.0</c:v>
                </c:pt>
                <c:pt idx="1743">
                  <c:v>40955.0</c:v>
                </c:pt>
                <c:pt idx="1744">
                  <c:v>40956.0</c:v>
                </c:pt>
                <c:pt idx="1745">
                  <c:v>40959.0</c:v>
                </c:pt>
                <c:pt idx="1746">
                  <c:v>40960.0</c:v>
                </c:pt>
                <c:pt idx="1747">
                  <c:v>40961.0</c:v>
                </c:pt>
                <c:pt idx="1748">
                  <c:v>40962.0</c:v>
                </c:pt>
                <c:pt idx="1749">
                  <c:v>40963.0</c:v>
                </c:pt>
                <c:pt idx="1750">
                  <c:v>40966.0</c:v>
                </c:pt>
                <c:pt idx="1751">
                  <c:v>40967.0</c:v>
                </c:pt>
                <c:pt idx="1752">
                  <c:v>40968.0</c:v>
                </c:pt>
                <c:pt idx="1753">
                  <c:v>40969.0</c:v>
                </c:pt>
                <c:pt idx="1754">
                  <c:v>40970.0</c:v>
                </c:pt>
                <c:pt idx="1755">
                  <c:v>40973.0</c:v>
                </c:pt>
                <c:pt idx="1756">
                  <c:v>40974.0</c:v>
                </c:pt>
                <c:pt idx="1757">
                  <c:v>40975.0</c:v>
                </c:pt>
                <c:pt idx="1758">
                  <c:v>40976.0</c:v>
                </c:pt>
                <c:pt idx="1759">
                  <c:v>40977.0</c:v>
                </c:pt>
                <c:pt idx="1760">
                  <c:v>40980.0</c:v>
                </c:pt>
                <c:pt idx="1761">
                  <c:v>40981.0</c:v>
                </c:pt>
                <c:pt idx="1762">
                  <c:v>40982.0</c:v>
                </c:pt>
                <c:pt idx="1763">
                  <c:v>40983.0</c:v>
                </c:pt>
                <c:pt idx="1764">
                  <c:v>40984.0</c:v>
                </c:pt>
                <c:pt idx="1765">
                  <c:v>40987.0</c:v>
                </c:pt>
                <c:pt idx="1766">
                  <c:v>40988.0</c:v>
                </c:pt>
                <c:pt idx="1767">
                  <c:v>40989.0</c:v>
                </c:pt>
                <c:pt idx="1768">
                  <c:v>40990.0</c:v>
                </c:pt>
                <c:pt idx="1769">
                  <c:v>40991.0</c:v>
                </c:pt>
                <c:pt idx="1770">
                  <c:v>40994.0</c:v>
                </c:pt>
                <c:pt idx="1771">
                  <c:v>40995.0</c:v>
                </c:pt>
                <c:pt idx="1772">
                  <c:v>40996.0</c:v>
                </c:pt>
                <c:pt idx="1773">
                  <c:v>40997.0</c:v>
                </c:pt>
                <c:pt idx="1774">
                  <c:v>40998.0</c:v>
                </c:pt>
                <c:pt idx="1775">
                  <c:v>41001.0</c:v>
                </c:pt>
                <c:pt idx="1776">
                  <c:v>41002.0</c:v>
                </c:pt>
                <c:pt idx="1777">
                  <c:v>41003.0</c:v>
                </c:pt>
                <c:pt idx="1778">
                  <c:v>41004.0</c:v>
                </c:pt>
                <c:pt idx="1779">
                  <c:v>41008.0</c:v>
                </c:pt>
                <c:pt idx="1780">
                  <c:v>41009.0</c:v>
                </c:pt>
                <c:pt idx="1781">
                  <c:v>41010.0</c:v>
                </c:pt>
                <c:pt idx="1782">
                  <c:v>41011.0</c:v>
                </c:pt>
                <c:pt idx="1783">
                  <c:v>41012.0</c:v>
                </c:pt>
                <c:pt idx="1784">
                  <c:v>41015.0</c:v>
                </c:pt>
                <c:pt idx="1785">
                  <c:v>41016.0</c:v>
                </c:pt>
                <c:pt idx="1786">
                  <c:v>41017.0</c:v>
                </c:pt>
                <c:pt idx="1787">
                  <c:v>41018.0</c:v>
                </c:pt>
                <c:pt idx="1788">
                  <c:v>41019.0</c:v>
                </c:pt>
                <c:pt idx="1789">
                  <c:v>41022.0</c:v>
                </c:pt>
                <c:pt idx="1790">
                  <c:v>41023.0</c:v>
                </c:pt>
                <c:pt idx="1791">
                  <c:v>41024.0</c:v>
                </c:pt>
                <c:pt idx="1792">
                  <c:v>41025.0</c:v>
                </c:pt>
                <c:pt idx="1793">
                  <c:v>41026.0</c:v>
                </c:pt>
                <c:pt idx="1794">
                  <c:v>41029.0</c:v>
                </c:pt>
                <c:pt idx="1795">
                  <c:v>41030.0</c:v>
                </c:pt>
                <c:pt idx="1796">
                  <c:v>41031.0</c:v>
                </c:pt>
                <c:pt idx="1797">
                  <c:v>41032.0</c:v>
                </c:pt>
                <c:pt idx="1798">
                  <c:v>41033.0</c:v>
                </c:pt>
                <c:pt idx="1799">
                  <c:v>41036.0</c:v>
                </c:pt>
                <c:pt idx="1800">
                  <c:v>41037.0</c:v>
                </c:pt>
                <c:pt idx="1801">
                  <c:v>41038.0</c:v>
                </c:pt>
                <c:pt idx="1802">
                  <c:v>41039.0</c:v>
                </c:pt>
                <c:pt idx="1803">
                  <c:v>41040.0</c:v>
                </c:pt>
                <c:pt idx="1804">
                  <c:v>41043.0</c:v>
                </c:pt>
                <c:pt idx="1805">
                  <c:v>41044.0</c:v>
                </c:pt>
                <c:pt idx="1806">
                  <c:v>41045.0</c:v>
                </c:pt>
                <c:pt idx="1807">
                  <c:v>41046.0</c:v>
                </c:pt>
                <c:pt idx="1808">
                  <c:v>41047.0</c:v>
                </c:pt>
                <c:pt idx="1809">
                  <c:v>41050.0</c:v>
                </c:pt>
                <c:pt idx="1810">
                  <c:v>41051.0</c:v>
                </c:pt>
                <c:pt idx="1811">
                  <c:v>41052.0</c:v>
                </c:pt>
                <c:pt idx="1812">
                  <c:v>41053.0</c:v>
                </c:pt>
                <c:pt idx="1813">
                  <c:v>41054.0</c:v>
                </c:pt>
                <c:pt idx="1814">
                  <c:v>41057.0</c:v>
                </c:pt>
                <c:pt idx="1815">
                  <c:v>41058.0</c:v>
                </c:pt>
                <c:pt idx="1816">
                  <c:v>41059.0</c:v>
                </c:pt>
                <c:pt idx="1817">
                  <c:v>41060.0</c:v>
                </c:pt>
                <c:pt idx="1818">
                  <c:v>41061.0</c:v>
                </c:pt>
                <c:pt idx="1819">
                  <c:v>41064.0</c:v>
                </c:pt>
                <c:pt idx="1820">
                  <c:v>41065.0</c:v>
                </c:pt>
                <c:pt idx="1821">
                  <c:v>41066.0</c:v>
                </c:pt>
                <c:pt idx="1822">
                  <c:v>41067.0</c:v>
                </c:pt>
                <c:pt idx="1823">
                  <c:v>41068.0</c:v>
                </c:pt>
                <c:pt idx="1824">
                  <c:v>41071.0</c:v>
                </c:pt>
                <c:pt idx="1825">
                  <c:v>41072.0</c:v>
                </c:pt>
                <c:pt idx="1826">
                  <c:v>41073.0</c:v>
                </c:pt>
                <c:pt idx="1827">
                  <c:v>41074.0</c:v>
                </c:pt>
                <c:pt idx="1828">
                  <c:v>41075.0</c:v>
                </c:pt>
                <c:pt idx="1829">
                  <c:v>41078.0</c:v>
                </c:pt>
                <c:pt idx="1830">
                  <c:v>41079.0</c:v>
                </c:pt>
                <c:pt idx="1831">
                  <c:v>41080.0</c:v>
                </c:pt>
                <c:pt idx="1832">
                  <c:v>41081.0</c:v>
                </c:pt>
                <c:pt idx="1833">
                  <c:v>41082.0</c:v>
                </c:pt>
                <c:pt idx="1834">
                  <c:v>41085.0</c:v>
                </c:pt>
                <c:pt idx="1835">
                  <c:v>41086.0</c:v>
                </c:pt>
                <c:pt idx="1836">
                  <c:v>41087.0</c:v>
                </c:pt>
                <c:pt idx="1837">
                  <c:v>41088.0</c:v>
                </c:pt>
                <c:pt idx="1838">
                  <c:v>41089.0</c:v>
                </c:pt>
                <c:pt idx="1839">
                  <c:v>41092.0</c:v>
                </c:pt>
                <c:pt idx="1840">
                  <c:v>41093.0</c:v>
                </c:pt>
                <c:pt idx="1841">
                  <c:v>41094.0</c:v>
                </c:pt>
                <c:pt idx="1842">
                  <c:v>41095.0</c:v>
                </c:pt>
                <c:pt idx="1843">
                  <c:v>41096.0</c:v>
                </c:pt>
                <c:pt idx="1844">
                  <c:v>41099.0</c:v>
                </c:pt>
                <c:pt idx="1845">
                  <c:v>41100.0</c:v>
                </c:pt>
                <c:pt idx="1846">
                  <c:v>41101.0</c:v>
                </c:pt>
                <c:pt idx="1847">
                  <c:v>41102.0</c:v>
                </c:pt>
                <c:pt idx="1848">
                  <c:v>41103.0</c:v>
                </c:pt>
                <c:pt idx="1849">
                  <c:v>41106.0</c:v>
                </c:pt>
                <c:pt idx="1850">
                  <c:v>41107.0</c:v>
                </c:pt>
                <c:pt idx="1851">
                  <c:v>41108.0</c:v>
                </c:pt>
                <c:pt idx="1852">
                  <c:v>41109.0</c:v>
                </c:pt>
                <c:pt idx="1853">
                  <c:v>41110.0</c:v>
                </c:pt>
                <c:pt idx="1854">
                  <c:v>41113.0</c:v>
                </c:pt>
                <c:pt idx="1855">
                  <c:v>41114.0</c:v>
                </c:pt>
                <c:pt idx="1856">
                  <c:v>41115.0</c:v>
                </c:pt>
                <c:pt idx="1857">
                  <c:v>41116.0</c:v>
                </c:pt>
                <c:pt idx="1858">
                  <c:v>41117.0</c:v>
                </c:pt>
                <c:pt idx="1859">
                  <c:v>41120.0</c:v>
                </c:pt>
                <c:pt idx="1860">
                  <c:v>41121.0</c:v>
                </c:pt>
                <c:pt idx="1861">
                  <c:v>41122.0</c:v>
                </c:pt>
                <c:pt idx="1862">
                  <c:v>41123.0</c:v>
                </c:pt>
                <c:pt idx="1863">
                  <c:v>41124.0</c:v>
                </c:pt>
                <c:pt idx="1864">
                  <c:v>41127.0</c:v>
                </c:pt>
                <c:pt idx="1865">
                  <c:v>41128.0</c:v>
                </c:pt>
                <c:pt idx="1866">
                  <c:v>41129.0</c:v>
                </c:pt>
                <c:pt idx="1867">
                  <c:v>41130.0</c:v>
                </c:pt>
                <c:pt idx="1868">
                  <c:v>41131.0</c:v>
                </c:pt>
                <c:pt idx="1869">
                  <c:v>41134.0</c:v>
                </c:pt>
                <c:pt idx="1870">
                  <c:v>41135.0</c:v>
                </c:pt>
                <c:pt idx="1871">
                  <c:v>41136.0</c:v>
                </c:pt>
                <c:pt idx="1872">
                  <c:v>41137.0</c:v>
                </c:pt>
                <c:pt idx="1873">
                  <c:v>41138.0</c:v>
                </c:pt>
                <c:pt idx="1874">
                  <c:v>41141.0</c:v>
                </c:pt>
                <c:pt idx="1875">
                  <c:v>41142.0</c:v>
                </c:pt>
                <c:pt idx="1876">
                  <c:v>41143.0</c:v>
                </c:pt>
                <c:pt idx="1877">
                  <c:v>41144.0</c:v>
                </c:pt>
                <c:pt idx="1878">
                  <c:v>41145.0</c:v>
                </c:pt>
                <c:pt idx="1879">
                  <c:v>41148.0</c:v>
                </c:pt>
                <c:pt idx="1880">
                  <c:v>41149.0</c:v>
                </c:pt>
                <c:pt idx="1881">
                  <c:v>41150.0</c:v>
                </c:pt>
                <c:pt idx="1882">
                  <c:v>41151.0</c:v>
                </c:pt>
                <c:pt idx="1883">
                  <c:v>41152.0</c:v>
                </c:pt>
                <c:pt idx="1884">
                  <c:v>41155.0</c:v>
                </c:pt>
                <c:pt idx="1885">
                  <c:v>41156.0</c:v>
                </c:pt>
                <c:pt idx="1886">
                  <c:v>41157.0</c:v>
                </c:pt>
                <c:pt idx="1887">
                  <c:v>41158.0</c:v>
                </c:pt>
                <c:pt idx="1888">
                  <c:v>41159.0</c:v>
                </c:pt>
                <c:pt idx="1889">
                  <c:v>41162.0</c:v>
                </c:pt>
                <c:pt idx="1890">
                  <c:v>41163.0</c:v>
                </c:pt>
                <c:pt idx="1891">
                  <c:v>41164.0</c:v>
                </c:pt>
                <c:pt idx="1892">
                  <c:v>41165.0</c:v>
                </c:pt>
                <c:pt idx="1893">
                  <c:v>41166.0</c:v>
                </c:pt>
                <c:pt idx="1894">
                  <c:v>41169.0</c:v>
                </c:pt>
                <c:pt idx="1895">
                  <c:v>41170.0</c:v>
                </c:pt>
                <c:pt idx="1896">
                  <c:v>41171.0</c:v>
                </c:pt>
                <c:pt idx="1897">
                  <c:v>41172.0</c:v>
                </c:pt>
                <c:pt idx="1898">
                  <c:v>41173.0</c:v>
                </c:pt>
                <c:pt idx="1899">
                  <c:v>41176.0</c:v>
                </c:pt>
                <c:pt idx="1900">
                  <c:v>41177.0</c:v>
                </c:pt>
                <c:pt idx="1901">
                  <c:v>41178.0</c:v>
                </c:pt>
                <c:pt idx="1902">
                  <c:v>41179.0</c:v>
                </c:pt>
                <c:pt idx="1903">
                  <c:v>41180.0</c:v>
                </c:pt>
                <c:pt idx="1904">
                  <c:v>41183.0</c:v>
                </c:pt>
                <c:pt idx="1905">
                  <c:v>41184.0</c:v>
                </c:pt>
                <c:pt idx="1906">
                  <c:v>41185.0</c:v>
                </c:pt>
                <c:pt idx="1907">
                  <c:v>41186.0</c:v>
                </c:pt>
                <c:pt idx="1908">
                  <c:v>41187.0</c:v>
                </c:pt>
                <c:pt idx="1909">
                  <c:v>41190.0</c:v>
                </c:pt>
                <c:pt idx="1910">
                  <c:v>41191.0</c:v>
                </c:pt>
                <c:pt idx="1911">
                  <c:v>41192.0</c:v>
                </c:pt>
                <c:pt idx="1912">
                  <c:v>41193.0</c:v>
                </c:pt>
                <c:pt idx="1913">
                  <c:v>41194.0</c:v>
                </c:pt>
                <c:pt idx="1914">
                  <c:v>41197.0</c:v>
                </c:pt>
                <c:pt idx="1915">
                  <c:v>41198.0</c:v>
                </c:pt>
                <c:pt idx="1916">
                  <c:v>41199.0</c:v>
                </c:pt>
                <c:pt idx="1917">
                  <c:v>41200.0</c:v>
                </c:pt>
                <c:pt idx="1918">
                  <c:v>41201.0</c:v>
                </c:pt>
                <c:pt idx="1919">
                  <c:v>41204.0</c:v>
                </c:pt>
                <c:pt idx="1920">
                  <c:v>41205.0</c:v>
                </c:pt>
                <c:pt idx="1921">
                  <c:v>41206.0</c:v>
                </c:pt>
                <c:pt idx="1922">
                  <c:v>41207.0</c:v>
                </c:pt>
                <c:pt idx="1923">
                  <c:v>41208.0</c:v>
                </c:pt>
                <c:pt idx="1924">
                  <c:v>41211.0</c:v>
                </c:pt>
                <c:pt idx="1925">
                  <c:v>41212.0</c:v>
                </c:pt>
                <c:pt idx="1926">
                  <c:v>41213.0</c:v>
                </c:pt>
                <c:pt idx="1927">
                  <c:v>41214.0</c:v>
                </c:pt>
                <c:pt idx="1928">
                  <c:v>41215.0</c:v>
                </c:pt>
                <c:pt idx="1929">
                  <c:v>41218.0</c:v>
                </c:pt>
                <c:pt idx="1930">
                  <c:v>41219.0</c:v>
                </c:pt>
                <c:pt idx="1931">
                  <c:v>41220.0</c:v>
                </c:pt>
                <c:pt idx="1932">
                  <c:v>41221.0</c:v>
                </c:pt>
                <c:pt idx="1933">
                  <c:v>41222.0</c:v>
                </c:pt>
                <c:pt idx="1934">
                  <c:v>41225.0</c:v>
                </c:pt>
                <c:pt idx="1935">
                  <c:v>41226.0</c:v>
                </c:pt>
                <c:pt idx="1936">
                  <c:v>41227.0</c:v>
                </c:pt>
                <c:pt idx="1937">
                  <c:v>41228.0</c:v>
                </c:pt>
                <c:pt idx="1938">
                  <c:v>41229.0</c:v>
                </c:pt>
                <c:pt idx="1939">
                  <c:v>41232.0</c:v>
                </c:pt>
                <c:pt idx="1940">
                  <c:v>41233.0</c:v>
                </c:pt>
                <c:pt idx="1941">
                  <c:v>41234.0</c:v>
                </c:pt>
                <c:pt idx="1942">
                  <c:v>41235.0</c:v>
                </c:pt>
                <c:pt idx="1943">
                  <c:v>41236.0</c:v>
                </c:pt>
                <c:pt idx="1944">
                  <c:v>41239.0</c:v>
                </c:pt>
                <c:pt idx="1945">
                  <c:v>41240.0</c:v>
                </c:pt>
                <c:pt idx="1946">
                  <c:v>41241.0</c:v>
                </c:pt>
                <c:pt idx="1947">
                  <c:v>41242.0</c:v>
                </c:pt>
                <c:pt idx="1948">
                  <c:v>41243.0</c:v>
                </c:pt>
                <c:pt idx="1949">
                  <c:v>41246.0</c:v>
                </c:pt>
                <c:pt idx="1950">
                  <c:v>41247.0</c:v>
                </c:pt>
                <c:pt idx="1951">
                  <c:v>41248.0</c:v>
                </c:pt>
                <c:pt idx="1952">
                  <c:v>41249.0</c:v>
                </c:pt>
                <c:pt idx="1953">
                  <c:v>41250.0</c:v>
                </c:pt>
                <c:pt idx="1954">
                  <c:v>41253.0</c:v>
                </c:pt>
                <c:pt idx="1955">
                  <c:v>41254.0</c:v>
                </c:pt>
                <c:pt idx="1956">
                  <c:v>41255.0</c:v>
                </c:pt>
                <c:pt idx="1957">
                  <c:v>41256.0</c:v>
                </c:pt>
                <c:pt idx="1958">
                  <c:v>41257.0</c:v>
                </c:pt>
                <c:pt idx="1959">
                  <c:v>41260.0</c:v>
                </c:pt>
                <c:pt idx="1960">
                  <c:v>41261.0</c:v>
                </c:pt>
                <c:pt idx="1961">
                  <c:v>41262.0</c:v>
                </c:pt>
                <c:pt idx="1962">
                  <c:v>41263.0</c:v>
                </c:pt>
                <c:pt idx="1963">
                  <c:v>41264.0</c:v>
                </c:pt>
                <c:pt idx="1964">
                  <c:v>41267.0</c:v>
                </c:pt>
                <c:pt idx="1965">
                  <c:v>41269.0</c:v>
                </c:pt>
                <c:pt idx="1966">
                  <c:v>41270.0</c:v>
                </c:pt>
                <c:pt idx="1967">
                  <c:v>41271.0</c:v>
                </c:pt>
                <c:pt idx="1968">
                  <c:v>41274.0</c:v>
                </c:pt>
                <c:pt idx="1969">
                  <c:v>41276.0</c:v>
                </c:pt>
                <c:pt idx="1970">
                  <c:v>41277.0</c:v>
                </c:pt>
                <c:pt idx="1971">
                  <c:v>41278.0</c:v>
                </c:pt>
                <c:pt idx="1972">
                  <c:v>41281.0</c:v>
                </c:pt>
                <c:pt idx="1973">
                  <c:v>41282.0</c:v>
                </c:pt>
                <c:pt idx="1974">
                  <c:v>41283.0</c:v>
                </c:pt>
                <c:pt idx="1975">
                  <c:v>41284.0</c:v>
                </c:pt>
                <c:pt idx="1976">
                  <c:v>41285.0</c:v>
                </c:pt>
                <c:pt idx="1977">
                  <c:v>41288.0</c:v>
                </c:pt>
                <c:pt idx="1978">
                  <c:v>41289.0</c:v>
                </c:pt>
                <c:pt idx="1979">
                  <c:v>41290.0</c:v>
                </c:pt>
                <c:pt idx="1980">
                  <c:v>41291.0</c:v>
                </c:pt>
                <c:pt idx="1981">
                  <c:v>41292.0</c:v>
                </c:pt>
                <c:pt idx="1982">
                  <c:v>41295.0</c:v>
                </c:pt>
                <c:pt idx="1983">
                  <c:v>41296.0</c:v>
                </c:pt>
                <c:pt idx="1984">
                  <c:v>41297.0</c:v>
                </c:pt>
                <c:pt idx="1985">
                  <c:v>41298.0</c:v>
                </c:pt>
                <c:pt idx="1986">
                  <c:v>41299.0</c:v>
                </c:pt>
                <c:pt idx="1987">
                  <c:v>41302.0</c:v>
                </c:pt>
                <c:pt idx="1988">
                  <c:v>41303.0</c:v>
                </c:pt>
                <c:pt idx="1989">
                  <c:v>41304.0</c:v>
                </c:pt>
                <c:pt idx="1990">
                  <c:v>41305.0</c:v>
                </c:pt>
                <c:pt idx="1991">
                  <c:v>41306.0</c:v>
                </c:pt>
                <c:pt idx="1992">
                  <c:v>41309.0</c:v>
                </c:pt>
                <c:pt idx="1993">
                  <c:v>41310.0</c:v>
                </c:pt>
                <c:pt idx="1994">
                  <c:v>41311.0</c:v>
                </c:pt>
                <c:pt idx="1995">
                  <c:v>41312.0</c:v>
                </c:pt>
                <c:pt idx="1996">
                  <c:v>41313.0</c:v>
                </c:pt>
                <c:pt idx="1997">
                  <c:v>41316.0</c:v>
                </c:pt>
                <c:pt idx="1998">
                  <c:v>41317.0</c:v>
                </c:pt>
                <c:pt idx="1999">
                  <c:v>41318.0</c:v>
                </c:pt>
                <c:pt idx="2000">
                  <c:v>41319.0</c:v>
                </c:pt>
                <c:pt idx="2001">
                  <c:v>41320.0</c:v>
                </c:pt>
                <c:pt idx="2002">
                  <c:v>41323.0</c:v>
                </c:pt>
                <c:pt idx="2003">
                  <c:v>41324.0</c:v>
                </c:pt>
                <c:pt idx="2004">
                  <c:v>41325.0</c:v>
                </c:pt>
                <c:pt idx="2005">
                  <c:v>41326.0</c:v>
                </c:pt>
                <c:pt idx="2006">
                  <c:v>41327.0</c:v>
                </c:pt>
                <c:pt idx="2007">
                  <c:v>41330.0</c:v>
                </c:pt>
                <c:pt idx="2008">
                  <c:v>41331.0</c:v>
                </c:pt>
                <c:pt idx="2009">
                  <c:v>41332.0</c:v>
                </c:pt>
                <c:pt idx="2010">
                  <c:v>41333.0</c:v>
                </c:pt>
                <c:pt idx="2011">
                  <c:v>41334.0</c:v>
                </c:pt>
                <c:pt idx="2012">
                  <c:v>41337.0</c:v>
                </c:pt>
                <c:pt idx="2013">
                  <c:v>41338.0</c:v>
                </c:pt>
                <c:pt idx="2014">
                  <c:v>41339.0</c:v>
                </c:pt>
                <c:pt idx="2015">
                  <c:v>41340.0</c:v>
                </c:pt>
                <c:pt idx="2016">
                  <c:v>41341.0</c:v>
                </c:pt>
                <c:pt idx="2017">
                  <c:v>41344.0</c:v>
                </c:pt>
                <c:pt idx="2018">
                  <c:v>41345.0</c:v>
                </c:pt>
                <c:pt idx="2019">
                  <c:v>41346.0</c:v>
                </c:pt>
                <c:pt idx="2020">
                  <c:v>41347.0</c:v>
                </c:pt>
                <c:pt idx="2021">
                  <c:v>41348.0</c:v>
                </c:pt>
                <c:pt idx="2022">
                  <c:v>41351.0</c:v>
                </c:pt>
                <c:pt idx="2023">
                  <c:v>41352.0</c:v>
                </c:pt>
                <c:pt idx="2024">
                  <c:v>41353.0</c:v>
                </c:pt>
                <c:pt idx="2025">
                  <c:v>41354.0</c:v>
                </c:pt>
                <c:pt idx="2026">
                  <c:v>41355.0</c:v>
                </c:pt>
                <c:pt idx="2027">
                  <c:v>41358.0</c:v>
                </c:pt>
                <c:pt idx="2028">
                  <c:v>41359.0</c:v>
                </c:pt>
                <c:pt idx="2029">
                  <c:v>41360.0</c:v>
                </c:pt>
                <c:pt idx="2030">
                  <c:v>41361.0</c:v>
                </c:pt>
                <c:pt idx="2031">
                  <c:v>41365.0</c:v>
                </c:pt>
                <c:pt idx="2032">
                  <c:v>41366.0</c:v>
                </c:pt>
                <c:pt idx="2033">
                  <c:v>41367.0</c:v>
                </c:pt>
                <c:pt idx="2034">
                  <c:v>41368.0</c:v>
                </c:pt>
                <c:pt idx="2035">
                  <c:v>41369.0</c:v>
                </c:pt>
                <c:pt idx="2036">
                  <c:v>41372.0</c:v>
                </c:pt>
                <c:pt idx="2037">
                  <c:v>41373.0</c:v>
                </c:pt>
                <c:pt idx="2038">
                  <c:v>41374.0</c:v>
                </c:pt>
                <c:pt idx="2039">
                  <c:v>41375.0</c:v>
                </c:pt>
                <c:pt idx="2040">
                  <c:v>41376.0</c:v>
                </c:pt>
                <c:pt idx="2041">
                  <c:v>41379.0</c:v>
                </c:pt>
                <c:pt idx="2042">
                  <c:v>41380.0</c:v>
                </c:pt>
                <c:pt idx="2043">
                  <c:v>41381.0</c:v>
                </c:pt>
                <c:pt idx="2044">
                  <c:v>41382.0</c:v>
                </c:pt>
                <c:pt idx="2045">
                  <c:v>41383.0</c:v>
                </c:pt>
                <c:pt idx="2046">
                  <c:v>41386.0</c:v>
                </c:pt>
                <c:pt idx="2047">
                  <c:v>41387.0</c:v>
                </c:pt>
                <c:pt idx="2048">
                  <c:v>41388.0</c:v>
                </c:pt>
                <c:pt idx="2049">
                  <c:v>41389.0</c:v>
                </c:pt>
                <c:pt idx="2050">
                  <c:v>41390.0</c:v>
                </c:pt>
                <c:pt idx="2051">
                  <c:v>41393.0</c:v>
                </c:pt>
                <c:pt idx="2052">
                  <c:v>41394.0</c:v>
                </c:pt>
                <c:pt idx="2053">
                  <c:v>41395.0</c:v>
                </c:pt>
                <c:pt idx="2054">
                  <c:v>41396.0</c:v>
                </c:pt>
                <c:pt idx="2055">
                  <c:v>41397.0</c:v>
                </c:pt>
                <c:pt idx="2056">
                  <c:v>41400.0</c:v>
                </c:pt>
                <c:pt idx="2057">
                  <c:v>41401.0</c:v>
                </c:pt>
                <c:pt idx="2058">
                  <c:v>41402.0</c:v>
                </c:pt>
                <c:pt idx="2059">
                  <c:v>41403.0</c:v>
                </c:pt>
                <c:pt idx="2060">
                  <c:v>41404.0</c:v>
                </c:pt>
                <c:pt idx="2061">
                  <c:v>41407.0</c:v>
                </c:pt>
                <c:pt idx="2062">
                  <c:v>41408.0</c:v>
                </c:pt>
                <c:pt idx="2063">
                  <c:v>41409.0</c:v>
                </c:pt>
                <c:pt idx="2064">
                  <c:v>41410.0</c:v>
                </c:pt>
                <c:pt idx="2065">
                  <c:v>41411.0</c:v>
                </c:pt>
                <c:pt idx="2066">
                  <c:v>41414.0</c:v>
                </c:pt>
                <c:pt idx="2067">
                  <c:v>41415.0</c:v>
                </c:pt>
                <c:pt idx="2068">
                  <c:v>41416.0</c:v>
                </c:pt>
                <c:pt idx="2069">
                  <c:v>41417.0</c:v>
                </c:pt>
                <c:pt idx="2070">
                  <c:v>41418.0</c:v>
                </c:pt>
                <c:pt idx="2071">
                  <c:v>41421.0</c:v>
                </c:pt>
                <c:pt idx="2072">
                  <c:v>41422.0</c:v>
                </c:pt>
                <c:pt idx="2073">
                  <c:v>41423.0</c:v>
                </c:pt>
                <c:pt idx="2074">
                  <c:v>41424.0</c:v>
                </c:pt>
                <c:pt idx="2075">
                  <c:v>41425.0</c:v>
                </c:pt>
                <c:pt idx="2076">
                  <c:v>41428.0</c:v>
                </c:pt>
                <c:pt idx="2077">
                  <c:v>41429.0</c:v>
                </c:pt>
                <c:pt idx="2078">
                  <c:v>41430.0</c:v>
                </c:pt>
                <c:pt idx="2079">
                  <c:v>41431.0</c:v>
                </c:pt>
                <c:pt idx="2080">
                  <c:v>41432.0</c:v>
                </c:pt>
                <c:pt idx="2081">
                  <c:v>41435.0</c:v>
                </c:pt>
                <c:pt idx="2082">
                  <c:v>41436.0</c:v>
                </c:pt>
                <c:pt idx="2083">
                  <c:v>41437.0</c:v>
                </c:pt>
                <c:pt idx="2084">
                  <c:v>41438.0</c:v>
                </c:pt>
                <c:pt idx="2085">
                  <c:v>41439.0</c:v>
                </c:pt>
                <c:pt idx="2086">
                  <c:v>41442.0</c:v>
                </c:pt>
                <c:pt idx="2087">
                  <c:v>41443.0</c:v>
                </c:pt>
                <c:pt idx="2088">
                  <c:v>41444.0</c:v>
                </c:pt>
                <c:pt idx="2089">
                  <c:v>41445.0</c:v>
                </c:pt>
                <c:pt idx="2090">
                  <c:v>41446.0</c:v>
                </c:pt>
                <c:pt idx="2091">
                  <c:v>41449.0</c:v>
                </c:pt>
                <c:pt idx="2092">
                  <c:v>41450.0</c:v>
                </c:pt>
                <c:pt idx="2093">
                  <c:v>41451.0</c:v>
                </c:pt>
                <c:pt idx="2094">
                  <c:v>41452.0</c:v>
                </c:pt>
                <c:pt idx="2095">
                  <c:v>41453.0</c:v>
                </c:pt>
                <c:pt idx="2096">
                  <c:v>41456.0</c:v>
                </c:pt>
                <c:pt idx="2097">
                  <c:v>41457.0</c:v>
                </c:pt>
                <c:pt idx="2098">
                  <c:v>41458.0</c:v>
                </c:pt>
                <c:pt idx="2099">
                  <c:v>41459.0</c:v>
                </c:pt>
                <c:pt idx="2100">
                  <c:v>41460.0</c:v>
                </c:pt>
                <c:pt idx="2101">
                  <c:v>41463.0</c:v>
                </c:pt>
                <c:pt idx="2102">
                  <c:v>41464.0</c:v>
                </c:pt>
                <c:pt idx="2103">
                  <c:v>41465.0</c:v>
                </c:pt>
                <c:pt idx="2104">
                  <c:v>41466.0</c:v>
                </c:pt>
                <c:pt idx="2105">
                  <c:v>41467.0</c:v>
                </c:pt>
                <c:pt idx="2106">
                  <c:v>41470.0</c:v>
                </c:pt>
                <c:pt idx="2107">
                  <c:v>41471.0</c:v>
                </c:pt>
                <c:pt idx="2108">
                  <c:v>41472.0</c:v>
                </c:pt>
                <c:pt idx="2109">
                  <c:v>41473.0</c:v>
                </c:pt>
                <c:pt idx="2110">
                  <c:v>41474.0</c:v>
                </c:pt>
                <c:pt idx="2111">
                  <c:v>41477.0</c:v>
                </c:pt>
                <c:pt idx="2112">
                  <c:v>41478.0</c:v>
                </c:pt>
                <c:pt idx="2113">
                  <c:v>41479.0</c:v>
                </c:pt>
                <c:pt idx="2114">
                  <c:v>41480.0</c:v>
                </c:pt>
                <c:pt idx="2115">
                  <c:v>41481.0</c:v>
                </c:pt>
                <c:pt idx="2116">
                  <c:v>41484.0</c:v>
                </c:pt>
                <c:pt idx="2117">
                  <c:v>41485.0</c:v>
                </c:pt>
                <c:pt idx="2118">
                  <c:v>41486.0</c:v>
                </c:pt>
                <c:pt idx="2119">
                  <c:v>41487.0</c:v>
                </c:pt>
                <c:pt idx="2120">
                  <c:v>41488.0</c:v>
                </c:pt>
                <c:pt idx="2121">
                  <c:v>41491.0</c:v>
                </c:pt>
                <c:pt idx="2122">
                  <c:v>41492.0</c:v>
                </c:pt>
                <c:pt idx="2123">
                  <c:v>41493.0</c:v>
                </c:pt>
                <c:pt idx="2124">
                  <c:v>41494.0</c:v>
                </c:pt>
                <c:pt idx="2125">
                  <c:v>41495.0</c:v>
                </c:pt>
                <c:pt idx="2126">
                  <c:v>41498.0</c:v>
                </c:pt>
                <c:pt idx="2127">
                  <c:v>41499.0</c:v>
                </c:pt>
                <c:pt idx="2128">
                  <c:v>41500.0</c:v>
                </c:pt>
                <c:pt idx="2129">
                  <c:v>41501.0</c:v>
                </c:pt>
                <c:pt idx="2130">
                  <c:v>41502.0</c:v>
                </c:pt>
                <c:pt idx="2131">
                  <c:v>41505.0</c:v>
                </c:pt>
                <c:pt idx="2132">
                  <c:v>41506.0</c:v>
                </c:pt>
                <c:pt idx="2133">
                  <c:v>41507.0</c:v>
                </c:pt>
                <c:pt idx="2134">
                  <c:v>41508.0</c:v>
                </c:pt>
                <c:pt idx="2135">
                  <c:v>41509.0</c:v>
                </c:pt>
                <c:pt idx="2136">
                  <c:v>41512.0</c:v>
                </c:pt>
                <c:pt idx="2137">
                  <c:v>41513.0</c:v>
                </c:pt>
                <c:pt idx="2138">
                  <c:v>41514.0</c:v>
                </c:pt>
                <c:pt idx="2139">
                  <c:v>41515.0</c:v>
                </c:pt>
                <c:pt idx="2140">
                  <c:v>41516.0</c:v>
                </c:pt>
                <c:pt idx="2141">
                  <c:v>41519.0</c:v>
                </c:pt>
                <c:pt idx="2142">
                  <c:v>41520.0</c:v>
                </c:pt>
                <c:pt idx="2143">
                  <c:v>41521.0</c:v>
                </c:pt>
                <c:pt idx="2144">
                  <c:v>41522.0</c:v>
                </c:pt>
                <c:pt idx="2145">
                  <c:v>41523.0</c:v>
                </c:pt>
                <c:pt idx="2146">
                  <c:v>41526.0</c:v>
                </c:pt>
                <c:pt idx="2147">
                  <c:v>41527.0</c:v>
                </c:pt>
                <c:pt idx="2148">
                  <c:v>41528.0</c:v>
                </c:pt>
                <c:pt idx="2149">
                  <c:v>41529.0</c:v>
                </c:pt>
                <c:pt idx="2150">
                  <c:v>41530.0</c:v>
                </c:pt>
                <c:pt idx="2151">
                  <c:v>41533.0</c:v>
                </c:pt>
                <c:pt idx="2152">
                  <c:v>41534.0</c:v>
                </c:pt>
                <c:pt idx="2153">
                  <c:v>41535.0</c:v>
                </c:pt>
                <c:pt idx="2154">
                  <c:v>41536.0</c:v>
                </c:pt>
                <c:pt idx="2155">
                  <c:v>41537.0</c:v>
                </c:pt>
                <c:pt idx="2156">
                  <c:v>41540.0</c:v>
                </c:pt>
                <c:pt idx="2157">
                  <c:v>41541.0</c:v>
                </c:pt>
                <c:pt idx="2158">
                  <c:v>41542.0</c:v>
                </c:pt>
                <c:pt idx="2159">
                  <c:v>41543.0</c:v>
                </c:pt>
                <c:pt idx="2160">
                  <c:v>41544.0</c:v>
                </c:pt>
                <c:pt idx="2161">
                  <c:v>41545.0</c:v>
                </c:pt>
                <c:pt idx="2162">
                  <c:v>41547.0</c:v>
                </c:pt>
                <c:pt idx="2163">
                  <c:v>41548.0</c:v>
                </c:pt>
                <c:pt idx="2164">
                  <c:v>41549.0</c:v>
                </c:pt>
                <c:pt idx="2165">
                  <c:v>41550.0</c:v>
                </c:pt>
                <c:pt idx="2166">
                  <c:v>41551.0</c:v>
                </c:pt>
                <c:pt idx="2167">
                  <c:v>41554.0</c:v>
                </c:pt>
                <c:pt idx="2168">
                  <c:v>41555.0</c:v>
                </c:pt>
                <c:pt idx="2169">
                  <c:v>41556.0</c:v>
                </c:pt>
                <c:pt idx="2170">
                  <c:v>41557.0</c:v>
                </c:pt>
                <c:pt idx="2171">
                  <c:v>41558.0</c:v>
                </c:pt>
                <c:pt idx="2172">
                  <c:v>41561.0</c:v>
                </c:pt>
                <c:pt idx="2173">
                  <c:v>41562.0</c:v>
                </c:pt>
                <c:pt idx="2174">
                  <c:v>41563.0</c:v>
                </c:pt>
                <c:pt idx="2175">
                  <c:v>41564.0</c:v>
                </c:pt>
                <c:pt idx="2176">
                  <c:v>41565.0</c:v>
                </c:pt>
                <c:pt idx="2177">
                  <c:v>41568.0</c:v>
                </c:pt>
                <c:pt idx="2178">
                  <c:v>41569.0</c:v>
                </c:pt>
                <c:pt idx="2179">
                  <c:v>41570.0</c:v>
                </c:pt>
                <c:pt idx="2180">
                  <c:v>41571.0</c:v>
                </c:pt>
                <c:pt idx="2181">
                  <c:v>41572.0</c:v>
                </c:pt>
                <c:pt idx="2182">
                  <c:v>41575.0</c:v>
                </c:pt>
                <c:pt idx="2183">
                  <c:v>41576.0</c:v>
                </c:pt>
                <c:pt idx="2184">
                  <c:v>41577.0</c:v>
                </c:pt>
                <c:pt idx="2185">
                  <c:v>41578.0</c:v>
                </c:pt>
                <c:pt idx="2186">
                  <c:v>41579.0</c:v>
                </c:pt>
                <c:pt idx="2187">
                  <c:v>41582.0</c:v>
                </c:pt>
                <c:pt idx="2188">
                  <c:v>41583.0</c:v>
                </c:pt>
                <c:pt idx="2189">
                  <c:v>41584.0</c:v>
                </c:pt>
                <c:pt idx="2190">
                  <c:v>41585.0</c:v>
                </c:pt>
                <c:pt idx="2191">
                  <c:v>41586.0</c:v>
                </c:pt>
                <c:pt idx="2192">
                  <c:v>41589.0</c:v>
                </c:pt>
                <c:pt idx="2193">
                  <c:v>41590.0</c:v>
                </c:pt>
                <c:pt idx="2194">
                  <c:v>41591.0</c:v>
                </c:pt>
                <c:pt idx="2195">
                  <c:v>41592.0</c:v>
                </c:pt>
                <c:pt idx="2196">
                  <c:v>41593.0</c:v>
                </c:pt>
                <c:pt idx="2197">
                  <c:v>41596.0</c:v>
                </c:pt>
                <c:pt idx="2198">
                  <c:v>41597.0</c:v>
                </c:pt>
                <c:pt idx="2199">
                  <c:v>41598.0</c:v>
                </c:pt>
                <c:pt idx="2200">
                  <c:v>41599.0</c:v>
                </c:pt>
                <c:pt idx="2201">
                  <c:v>41600.0</c:v>
                </c:pt>
                <c:pt idx="2202">
                  <c:v>41603.0</c:v>
                </c:pt>
                <c:pt idx="2203">
                  <c:v>41604.0</c:v>
                </c:pt>
                <c:pt idx="2204">
                  <c:v>41605.0</c:v>
                </c:pt>
                <c:pt idx="2205">
                  <c:v>41606.0</c:v>
                </c:pt>
                <c:pt idx="2206">
                  <c:v>41607.0</c:v>
                </c:pt>
                <c:pt idx="2207">
                  <c:v>41610.0</c:v>
                </c:pt>
                <c:pt idx="2208">
                  <c:v>41611.0</c:v>
                </c:pt>
                <c:pt idx="2209">
                  <c:v>41612.0</c:v>
                </c:pt>
                <c:pt idx="2210">
                  <c:v>41613.0</c:v>
                </c:pt>
                <c:pt idx="2211">
                  <c:v>41614.0</c:v>
                </c:pt>
                <c:pt idx="2212">
                  <c:v>41617.0</c:v>
                </c:pt>
                <c:pt idx="2213">
                  <c:v>41618.0</c:v>
                </c:pt>
                <c:pt idx="2214">
                  <c:v>41619.0</c:v>
                </c:pt>
                <c:pt idx="2215">
                  <c:v>41620.0</c:v>
                </c:pt>
                <c:pt idx="2216">
                  <c:v>41621.0</c:v>
                </c:pt>
                <c:pt idx="2217">
                  <c:v>41624.0</c:v>
                </c:pt>
                <c:pt idx="2218">
                  <c:v>41625.0</c:v>
                </c:pt>
                <c:pt idx="2219">
                  <c:v>41626.0</c:v>
                </c:pt>
                <c:pt idx="2220">
                  <c:v>41627.0</c:v>
                </c:pt>
                <c:pt idx="2221">
                  <c:v>41628.0</c:v>
                </c:pt>
                <c:pt idx="2222">
                  <c:v>41631.0</c:v>
                </c:pt>
                <c:pt idx="2223">
                  <c:v>41632.0</c:v>
                </c:pt>
                <c:pt idx="2224">
                  <c:v>41634.0</c:v>
                </c:pt>
                <c:pt idx="2225">
                  <c:v>41635.0</c:v>
                </c:pt>
                <c:pt idx="2226">
                  <c:v>41638.0</c:v>
                </c:pt>
                <c:pt idx="2227">
                  <c:v>41639.0</c:v>
                </c:pt>
                <c:pt idx="2228">
                  <c:v>41641.0</c:v>
                </c:pt>
                <c:pt idx="2229">
                  <c:v>41642.0</c:v>
                </c:pt>
                <c:pt idx="2230">
                  <c:v>41645.0</c:v>
                </c:pt>
                <c:pt idx="2231">
                  <c:v>41646.0</c:v>
                </c:pt>
                <c:pt idx="2232">
                  <c:v>41647.0</c:v>
                </c:pt>
                <c:pt idx="2233">
                  <c:v>41648.0</c:v>
                </c:pt>
                <c:pt idx="2234">
                  <c:v>41649.0</c:v>
                </c:pt>
                <c:pt idx="2235">
                  <c:v>41652.0</c:v>
                </c:pt>
                <c:pt idx="2236">
                  <c:v>41653.0</c:v>
                </c:pt>
                <c:pt idx="2237">
                  <c:v>41654.0</c:v>
                </c:pt>
                <c:pt idx="2238">
                  <c:v>41655.0</c:v>
                </c:pt>
                <c:pt idx="2239">
                  <c:v>41656.0</c:v>
                </c:pt>
                <c:pt idx="2240">
                  <c:v>41659.0</c:v>
                </c:pt>
                <c:pt idx="2241">
                  <c:v>41660.0</c:v>
                </c:pt>
                <c:pt idx="2242">
                  <c:v>41661.0</c:v>
                </c:pt>
                <c:pt idx="2243">
                  <c:v>41662.0</c:v>
                </c:pt>
                <c:pt idx="2244">
                  <c:v>41663.0</c:v>
                </c:pt>
                <c:pt idx="2245">
                  <c:v>41666.0</c:v>
                </c:pt>
                <c:pt idx="2246">
                  <c:v>41667.0</c:v>
                </c:pt>
                <c:pt idx="2247">
                  <c:v>41668.0</c:v>
                </c:pt>
                <c:pt idx="2248">
                  <c:v>41669.0</c:v>
                </c:pt>
                <c:pt idx="2249">
                  <c:v>41670.0</c:v>
                </c:pt>
                <c:pt idx="2250">
                  <c:v>41673.0</c:v>
                </c:pt>
                <c:pt idx="2251">
                  <c:v>41674.0</c:v>
                </c:pt>
                <c:pt idx="2252">
                  <c:v>41675.0</c:v>
                </c:pt>
                <c:pt idx="2253">
                  <c:v>41676.0</c:v>
                </c:pt>
                <c:pt idx="2254">
                  <c:v>41677.0</c:v>
                </c:pt>
                <c:pt idx="2255">
                  <c:v>41680.0</c:v>
                </c:pt>
                <c:pt idx="2256">
                  <c:v>41681.0</c:v>
                </c:pt>
                <c:pt idx="2257">
                  <c:v>41682.0</c:v>
                </c:pt>
                <c:pt idx="2258">
                  <c:v>41683.0</c:v>
                </c:pt>
                <c:pt idx="2259">
                  <c:v>41684.0</c:v>
                </c:pt>
                <c:pt idx="2260">
                  <c:v>41687.0</c:v>
                </c:pt>
                <c:pt idx="2261">
                  <c:v>41688.0</c:v>
                </c:pt>
                <c:pt idx="2262">
                  <c:v>41689.0</c:v>
                </c:pt>
                <c:pt idx="2263">
                  <c:v>41690.0</c:v>
                </c:pt>
                <c:pt idx="2264">
                  <c:v>41691.0</c:v>
                </c:pt>
                <c:pt idx="2265">
                  <c:v>41694.0</c:v>
                </c:pt>
                <c:pt idx="2266">
                  <c:v>41695.0</c:v>
                </c:pt>
                <c:pt idx="2267">
                  <c:v>41696.0</c:v>
                </c:pt>
                <c:pt idx="2268">
                  <c:v>41697.0</c:v>
                </c:pt>
                <c:pt idx="2269">
                  <c:v>41698.0</c:v>
                </c:pt>
                <c:pt idx="2270">
                  <c:v>41701.0</c:v>
                </c:pt>
                <c:pt idx="2271">
                  <c:v>41702.0</c:v>
                </c:pt>
                <c:pt idx="2272">
                  <c:v>41703.0</c:v>
                </c:pt>
                <c:pt idx="2273">
                  <c:v>41704.0</c:v>
                </c:pt>
                <c:pt idx="2274">
                  <c:v>41705.0</c:v>
                </c:pt>
                <c:pt idx="2275">
                  <c:v>41708.0</c:v>
                </c:pt>
                <c:pt idx="2276">
                  <c:v>41709.0</c:v>
                </c:pt>
                <c:pt idx="2277">
                  <c:v>41710.0</c:v>
                </c:pt>
                <c:pt idx="2278">
                  <c:v>41711.0</c:v>
                </c:pt>
                <c:pt idx="2279">
                  <c:v>41712.0</c:v>
                </c:pt>
                <c:pt idx="2280">
                  <c:v>41715.0</c:v>
                </c:pt>
                <c:pt idx="2281">
                  <c:v>41716.0</c:v>
                </c:pt>
                <c:pt idx="2282">
                  <c:v>41717.0</c:v>
                </c:pt>
                <c:pt idx="2283">
                  <c:v>41718.0</c:v>
                </c:pt>
                <c:pt idx="2284">
                  <c:v>41719.0</c:v>
                </c:pt>
                <c:pt idx="2285">
                  <c:v>41722.0</c:v>
                </c:pt>
                <c:pt idx="2286">
                  <c:v>41723.0</c:v>
                </c:pt>
                <c:pt idx="2287">
                  <c:v>41724.0</c:v>
                </c:pt>
                <c:pt idx="2288">
                  <c:v>41725.0</c:v>
                </c:pt>
                <c:pt idx="2289">
                  <c:v>41726.0</c:v>
                </c:pt>
                <c:pt idx="2290">
                  <c:v>41729.0</c:v>
                </c:pt>
                <c:pt idx="2291">
                  <c:v>41730.0</c:v>
                </c:pt>
                <c:pt idx="2292">
                  <c:v>41731.0</c:v>
                </c:pt>
                <c:pt idx="2293">
                  <c:v>41732.0</c:v>
                </c:pt>
                <c:pt idx="2294">
                  <c:v>41733.0</c:v>
                </c:pt>
                <c:pt idx="2295">
                  <c:v>41736.0</c:v>
                </c:pt>
                <c:pt idx="2296">
                  <c:v>41737.0</c:v>
                </c:pt>
                <c:pt idx="2297">
                  <c:v>41738.0</c:v>
                </c:pt>
                <c:pt idx="2298">
                  <c:v>41739.0</c:v>
                </c:pt>
                <c:pt idx="2299">
                  <c:v>41740.0</c:v>
                </c:pt>
                <c:pt idx="2300">
                  <c:v>41743.0</c:v>
                </c:pt>
                <c:pt idx="2301">
                  <c:v>41744.0</c:v>
                </c:pt>
                <c:pt idx="2302">
                  <c:v>41745.0</c:v>
                </c:pt>
                <c:pt idx="2303">
                  <c:v>41746.0</c:v>
                </c:pt>
                <c:pt idx="2304">
                  <c:v>41750.0</c:v>
                </c:pt>
                <c:pt idx="2305">
                  <c:v>41751.0</c:v>
                </c:pt>
                <c:pt idx="2306">
                  <c:v>41752.0</c:v>
                </c:pt>
                <c:pt idx="2307">
                  <c:v>41753.0</c:v>
                </c:pt>
                <c:pt idx="2308">
                  <c:v>41754.0</c:v>
                </c:pt>
                <c:pt idx="2309">
                  <c:v>41757.0</c:v>
                </c:pt>
                <c:pt idx="2310">
                  <c:v>41758.0</c:v>
                </c:pt>
                <c:pt idx="2311">
                  <c:v>41759.0</c:v>
                </c:pt>
                <c:pt idx="2312">
                  <c:v>41760.0</c:v>
                </c:pt>
                <c:pt idx="2313">
                  <c:v>41761.0</c:v>
                </c:pt>
                <c:pt idx="2314">
                  <c:v>41764.0</c:v>
                </c:pt>
                <c:pt idx="2315">
                  <c:v>41765.0</c:v>
                </c:pt>
                <c:pt idx="2316">
                  <c:v>41766.0</c:v>
                </c:pt>
                <c:pt idx="2317">
                  <c:v>41767.0</c:v>
                </c:pt>
                <c:pt idx="2318">
                  <c:v>41768.0</c:v>
                </c:pt>
                <c:pt idx="2319">
                  <c:v>41771.0</c:v>
                </c:pt>
                <c:pt idx="2320">
                  <c:v>41772.0</c:v>
                </c:pt>
                <c:pt idx="2321">
                  <c:v>41773.0</c:v>
                </c:pt>
                <c:pt idx="2322">
                  <c:v>41774.0</c:v>
                </c:pt>
                <c:pt idx="2323">
                  <c:v>41775.0</c:v>
                </c:pt>
                <c:pt idx="2324">
                  <c:v>41778.0</c:v>
                </c:pt>
                <c:pt idx="2325">
                  <c:v>41779.0</c:v>
                </c:pt>
                <c:pt idx="2326">
                  <c:v>41780.0</c:v>
                </c:pt>
                <c:pt idx="2327">
                  <c:v>41781.0</c:v>
                </c:pt>
                <c:pt idx="2328">
                  <c:v>41782.0</c:v>
                </c:pt>
                <c:pt idx="2329">
                  <c:v>41785.0</c:v>
                </c:pt>
                <c:pt idx="2330">
                  <c:v>41786.0</c:v>
                </c:pt>
                <c:pt idx="2331">
                  <c:v>41787.0</c:v>
                </c:pt>
                <c:pt idx="2332">
                  <c:v>41788.0</c:v>
                </c:pt>
                <c:pt idx="2333">
                  <c:v>41789.0</c:v>
                </c:pt>
                <c:pt idx="2334">
                  <c:v>41792.0</c:v>
                </c:pt>
                <c:pt idx="2335">
                  <c:v>41793.0</c:v>
                </c:pt>
                <c:pt idx="2336">
                  <c:v>41794.0</c:v>
                </c:pt>
                <c:pt idx="2337">
                  <c:v>41795.0</c:v>
                </c:pt>
                <c:pt idx="2338">
                  <c:v>41796.0</c:v>
                </c:pt>
                <c:pt idx="2339">
                  <c:v>41799.0</c:v>
                </c:pt>
                <c:pt idx="2340">
                  <c:v>41800.0</c:v>
                </c:pt>
                <c:pt idx="2341">
                  <c:v>41801.0</c:v>
                </c:pt>
                <c:pt idx="2342">
                  <c:v>41802.0</c:v>
                </c:pt>
                <c:pt idx="2343">
                  <c:v>41803.0</c:v>
                </c:pt>
                <c:pt idx="2344">
                  <c:v>41806.0</c:v>
                </c:pt>
                <c:pt idx="2345">
                  <c:v>41807.0</c:v>
                </c:pt>
                <c:pt idx="2346">
                  <c:v>41808.0</c:v>
                </c:pt>
                <c:pt idx="2347">
                  <c:v>41809.0</c:v>
                </c:pt>
                <c:pt idx="2348">
                  <c:v>41810.0</c:v>
                </c:pt>
                <c:pt idx="2349">
                  <c:v>41813.0</c:v>
                </c:pt>
                <c:pt idx="2350">
                  <c:v>41814.0</c:v>
                </c:pt>
                <c:pt idx="2351">
                  <c:v>41815.0</c:v>
                </c:pt>
                <c:pt idx="2352">
                  <c:v>41816.0</c:v>
                </c:pt>
                <c:pt idx="2353">
                  <c:v>41817.0</c:v>
                </c:pt>
                <c:pt idx="2354">
                  <c:v>41820.0</c:v>
                </c:pt>
                <c:pt idx="2355">
                  <c:v>41821.0</c:v>
                </c:pt>
                <c:pt idx="2356">
                  <c:v>41822.0</c:v>
                </c:pt>
                <c:pt idx="2357">
                  <c:v>41823.0</c:v>
                </c:pt>
                <c:pt idx="2358">
                  <c:v>41824.0</c:v>
                </c:pt>
                <c:pt idx="2359">
                  <c:v>41827.0</c:v>
                </c:pt>
                <c:pt idx="2360">
                  <c:v>41828.0</c:v>
                </c:pt>
                <c:pt idx="2361">
                  <c:v>41829.0</c:v>
                </c:pt>
                <c:pt idx="2362">
                  <c:v>41830.0</c:v>
                </c:pt>
                <c:pt idx="2363">
                  <c:v>41831.0</c:v>
                </c:pt>
                <c:pt idx="2364">
                  <c:v>41834.0</c:v>
                </c:pt>
                <c:pt idx="2365">
                  <c:v>41835.0</c:v>
                </c:pt>
                <c:pt idx="2366">
                  <c:v>41836.0</c:v>
                </c:pt>
                <c:pt idx="2367">
                  <c:v>41837.0</c:v>
                </c:pt>
                <c:pt idx="2368">
                  <c:v>41838.0</c:v>
                </c:pt>
                <c:pt idx="2369">
                  <c:v>41841.0</c:v>
                </c:pt>
                <c:pt idx="2370">
                  <c:v>41842.0</c:v>
                </c:pt>
                <c:pt idx="2371">
                  <c:v>41843.0</c:v>
                </c:pt>
                <c:pt idx="2372">
                  <c:v>41844.0</c:v>
                </c:pt>
                <c:pt idx="2373">
                  <c:v>41845.0</c:v>
                </c:pt>
                <c:pt idx="2374">
                  <c:v>41848.0</c:v>
                </c:pt>
                <c:pt idx="2375">
                  <c:v>41849.0</c:v>
                </c:pt>
                <c:pt idx="2376">
                  <c:v>41850.0</c:v>
                </c:pt>
                <c:pt idx="2377">
                  <c:v>41851.0</c:v>
                </c:pt>
                <c:pt idx="2378">
                  <c:v>41852.0</c:v>
                </c:pt>
                <c:pt idx="2379">
                  <c:v>41855.0</c:v>
                </c:pt>
                <c:pt idx="2380">
                  <c:v>41856.0</c:v>
                </c:pt>
                <c:pt idx="2381">
                  <c:v>41857.0</c:v>
                </c:pt>
                <c:pt idx="2382">
                  <c:v>41858.0</c:v>
                </c:pt>
                <c:pt idx="2383">
                  <c:v>41859.0</c:v>
                </c:pt>
                <c:pt idx="2384">
                  <c:v>41862.0</c:v>
                </c:pt>
                <c:pt idx="2385">
                  <c:v>41863.0</c:v>
                </c:pt>
                <c:pt idx="2386">
                  <c:v>41864.0</c:v>
                </c:pt>
                <c:pt idx="2387">
                  <c:v>41865.0</c:v>
                </c:pt>
                <c:pt idx="2388">
                  <c:v>41866.0</c:v>
                </c:pt>
                <c:pt idx="2389">
                  <c:v>41869.0</c:v>
                </c:pt>
                <c:pt idx="2390">
                  <c:v>41870.0</c:v>
                </c:pt>
                <c:pt idx="2391">
                  <c:v>41871.0</c:v>
                </c:pt>
                <c:pt idx="2392">
                  <c:v>41872.0</c:v>
                </c:pt>
                <c:pt idx="2393">
                  <c:v>41873.0</c:v>
                </c:pt>
                <c:pt idx="2394">
                  <c:v>41876.0</c:v>
                </c:pt>
                <c:pt idx="2395">
                  <c:v>41877.0</c:v>
                </c:pt>
                <c:pt idx="2396">
                  <c:v>41878.0</c:v>
                </c:pt>
                <c:pt idx="2397">
                  <c:v>41879.0</c:v>
                </c:pt>
                <c:pt idx="2398">
                  <c:v>41880.0</c:v>
                </c:pt>
                <c:pt idx="2399">
                  <c:v>41883.0</c:v>
                </c:pt>
                <c:pt idx="2400">
                  <c:v>41884.0</c:v>
                </c:pt>
                <c:pt idx="2401">
                  <c:v>41885.0</c:v>
                </c:pt>
                <c:pt idx="2402">
                  <c:v>41886.0</c:v>
                </c:pt>
                <c:pt idx="2403">
                  <c:v>41887.0</c:v>
                </c:pt>
                <c:pt idx="2404">
                  <c:v>41890.0</c:v>
                </c:pt>
                <c:pt idx="2405">
                  <c:v>41891.0</c:v>
                </c:pt>
                <c:pt idx="2406">
                  <c:v>41892.0</c:v>
                </c:pt>
                <c:pt idx="2407">
                  <c:v>41893.0</c:v>
                </c:pt>
                <c:pt idx="2408">
                  <c:v>41894.0</c:v>
                </c:pt>
                <c:pt idx="2409">
                  <c:v>41897.0</c:v>
                </c:pt>
                <c:pt idx="2410">
                  <c:v>41898.0</c:v>
                </c:pt>
                <c:pt idx="2411">
                  <c:v>41899.0</c:v>
                </c:pt>
                <c:pt idx="2412">
                  <c:v>41900.0</c:v>
                </c:pt>
                <c:pt idx="2413">
                  <c:v>41901.0</c:v>
                </c:pt>
                <c:pt idx="2414">
                  <c:v>41904.0</c:v>
                </c:pt>
                <c:pt idx="2415">
                  <c:v>41905.0</c:v>
                </c:pt>
                <c:pt idx="2416">
                  <c:v>41906.0</c:v>
                </c:pt>
                <c:pt idx="2417">
                  <c:v>41907.0</c:v>
                </c:pt>
                <c:pt idx="2418">
                  <c:v>41908.0</c:v>
                </c:pt>
                <c:pt idx="2419">
                  <c:v>41911.0</c:v>
                </c:pt>
                <c:pt idx="2420">
                  <c:v>41912.0</c:v>
                </c:pt>
                <c:pt idx="2421">
                  <c:v>41913.0</c:v>
                </c:pt>
                <c:pt idx="2422">
                  <c:v>41914.0</c:v>
                </c:pt>
                <c:pt idx="2423">
                  <c:v>41915.0</c:v>
                </c:pt>
                <c:pt idx="2424">
                  <c:v>41918.0</c:v>
                </c:pt>
                <c:pt idx="2425">
                  <c:v>41919.0</c:v>
                </c:pt>
                <c:pt idx="2426">
                  <c:v>41920.0</c:v>
                </c:pt>
                <c:pt idx="2427">
                  <c:v>41921.0</c:v>
                </c:pt>
                <c:pt idx="2428">
                  <c:v>41922.0</c:v>
                </c:pt>
                <c:pt idx="2429">
                  <c:v>41925.0</c:v>
                </c:pt>
                <c:pt idx="2430">
                  <c:v>41926.0</c:v>
                </c:pt>
                <c:pt idx="2431">
                  <c:v>41927.0</c:v>
                </c:pt>
                <c:pt idx="2432">
                  <c:v>41928.0</c:v>
                </c:pt>
                <c:pt idx="2433">
                  <c:v>41929.0</c:v>
                </c:pt>
                <c:pt idx="2434">
                  <c:v>41932.0</c:v>
                </c:pt>
                <c:pt idx="2435">
                  <c:v>41933.0</c:v>
                </c:pt>
                <c:pt idx="2436">
                  <c:v>41934.0</c:v>
                </c:pt>
                <c:pt idx="2437">
                  <c:v>41935.0</c:v>
                </c:pt>
                <c:pt idx="2438">
                  <c:v>41936.0</c:v>
                </c:pt>
                <c:pt idx="2439">
                  <c:v>41939.0</c:v>
                </c:pt>
                <c:pt idx="2440">
                  <c:v>41940.0</c:v>
                </c:pt>
                <c:pt idx="2441">
                  <c:v>41941.0</c:v>
                </c:pt>
                <c:pt idx="2442">
                  <c:v>41942.0</c:v>
                </c:pt>
                <c:pt idx="2443">
                  <c:v>41943.0</c:v>
                </c:pt>
                <c:pt idx="2444">
                  <c:v>41946.0</c:v>
                </c:pt>
                <c:pt idx="2445">
                  <c:v>41947.0</c:v>
                </c:pt>
                <c:pt idx="2446">
                  <c:v>41948.0</c:v>
                </c:pt>
                <c:pt idx="2447">
                  <c:v>41949.0</c:v>
                </c:pt>
                <c:pt idx="2448">
                  <c:v>41950.0</c:v>
                </c:pt>
                <c:pt idx="2449">
                  <c:v>41953.0</c:v>
                </c:pt>
                <c:pt idx="2450">
                  <c:v>41954.0</c:v>
                </c:pt>
                <c:pt idx="2451">
                  <c:v>41955.0</c:v>
                </c:pt>
                <c:pt idx="2452">
                  <c:v>41956.0</c:v>
                </c:pt>
                <c:pt idx="2453">
                  <c:v>41957.0</c:v>
                </c:pt>
                <c:pt idx="2454">
                  <c:v>41960.0</c:v>
                </c:pt>
                <c:pt idx="2455">
                  <c:v>41961.0</c:v>
                </c:pt>
                <c:pt idx="2456">
                  <c:v>41962.0</c:v>
                </c:pt>
                <c:pt idx="2457">
                  <c:v>41963.0</c:v>
                </c:pt>
                <c:pt idx="2458">
                  <c:v>41964.0</c:v>
                </c:pt>
                <c:pt idx="2459">
                  <c:v>41967.0</c:v>
                </c:pt>
                <c:pt idx="2460">
                  <c:v>41968.0</c:v>
                </c:pt>
                <c:pt idx="2461">
                  <c:v>41969.0</c:v>
                </c:pt>
                <c:pt idx="2462">
                  <c:v>41970.0</c:v>
                </c:pt>
                <c:pt idx="2463">
                  <c:v>41971.0</c:v>
                </c:pt>
                <c:pt idx="2464">
                  <c:v>41974.0</c:v>
                </c:pt>
                <c:pt idx="2465">
                  <c:v>41975.0</c:v>
                </c:pt>
                <c:pt idx="2466">
                  <c:v>41976.0</c:v>
                </c:pt>
                <c:pt idx="2467">
                  <c:v>41977.0</c:v>
                </c:pt>
                <c:pt idx="2468">
                  <c:v>41978.0</c:v>
                </c:pt>
                <c:pt idx="2469">
                  <c:v>41981.0</c:v>
                </c:pt>
                <c:pt idx="2470">
                  <c:v>41982.0</c:v>
                </c:pt>
                <c:pt idx="2471">
                  <c:v>41983.0</c:v>
                </c:pt>
                <c:pt idx="2472">
                  <c:v>41984.0</c:v>
                </c:pt>
                <c:pt idx="2473">
                  <c:v>41985.0</c:v>
                </c:pt>
                <c:pt idx="2474">
                  <c:v>41988.0</c:v>
                </c:pt>
                <c:pt idx="2475">
                  <c:v>41989.0</c:v>
                </c:pt>
                <c:pt idx="2476">
                  <c:v>41990.0</c:v>
                </c:pt>
                <c:pt idx="2477">
                  <c:v>41991.0</c:v>
                </c:pt>
                <c:pt idx="2478">
                  <c:v>41992.0</c:v>
                </c:pt>
                <c:pt idx="2479">
                  <c:v>41995.0</c:v>
                </c:pt>
                <c:pt idx="2480">
                  <c:v>41996.0</c:v>
                </c:pt>
                <c:pt idx="2481">
                  <c:v>41997.0</c:v>
                </c:pt>
                <c:pt idx="2482">
                  <c:v>41999.0</c:v>
                </c:pt>
                <c:pt idx="2483">
                  <c:v>42002.0</c:v>
                </c:pt>
                <c:pt idx="2484">
                  <c:v>42003.0</c:v>
                </c:pt>
                <c:pt idx="2485">
                  <c:v>42004.0</c:v>
                </c:pt>
                <c:pt idx="2486">
                  <c:v>42006.0</c:v>
                </c:pt>
                <c:pt idx="2487">
                  <c:v>42009.0</c:v>
                </c:pt>
                <c:pt idx="2488">
                  <c:v>42010.0</c:v>
                </c:pt>
                <c:pt idx="2489">
                  <c:v>42011.0</c:v>
                </c:pt>
                <c:pt idx="2490">
                  <c:v>42012.0</c:v>
                </c:pt>
                <c:pt idx="2491">
                  <c:v>42013.0</c:v>
                </c:pt>
                <c:pt idx="2492">
                  <c:v>42016.0</c:v>
                </c:pt>
                <c:pt idx="2493">
                  <c:v>42017.0</c:v>
                </c:pt>
                <c:pt idx="2494">
                  <c:v>42018.0</c:v>
                </c:pt>
                <c:pt idx="2495">
                  <c:v>42019.0</c:v>
                </c:pt>
                <c:pt idx="2496">
                  <c:v>42020.0</c:v>
                </c:pt>
                <c:pt idx="2497">
                  <c:v>42023.0</c:v>
                </c:pt>
                <c:pt idx="2498">
                  <c:v>42024.0</c:v>
                </c:pt>
                <c:pt idx="2499">
                  <c:v>42025.0</c:v>
                </c:pt>
                <c:pt idx="2500">
                  <c:v>42026.0</c:v>
                </c:pt>
                <c:pt idx="2501">
                  <c:v>42027.0</c:v>
                </c:pt>
                <c:pt idx="2502">
                  <c:v>42030.0</c:v>
                </c:pt>
                <c:pt idx="2503">
                  <c:v>42031.0</c:v>
                </c:pt>
                <c:pt idx="2504">
                  <c:v>42032.0</c:v>
                </c:pt>
                <c:pt idx="2505">
                  <c:v>42033.0</c:v>
                </c:pt>
                <c:pt idx="2506">
                  <c:v>42034.0</c:v>
                </c:pt>
                <c:pt idx="2507">
                  <c:v>42037.0</c:v>
                </c:pt>
                <c:pt idx="2508">
                  <c:v>42038.0</c:v>
                </c:pt>
                <c:pt idx="2509">
                  <c:v>42039.0</c:v>
                </c:pt>
                <c:pt idx="2510">
                  <c:v>42040.0</c:v>
                </c:pt>
                <c:pt idx="2511">
                  <c:v>42041.0</c:v>
                </c:pt>
                <c:pt idx="2512">
                  <c:v>42044.0</c:v>
                </c:pt>
                <c:pt idx="2513">
                  <c:v>42045.0</c:v>
                </c:pt>
                <c:pt idx="2514">
                  <c:v>42046.0</c:v>
                </c:pt>
                <c:pt idx="2515">
                  <c:v>42047.0</c:v>
                </c:pt>
                <c:pt idx="2516">
                  <c:v>42048.0</c:v>
                </c:pt>
                <c:pt idx="2517">
                  <c:v>42051.0</c:v>
                </c:pt>
                <c:pt idx="2518">
                  <c:v>42052.0</c:v>
                </c:pt>
                <c:pt idx="2519">
                  <c:v>42053.0</c:v>
                </c:pt>
                <c:pt idx="2520">
                  <c:v>42054.0</c:v>
                </c:pt>
                <c:pt idx="2521">
                  <c:v>42055.0</c:v>
                </c:pt>
                <c:pt idx="2522">
                  <c:v>42058.0</c:v>
                </c:pt>
                <c:pt idx="2523">
                  <c:v>42059.0</c:v>
                </c:pt>
                <c:pt idx="2524">
                  <c:v>42060.0</c:v>
                </c:pt>
                <c:pt idx="2525">
                  <c:v>42061.0</c:v>
                </c:pt>
                <c:pt idx="2526">
                  <c:v>42062.0</c:v>
                </c:pt>
                <c:pt idx="2527">
                  <c:v>42065.0</c:v>
                </c:pt>
                <c:pt idx="2528">
                  <c:v>42066.0</c:v>
                </c:pt>
                <c:pt idx="2529">
                  <c:v>42067.0</c:v>
                </c:pt>
                <c:pt idx="2530">
                  <c:v>42068.0</c:v>
                </c:pt>
                <c:pt idx="2531">
                  <c:v>42069.0</c:v>
                </c:pt>
                <c:pt idx="2532">
                  <c:v>42072.0</c:v>
                </c:pt>
                <c:pt idx="2533">
                  <c:v>42073.0</c:v>
                </c:pt>
                <c:pt idx="2534">
                  <c:v>42074.0</c:v>
                </c:pt>
                <c:pt idx="2535">
                  <c:v>42075.0</c:v>
                </c:pt>
                <c:pt idx="2536">
                  <c:v>42076.0</c:v>
                </c:pt>
                <c:pt idx="2537">
                  <c:v>42079.0</c:v>
                </c:pt>
                <c:pt idx="2538">
                  <c:v>42080.0</c:v>
                </c:pt>
                <c:pt idx="2539">
                  <c:v>42081.0</c:v>
                </c:pt>
                <c:pt idx="2540">
                  <c:v>42082.0</c:v>
                </c:pt>
                <c:pt idx="2541">
                  <c:v>42083.0</c:v>
                </c:pt>
                <c:pt idx="2542">
                  <c:v>42086.0</c:v>
                </c:pt>
                <c:pt idx="2543">
                  <c:v>42087.0</c:v>
                </c:pt>
                <c:pt idx="2544">
                  <c:v>42088.0</c:v>
                </c:pt>
                <c:pt idx="2545">
                  <c:v>42089.0</c:v>
                </c:pt>
                <c:pt idx="2546">
                  <c:v>42090.0</c:v>
                </c:pt>
                <c:pt idx="2547">
                  <c:v>42093.0</c:v>
                </c:pt>
                <c:pt idx="2548">
                  <c:v>42094.0</c:v>
                </c:pt>
                <c:pt idx="2549">
                  <c:v>42095.0</c:v>
                </c:pt>
                <c:pt idx="2550">
                  <c:v>42096.0</c:v>
                </c:pt>
                <c:pt idx="2551">
                  <c:v>42100.0</c:v>
                </c:pt>
                <c:pt idx="2552">
                  <c:v>42101.0</c:v>
                </c:pt>
                <c:pt idx="2553">
                  <c:v>42102.0</c:v>
                </c:pt>
                <c:pt idx="2554">
                  <c:v>42103.0</c:v>
                </c:pt>
                <c:pt idx="2555">
                  <c:v>42104.0</c:v>
                </c:pt>
                <c:pt idx="2556">
                  <c:v>42107.0</c:v>
                </c:pt>
                <c:pt idx="2557">
                  <c:v>42108.0</c:v>
                </c:pt>
                <c:pt idx="2558">
                  <c:v>42109.0</c:v>
                </c:pt>
                <c:pt idx="2559">
                  <c:v>42110.0</c:v>
                </c:pt>
                <c:pt idx="2560">
                  <c:v>42111.0</c:v>
                </c:pt>
                <c:pt idx="2561">
                  <c:v>42114.0</c:v>
                </c:pt>
                <c:pt idx="2562">
                  <c:v>42115.0</c:v>
                </c:pt>
                <c:pt idx="2563">
                  <c:v>42116.0</c:v>
                </c:pt>
                <c:pt idx="2564">
                  <c:v>42117.0</c:v>
                </c:pt>
                <c:pt idx="2565">
                  <c:v>42118.0</c:v>
                </c:pt>
                <c:pt idx="2566">
                  <c:v>42121.0</c:v>
                </c:pt>
                <c:pt idx="2567">
                  <c:v>42122.0</c:v>
                </c:pt>
                <c:pt idx="2568">
                  <c:v>42123.0</c:v>
                </c:pt>
                <c:pt idx="2569">
                  <c:v>42124.0</c:v>
                </c:pt>
                <c:pt idx="2570">
                  <c:v>42125.0</c:v>
                </c:pt>
                <c:pt idx="2571">
                  <c:v>42128.0</c:v>
                </c:pt>
                <c:pt idx="2572">
                  <c:v>42129.0</c:v>
                </c:pt>
                <c:pt idx="2573">
                  <c:v>42130.0</c:v>
                </c:pt>
                <c:pt idx="2574">
                  <c:v>42131.0</c:v>
                </c:pt>
                <c:pt idx="2575">
                  <c:v>42132.0</c:v>
                </c:pt>
                <c:pt idx="2576">
                  <c:v>42135.0</c:v>
                </c:pt>
                <c:pt idx="2577">
                  <c:v>42136.0</c:v>
                </c:pt>
                <c:pt idx="2578">
                  <c:v>42137.0</c:v>
                </c:pt>
                <c:pt idx="2579">
                  <c:v>42138.0</c:v>
                </c:pt>
                <c:pt idx="2580">
                  <c:v>42139.0</c:v>
                </c:pt>
                <c:pt idx="2581">
                  <c:v>42142.0</c:v>
                </c:pt>
                <c:pt idx="2582">
                  <c:v>42143.0</c:v>
                </c:pt>
                <c:pt idx="2583">
                  <c:v>42144.0</c:v>
                </c:pt>
                <c:pt idx="2584">
                  <c:v>42145.0</c:v>
                </c:pt>
                <c:pt idx="2585">
                  <c:v>42146.0</c:v>
                </c:pt>
                <c:pt idx="2586">
                  <c:v>42149.0</c:v>
                </c:pt>
                <c:pt idx="2587">
                  <c:v>42150.0</c:v>
                </c:pt>
                <c:pt idx="2588">
                  <c:v>42151.0</c:v>
                </c:pt>
                <c:pt idx="2589">
                  <c:v>42152.0</c:v>
                </c:pt>
                <c:pt idx="2590">
                  <c:v>42153.0</c:v>
                </c:pt>
                <c:pt idx="2591">
                  <c:v>42156.0</c:v>
                </c:pt>
                <c:pt idx="2592">
                  <c:v>42157.0</c:v>
                </c:pt>
                <c:pt idx="2593">
                  <c:v>42158.0</c:v>
                </c:pt>
                <c:pt idx="2594">
                  <c:v>42159.0</c:v>
                </c:pt>
                <c:pt idx="2595">
                  <c:v>42160.0</c:v>
                </c:pt>
                <c:pt idx="2596">
                  <c:v>42163.0</c:v>
                </c:pt>
                <c:pt idx="2597">
                  <c:v>42164.0</c:v>
                </c:pt>
                <c:pt idx="2598">
                  <c:v>42165.0</c:v>
                </c:pt>
                <c:pt idx="2599">
                  <c:v>42166.0</c:v>
                </c:pt>
                <c:pt idx="2600">
                  <c:v>42167.0</c:v>
                </c:pt>
                <c:pt idx="2601">
                  <c:v>42170.0</c:v>
                </c:pt>
                <c:pt idx="2602">
                  <c:v>42171.0</c:v>
                </c:pt>
                <c:pt idx="2603">
                  <c:v>42172.0</c:v>
                </c:pt>
                <c:pt idx="2604">
                  <c:v>42173.0</c:v>
                </c:pt>
                <c:pt idx="2605">
                  <c:v>42174.0</c:v>
                </c:pt>
                <c:pt idx="2606">
                  <c:v>42177.0</c:v>
                </c:pt>
                <c:pt idx="2607">
                  <c:v>42178.0</c:v>
                </c:pt>
                <c:pt idx="2608">
                  <c:v>42179.0</c:v>
                </c:pt>
                <c:pt idx="2609">
                  <c:v>42180.0</c:v>
                </c:pt>
                <c:pt idx="2610">
                  <c:v>42181.0</c:v>
                </c:pt>
                <c:pt idx="2611">
                  <c:v>42184.0</c:v>
                </c:pt>
                <c:pt idx="2612">
                  <c:v>42185.0</c:v>
                </c:pt>
                <c:pt idx="2613">
                  <c:v>42186.0</c:v>
                </c:pt>
                <c:pt idx="2614">
                  <c:v>42187.0</c:v>
                </c:pt>
                <c:pt idx="2615">
                  <c:v>42188.0</c:v>
                </c:pt>
                <c:pt idx="2616">
                  <c:v>42191.0</c:v>
                </c:pt>
                <c:pt idx="2617">
                  <c:v>42192.0</c:v>
                </c:pt>
                <c:pt idx="2618">
                  <c:v>42193.0</c:v>
                </c:pt>
                <c:pt idx="2619">
                  <c:v>42194.0</c:v>
                </c:pt>
                <c:pt idx="2620">
                  <c:v>42195.0</c:v>
                </c:pt>
                <c:pt idx="2621">
                  <c:v>42198.0</c:v>
                </c:pt>
                <c:pt idx="2622">
                  <c:v>42199.0</c:v>
                </c:pt>
                <c:pt idx="2623">
                  <c:v>42200.0</c:v>
                </c:pt>
                <c:pt idx="2624">
                  <c:v>42201.0</c:v>
                </c:pt>
                <c:pt idx="2625">
                  <c:v>42202.0</c:v>
                </c:pt>
                <c:pt idx="2626">
                  <c:v>42205.0</c:v>
                </c:pt>
                <c:pt idx="2627">
                  <c:v>42206.0</c:v>
                </c:pt>
                <c:pt idx="2628">
                  <c:v>42207.0</c:v>
                </c:pt>
                <c:pt idx="2629">
                  <c:v>42208.0</c:v>
                </c:pt>
                <c:pt idx="2630">
                  <c:v>42209.0</c:v>
                </c:pt>
                <c:pt idx="2631">
                  <c:v>42212.0</c:v>
                </c:pt>
                <c:pt idx="2632">
                  <c:v>42213.0</c:v>
                </c:pt>
                <c:pt idx="2633">
                  <c:v>42214.0</c:v>
                </c:pt>
                <c:pt idx="2634">
                  <c:v>42215.0</c:v>
                </c:pt>
                <c:pt idx="2635">
                  <c:v>42216.0</c:v>
                </c:pt>
                <c:pt idx="2636">
                  <c:v>42219.0</c:v>
                </c:pt>
                <c:pt idx="2637">
                  <c:v>42220.0</c:v>
                </c:pt>
                <c:pt idx="2638">
                  <c:v>42221.0</c:v>
                </c:pt>
                <c:pt idx="2639">
                  <c:v>42222.0</c:v>
                </c:pt>
                <c:pt idx="2640">
                  <c:v>42223.0</c:v>
                </c:pt>
                <c:pt idx="2641">
                  <c:v>42226.0</c:v>
                </c:pt>
                <c:pt idx="2642">
                  <c:v>42227.0</c:v>
                </c:pt>
                <c:pt idx="2643">
                  <c:v>42228.0</c:v>
                </c:pt>
                <c:pt idx="2644">
                  <c:v>42229.0</c:v>
                </c:pt>
                <c:pt idx="2645">
                  <c:v>42230.0</c:v>
                </c:pt>
                <c:pt idx="2646">
                  <c:v>42233.0</c:v>
                </c:pt>
                <c:pt idx="2647">
                  <c:v>42234.0</c:v>
                </c:pt>
                <c:pt idx="2648">
                  <c:v>42235.0</c:v>
                </c:pt>
                <c:pt idx="2649">
                  <c:v>42236.0</c:v>
                </c:pt>
                <c:pt idx="2650">
                  <c:v>42237.0</c:v>
                </c:pt>
                <c:pt idx="2651">
                  <c:v>42240.0</c:v>
                </c:pt>
                <c:pt idx="2652">
                  <c:v>42241.0</c:v>
                </c:pt>
                <c:pt idx="2653">
                  <c:v>42242.0</c:v>
                </c:pt>
                <c:pt idx="2654">
                  <c:v>42243.0</c:v>
                </c:pt>
                <c:pt idx="2655">
                  <c:v>42244.0</c:v>
                </c:pt>
                <c:pt idx="2656">
                  <c:v>42247.0</c:v>
                </c:pt>
                <c:pt idx="2657">
                  <c:v>42248.0</c:v>
                </c:pt>
                <c:pt idx="2658">
                  <c:v>42249.0</c:v>
                </c:pt>
                <c:pt idx="2659">
                  <c:v>42250.0</c:v>
                </c:pt>
                <c:pt idx="2660">
                  <c:v>42251.0</c:v>
                </c:pt>
                <c:pt idx="2661">
                  <c:v>42254.0</c:v>
                </c:pt>
                <c:pt idx="2662">
                  <c:v>42255.0</c:v>
                </c:pt>
                <c:pt idx="2663">
                  <c:v>42256.0</c:v>
                </c:pt>
                <c:pt idx="2664">
                  <c:v>42257.0</c:v>
                </c:pt>
                <c:pt idx="2665">
                  <c:v>42258.0</c:v>
                </c:pt>
                <c:pt idx="2666">
                  <c:v>42261.0</c:v>
                </c:pt>
                <c:pt idx="2667">
                  <c:v>42262.0</c:v>
                </c:pt>
                <c:pt idx="2668">
                  <c:v>42263.0</c:v>
                </c:pt>
                <c:pt idx="2669">
                  <c:v>42264.0</c:v>
                </c:pt>
                <c:pt idx="2670">
                  <c:v>42265.0</c:v>
                </c:pt>
                <c:pt idx="2671">
                  <c:v>42268.0</c:v>
                </c:pt>
                <c:pt idx="2672">
                  <c:v>42269.0</c:v>
                </c:pt>
                <c:pt idx="2673">
                  <c:v>42270.0</c:v>
                </c:pt>
                <c:pt idx="2674">
                  <c:v>42271.0</c:v>
                </c:pt>
                <c:pt idx="2675">
                  <c:v>42272.0</c:v>
                </c:pt>
                <c:pt idx="2676">
                  <c:v>42275.0</c:v>
                </c:pt>
                <c:pt idx="2677">
                  <c:v>42276.0</c:v>
                </c:pt>
                <c:pt idx="2678">
                  <c:v>42277.0</c:v>
                </c:pt>
                <c:pt idx="2679">
                  <c:v>42278.0</c:v>
                </c:pt>
                <c:pt idx="2680">
                  <c:v>42279.0</c:v>
                </c:pt>
                <c:pt idx="2681">
                  <c:v>42282.0</c:v>
                </c:pt>
                <c:pt idx="2682">
                  <c:v>42283.0</c:v>
                </c:pt>
                <c:pt idx="2683">
                  <c:v>42284.0</c:v>
                </c:pt>
                <c:pt idx="2684">
                  <c:v>42285.0</c:v>
                </c:pt>
                <c:pt idx="2685">
                  <c:v>42286.0</c:v>
                </c:pt>
                <c:pt idx="2686">
                  <c:v>42289.0</c:v>
                </c:pt>
                <c:pt idx="2687">
                  <c:v>42290.0</c:v>
                </c:pt>
                <c:pt idx="2688">
                  <c:v>42291.0</c:v>
                </c:pt>
                <c:pt idx="2689">
                  <c:v>42292.0</c:v>
                </c:pt>
                <c:pt idx="2690">
                  <c:v>42293.0</c:v>
                </c:pt>
                <c:pt idx="2691">
                  <c:v>42296.0</c:v>
                </c:pt>
                <c:pt idx="2692">
                  <c:v>42297.0</c:v>
                </c:pt>
                <c:pt idx="2693">
                  <c:v>42298.0</c:v>
                </c:pt>
                <c:pt idx="2694">
                  <c:v>42299.0</c:v>
                </c:pt>
                <c:pt idx="2695">
                  <c:v>42300.0</c:v>
                </c:pt>
                <c:pt idx="2696">
                  <c:v>42303.0</c:v>
                </c:pt>
                <c:pt idx="2697">
                  <c:v>42304.0</c:v>
                </c:pt>
                <c:pt idx="2698">
                  <c:v>42305.0</c:v>
                </c:pt>
                <c:pt idx="2699">
                  <c:v>42306.0</c:v>
                </c:pt>
                <c:pt idx="2700">
                  <c:v>42307.0</c:v>
                </c:pt>
                <c:pt idx="2701">
                  <c:v>42310.0</c:v>
                </c:pt>
                <c:pt idx="2702">
                  <c:v>42311.0</c:v>
                </c:pt>
                <c:pt idx="2703">
                  <c:v>42312.0</c:v>
                </c:pt>
                <c:pt idx="2704">
                  <c:v>42313.0</c:v>
                </c:pt>
                <c:pt idx="2705">
                  <c:v>42314.0</c:v>
                </c:pt>
                <c:pt idx="2706">
                  <c:v>42317.0</c:v>
                </c:pt>
                <c:pt idx="2707">
                  <c:v>42318.0</c:v>
                </c:pt>
                <c:pt idx="2708">
                  <c:v>42319.0</c:v>
                </c:pt>
                <c:pt idx="2709">
                  <c:v>42320.0</c:v>
                </c:pt>
                <c:pt idx="2710">
                  <c:v>42321.0</c:v>
                </c:pt>
                <c:pt idx="2711">
                  <c:v>42324.0</c:v>
                </c:pt>
                <c:pt idx="2712">
                  <c:v>42325.0</c:v>
                </c:pt>
                <c:pt idx="2713">
                  <c:v>42326.0</c:v>
                </c:pt>
                <c:pt idx="2714">
                  <c:v>42327.0</c:v>
                </c:pt>
                <c:pt idx="2715">
                  <c:v>42328.0</c:v>
                </c:pt>
                <c:pt idx="2716">
                  <c:v>42331.0</c:v>
                </c:pt>
                <c:pt idx="2717">
                  <c:v>42332.0</c:v>
                </c:pt>
                <c:pt idx="2718">
                  <c:v>42333.0</c:v>
                </c:pt>
                <c:pt idx="2719">
                  <c:v>42334.0</c:v>
                </c:pt>
                <c:pt idx="2720">
                  <c:v>42335.0</c:v>
                </c:pt>
                <c:pt idx="2721">
                  <c:v>42338.0</c:v>
                </c:pt>
                <c:pt idx="2722">
                  <c:v>42339.0</c:v>
                </c:pt>
                <c:pt idx="2723">
                  <c:v>42340.0</c:v>
                </c:pt>
                <c:pt idx="2724">
                  <c:v>42341.0</c:v>
                </c:pt>
                <c:pt idx="2725">
                  <c:v>42342.0</c:v>
                </c:pt>
                <c:pt idx="2726">
                  <c:v>42345.0</c:v>
                </c:pt>
                <c:pt idx="2727">
                  <c:v>42346.0</c:v>
                </c:pt>
                <c:pt idx="2728">
                  <c:v>42347.0</c:v>
                </c:pt>
                <c:pt idx="2729">
                  <c:v>42348.0</c:v>
                </c:pt>
                <c:pt idx="2730">
                  <c:v>42349.0</c:v>
                </c:pt>
                <c:pt idx="2731">
                  <c:v>42352.0</c:v>
                </c:pt>
                <c:pt idx="2732">
                  <c:v>42353.0</c:v>
                </c:pt>
                <c:pt idx="2733">
                  <c:v>42354.0</c:v>
                </c:pt>
                <c:pt idx="2734">
                  <c:v>42355.0</c:v>
                </c:pt>
                <c:pt idx="2735">
                  <c:v>42356.0</c:v>
                </c:pt>
                <c:pt idx="2736">
                  <c:v>42359.0</c:v>
                </c:pt>
                <c:pt idx="2737">
                  <c:v>42360.0</c:v>
                </c:pt>
                <c:pt idx="2738">
                  <c:v>42361.0</c:v>
                </c:pt>
                <c:pt idx="2739">
                  <c:v>42362.0</c:v>
                </c:pt>
                <c:pt idx="2740">
                  <c:v>42366.0</c:v>
                </c:pt>
                <c:pt idx="2741">
                  <c:v>42367.0</c:v>
                </c:pt>
                <c:pt idx="2742">
                  <c:v>42368.0</c:v>
                </c:pt>
                <c:pt idx="2743">
                  <c:v>42369.0</c:v>
                </c:pt>
                <c:pt idx="2744">
                  <c:v>42373.0</c:v>
                </c:pt>
                <c:pt idx="2745">
                  <c:v>42374.0</c:v>
                </c:pt>
                <c:pt idx="2746">
                  <c:v>42375.0</c:v>
                </c:pt>
                <c:pt idx="2747">
                  <c:v>42376.0</c:v>
                </c:pt>
                <c:pt idx="2748">
                  <c:v>42377.0</c:v>
                </c:pt>
                <c:pt idx="2749">
                  <c:v>42380.0</c:v>
                </c:pt>
                <c:pt idx="2750">
                  <c:v>42381.0</c:v>
                </c:pt>
                <c:pt idx="2751">
                  <c:v>42382.0</c:v>
                </c:pt>
                <c:pt idx="2752">
                  <c:v>42383.0</c:v>
                </c:pt>
                <c:pt idx="2753">
                  <c:v>42384.0</c:v>
                </c:pt>
                <c:pt idx="2754">
                  <c:v>42387.0</c:v>
                </c:pt>
                <c:pt idx="2755">
                  <c:v>42388.0</c:v>
                </c:pt>
                <c:pt idx="2756">
                  <c:v>42389.0</c:v>
                </c:pt>
                <c:pt idx="2757">
                  <c:v>42390.0</c:v>
                </c:pt>
                <c:pt idx="2758">
                  <c:v>42391.0</c:v>
                </c:pt>
                <c:pt idx="2759">
                  <c:v>42394.0</c:v>
                </c:pt>
                <c:pt idx="2760">
                  <c:v>42395.0</c:v>
                </c:pt>
                <c:pt idx="2761">
                  <c:v>42396.0</c:v>
                </c:pt>
                <c:pt idx="2762">
                  <c:v>42397.0</c:v>
                </c:pt>
                <c:pt idx="2763">
                  <c:v>42398.0</c:v>
                </c:pt>
                <c:pt idx="2764">
                  <c:v>42401.0</c:v>
                </c:pt>
                <c:pt idx="2765">
                  <c:v>42402.0</c:v>
                </c:pt>
                <c:pt idx="2766">
                  <c:v>42403.0</c:v>
                </c:pt>
                <c:pt idx="2767">
                  <c:v>42404.0</c:v>
                </c:pt>
                <c:pt idx="2768">
                  <c:v>42405.0</c:v>
                </c:pt>
                <c:pt idx="2769">
                  <c:v>42408.0</c:v>
                </c:pt>
                <c:pt idx="2770">
                  <c:v>42409.0</c:v>
                </c:pt>
                <c:pt idx="2771">
                  <c:v>42410.0</c:v>
                </c:pt>
                <c:pt idx="2772">
                  <c:v>42411.0</c:v>
                </c:pt>
                <c:pt idx="2773">
                  <c:v>42412.0</c:v>
                </c:pt>
                <c:pt idx="2774">
                  <c:v>42415.0</c:v>
                </c:pt>
                <c:pt idx="2775">
                  <c:v>42416.0</c:v>
                </c:pt>
                <c:pt idx="2776">
                  <c:v>42417.0</c:v>
                </c:pt>
                <c:pt idx="2777">
                  <c:v>42418.0</c:v>
                </c:pt>
                <c:pt idx="2778">
                  <c:v>42419.0</c:v>
                </c:pt>
                <c:pt idx="2779">
                  <c:v>42422.0</c:v>
                </c:pt>
                <c:pt idx="2780">
                  <c:v>42423.0</c:v>
                </c:pt>
                <c:pt idx="2781">
                  <c:v>42424.0</c:v>
                </c:pt>
                <c:pt idx="2782">
                  <c:v>42425.0</c:v>
                </c:pt>
                <c:pt idx="2783">
                  <c:v>42426.0</c:v>
                </c:pt>
                <c:pt idx="2784">
                  <c:v>42429.0</c:v>
                </c:pt>
                <c:pt idx="2785">
                  <c:v>42430.0</c:v>
                </c:pt>
                <c:pt idx="2786">
                  <c:v>42431.0</c:v>
                </c:pt>
                <c:pt idx="2787">
                  <c:v>42432.0</c:v>
                </c:pt>
                <c:pt idx="2788">
                  <c:v>42433.0</c:v>
                </c:pt>
                <c:pt idx="2789">
                  <c:v>42436.0</c:v>
                </c:pt>
                <c:pt idx="2790">
                  <c:v>42437.0</c:v>
                </c:pt>
                <c:pt idx="2791">
                  <c:v>42438.0</c:v>
                </c:pt>
                <c:pt idx="2792">
                  <c:v>42439.0</c:v>
                </c:pt>
                <c:pt idx="2793">
                  <c:v>42440.0</c:v>
                </c:pt>
                <c:pt idx="2794">
                  <c:v>42443.0</c:v>
                </c:pt>
                <c:pt idx="2795">
                  <c:v>42444.0</c:v>
                </c:pt>
                <c:pt idx="2796">
                  <c:v>42445.0</c:v>
                </c:pt>
                <c:pt idx="2797">
                  <c:v>42446.0</c:v>
                </c:pt>
                <c:pt idx="2798">
                  <c:v>42447.0</c:v>
                </c:pt>
                <c:pt idx="2799">
                  <c:v>42450.0</c:v>
                </c:pt>
                <c:pt idx="2800">
                  <c:v>42451.0</c:v>
                </c:pt>
                <c:pt idx="2801">
                  <c:v>42452.0</c:v>
                </c:pt>
                <c:pt idx="2802">
                  <c:v>42453.0</c:v>
                </c:pt>
                <c:pt idx="2803">
                  <c:v>42457.0</c:v>
                </c:pt>
                <c:pt idx="2804">
                  <c:v>42458.0</c:v>
                </c:pt>
                <c:pt idx="2805">
                  <c:v>42459.0</c:v>
                </c:pt>
                <c:pt idx="2806">
                  <c:v>42460.0</c:v>
                </c:pt>
                <c:pt idx="2807">
                  <c:v>42461.0</c:v>
                </c:pt>
                <c:pt idx="2808">
                  <c:v>42464.0</c:v>
                </c:pt>
                <c:pt idx="2809">
                  <c:v>42465.0</c:v>
                </c:pt>
                <c:pt idx="2810">
                  <c:v>42466.0</c:v>
                </c:pt>
                <c:pt idx="2811">
                  <c:v>42467.0</c:v>
                </c:pt>
                <c:pt idx="2812">
                  <c:v>42468.0</c:v>
                </c:pt>
                <c:pt idx="2813">
                  <c:v>42471.0</c:v>
                </c:pt>
                <c:pt idx="2814">
                  <c:v>42472.0</c:v>
                </c:pt>
                <c:pt idx="2815">
                  <c:v>42473.0</c:v>
                </c:pt>
                <c:pt idx="2816">
                  <c:v>42474.0</c:v>
                </c:pt>
                <c:pt idx="2817">
                  <c:v>42475.0</c:v>
                </c:pt>
                <c:pt idx="2818">
                  <c:v>42478.0</c:v>
                </c:pt>
                <c:pt idx="2819">
                  <c:v>42479.0</c:v>
                </c:pt>
                <c:pt idx="2820">
                  <c:v>42480.0</c:v>
                </c:pt>
                <c:pt idx="2821">
                  <c:v>42481.0</c:v>
                </c:pt>
                <c:pt idx="2822">
                  <c:v>42482.0</c:v>
                </c:pt>
                <c:pt idx="2823">
                  <c:v>42485.0</c:v>
                </c:pt>
                <c:pt idx="2824">
                  <c:v>42486.0</c:v>
                </c:pt>
                <c:pt idx="2825">
                  <c:v>42487.0</c:v>
                </c:pt>
                <c:pt idx="2826">
                  <c:v>42488.0</c:v>
                </c:pt>
                <c:pt idx="2827">
                  <c:v>42489.0</c:v>
                </c:pt>
                <c:pt idx="2828">
                  <c:v>42492.0</c:v>
                </c:pt>
                <c:pt idx="2829">
                  <c:v>42493.0</c:v>
                </c:pt>
                <c:pt idx="2830">
                  <c:v>42494.0</c:v>
                </c:pt>
                <c:pt idx="2831">
                  <c:v>42495.0</c:v>
                </c:pt>
                <c:pt idx="2832">
                  <c:v>42496.0</c:v>
                </c:pt>
                <c:pt idx="2833">
                  <c:v>42499.0</c:v>
                </c:pt>
                <c:pt idx="2834">
                  <c:v>42500.0</c:v>
                </c:pt>
                <c:pt idx="2835">
                  <c:v>42501.0</c:v>
                </c:pt>
                <c:pt idx="2836">
                  <c:v>42502.0</c:v>
                </c:pt>
                <c:pt idx="2837">
                  <c:v>42503.0</c:v>
                </c:pt>
                <c:pt idx="2838">
                  <c:v>42506.0</c:v>
                </c:pt>
                <c:pt idx="2839">
                  <c:v>42507.0</c:v>
                </c:pt>
                <c:pt idx="2840">
                  <c:v>42508.0</c:v>
                </c:pt>
                <c:pt idx="2841">
                  <c:v>42509.0</c:v>
                </c:pt>
                <c:pt idx="2842">
                  <c:v>42510.0</c:v>
                </c:pt>
                <c:pt idx="2843">
                  <c:v>42513.0</c:v>
                </c:pt>
                <c:pt idx="2844">
                  <c:v>42514.0</c:v>
                </c:pt>
                <c:pt idx="2845">
                  <c:v>42515.0</c:v>
                </c:pt>
                <c:pt idx="2846">
                  <c:v>42516.0</c:v>
                </c:pt>
                <c:pt idx="2847">
                  <c:v>42517.0</c:v>
                </c:pt>
                <c:pt idx="2848">
                  <c:v>42520.0</c:v>
                </c:pt>
                <c:pt idx="2849">
                  <c:v>42521.0</c:v>
                </c:pt>
                <c:pt idx="2850">
                  <c:v>42522.0</c:v>
                </c:pt>
                <c:pt idx="2851">
                  <c:v>42523.0</c:v>
                </c:pt>
                <c:pt idx="2852">
                  <c:v>42524.0</c:v>
                </c:pt>
                <c:pt idx="2853">
                  <c:v>42527.0</c:v>
                </c:pt>
                <c:pt idx="2854">
                  <c:v>42528.0</c:v>
                </c:pt>
                <c:pt idx="2855">
                  <c:v>42529.0</c:v>
                </c:pt>
                <c:pt idx="2856">
                  <c:v>42530.0</c:v>
                </c:pt>
                <c:pt idx="2857">
                  <c:v>42531.0</c:v>
                </c:pt>
                <c:pt idx="2858">
                  <c:v>42534.0</c:v>
                </c:pt>
                <c:pt idx="2859">
                  <c:v>42535.0</c:v>
                </c:pt>
                <c:pt idx="2860">
                  <c:v>42536.0</c:v>
                </c:pt>
                <c:pt idx="2861">
                  <c:v>42537.0</c:v>
                </c:pt>
                <c:pt idx="2862">
                  <c:v>42538.0</c:v>
                </c:pt>
                <c:pt idx="2863">
                  <c:v>42541.0</c:v>
                </c:pt>
                <c:pt idx="2864">
                  <c:v>42542.0</c:v>
                </c:pt>
                <c:pt idx="2865">
                  <c:v>42543.0</c:v>
                </c:pt>
                <c:pt idx="2866">
                  <c:v>42544.0</c:v>
                </c:pt>
                <c:pt idx="2867">
                  <c:v>42545.0</c:v>
                </c:pt>
                <c:pt idx="2868">
                  <c:v>42548.0</c:v>
                </c:pt>
                <c:pt idx="2869">
                  <c:v>42549.0</c:v>
                </c:pt>
                <c:pt idx="2870">
                  <c:v>42550.0</c:v>
                </c:pt>
                <c:pt idx="2871">
                  <c:v>42551.0</c:v>
                </c:pt>
                <c:pt idx="2872">
                  <c:v>42552.0</c:v>
                </c:pt>
                <c:pt idx="2873">
                  <c:v>42555.0</c:v>
                </c:pt>
                <c:pt idx="2874">
                  <c:v>42556.0</c:v>
                </c:pt>
                <c:pt idx="2875">
                  <c:v>42557.0</c:v>
                </c:pt>
                <c:pt idx="2876">
                  <c:v>42558.0</c:v>
                </c:pt>
                <c:pt idx="2877">
                  <c:v>42559.0</c:v>
                </c:pt>
                <c:pt idx="2878">
                  <c:v>42562.0</c:v>
                </c:pt>
                <c:pt idx="2879">
                  <c:v>42563.0</c:v>
                </c:pt>
                <c:pt idx="2880">
                  <c:v>42564.0</c:v>
                </c:pt>
                <c:pt idx="2881">
                  <c:v>42565.0</c:v>
                </c:pt>
                <c:pt idx="2882">
                  <c:v>42566.0</c:v>
                </c:pt>
                <c:pt idx="2883">
                  <c:v>42569.0</c:v>
                </c:pt>
                <c:pt idx="2884">
                  <c:v>42570.0</c:v>
                </c:pt>
                <c:pt idx="2885">
                  <c:v>42571.0</c:v>
                </c:pt>
                <c:pt idx="2886">
                  <c:v>42572.0</c:v>
                </c:pt>
                <c:pt idx="2887">
                  <c:v>42573.0</c:v>
                </c:pt>
                <c:pt idx="2888">
                  <c:v>42576.0</c:v>
                </c:pt>
                <c:pt idx="2889">
                  <c:v>42577.0</c:v>
                </c:pt>
                <c:pt idx="2890">
                  <c:v>42578.0</c:v>
                </c:pt>
                <c:pt idx="2891">
                  <c:v>42579.0</c:v>
                </c:pt>
                <c:pt idx="2892">
                  <c:v>42580.0</c:v>
                </c:pt>
                <c:pt idx="2893">
                  <c:v>42583.0</c:v>
                </c:pt>
                <c:pt idx="2894">
                  <c:v>42584.0</c:v>
                </c:pt>
                <c:pt idx="2895">
                  <c:v>42585.0</c:v>
                </c:pt>
                <c:pt idx="2896">
                  <c:v>42586.0</c:v>
                </c:pt>
                <c:pt idx="2897">
                  <c:v>42587.0</c:v>
                </c:pt>
                <c:pt idx="2898">
                  <c:v>42590.0</c:v>
                </c:pt>
                <c:pt idx="2899">
                  <c:v>42591.0</c:v>
                </c:pt>
                <c:pt idx="2900">
                  <c:v>42592.0</c:v>
                </c:pt>
                <c:pt idx="2901">
                  <c:v>42593.0</c:v>
                </c:pt>
                <c:pt idx="2902">
                  <c:v>42594.0</c:v>
                </c:pt>
                <c:pt idx="2903">
                  <c:v>42597.0</c:v>
                </c:pt>
                <c:pt idx="2904">
                  <c:v>42598.0</c:v>
                </c:pt>
                <c:pt idx="2905">
                  <c:v>42599.0</c:v>
                </c:pt>
                <c:pt idx="2906">
                  <c:v>42600.0</c:v>
                </c:pt>
                <c:pt idx="2907">
                  <c:v>42601.0</c:v>
                </c:pt>
                <c:pt idx="2908">
                  <c:v>42604.0</c:v>
                </c:pt>
                <c:pt idx="2909">
                  <c:v>42605.0</c:v>
                </c:pt>
                <c:pt idx="2910">
                  <c:v>42606.0</c:v>
                </c:pt>
                <c:pt idx="2911">
                  <c:v>42607.0</c:v>
                </c:pt>
                <c:pt idx="2912">
                  <c:v>42608.0</c:v>
                </c:pt>
                <c:pt idx="2913">
                  <c:v>42611.0</c:v>
                </c:pt>
                <c:pt idx="2914">
                  <c:v>42612.0</c:v>
                </c:pt>
                <c:pt idx="2915">
                  <c:v>42613.0</c:v>
                </c:pt>
                <c:pt idx="2916">
                  <c:v>42614.0</c:v>
                </c:pt>
                <c:pt idx="2917">
                  <c:v>42615.0</c:v>
                </c:pt>
                <c:pt idx="2918">
                  <c:v>42618.0</c:v>
                </c:pt>
                <c:pt idx="2919">
                  <c:v>42619.0</c:v>
                </c:pt>
                <c:pt idx="2920">
                  <c:v>42620.0</c:v>
                </c:pt>
                <c:pt idx="2921">
                  <c:v>42621.0</c:v>
                </c:pt>
                <c:pt idx="2922">
                  <c:v>42622.0</c:v>
                </c:pt>
                <c:pt idx="2923">
                  <c:v>42625.0</c:v>
                </c:pt>
                <c:pt idx="2924">
                  <c:v>42626.0</c:v>
                </c:pt>
                <c:pt idx="2925">
                  <c:v>42627.0</c:v>
                </c:pt>
                <c:pt idx="2926">
                  <c:v>42628.0</c:v>
                </c:pt>
                <c:pt idx="2927">
                  <c:v>42629.0</c:v>
                </c:pt>
                <c:pt idx="2928">
                  <c:v>42632.0</c:v>
                </c:pt>
                <c:pt idx="2929">
                  <c:v>42633.0</c:v>
                </c:pt>
                <c:pt idx="2930">
                  <c:v>42634.0</c:v>
                </c:pt>
                <c:pt idx="2931">
                  <c:v>42635.0</c:v>
                </c:pt>
                <c:pt idx="2932">
                  <c:v>42636.0</c:v>
                </c:pt>
                <c:pt idx="2933">
                  <c:v>42639.0</c:v>
                </c:pt>
                <c:pt idx="2934">
                  <c:v>42640.0</c:v>
                </c:pt>
                <c:pt idx="2935">
                  <c:v>42641.0</c:v>
                </c:pt>
                <c:pt idx="2936">
                  <c:v>42642.0</c:v>
                </c:pt>
                <c:pt idx="2937">
                  <c:v>42643.0</c:v>
                </c:pt>
                <c:pt idx="2938">
                  <c:v>42646.0</c:v>
                </c:pt>
                <c:pt idx="2939">
                  <c:v>42647.0</c:v>
                </c:pt>
                <c:pt idx="2940">
                  <c:v>42648.0</c:v>
                </c:pt>
                <c:pt idx="2941">
                  <c:v>42649.0</c:v>
                </c:pt>
                <c:pt idx="2942">
                  <c:v>42650.0</c:v>
                </c:pt>
                <c:pt idx="2943">
                  <c:v>42653.0</c:v>
                </c:pt>
                <c:pt idx="2944">
                  <c:v>42654.0</c:v>
                </c:pt>
                <c:pt idx="2945">
                  <c:v>42655.0</c:v>
                </c:pt>
                <c:pt idx="2946">
                  <c:v>42656.0</c:v>
                </c:pt>
                <c:pt idx="2947">
                  <c:v>42657.0</c:v>
                </c:pt>
                <c:pt idx="2948">
                  <c:v>42660.0</c:v>
                </c:pt>
                <c:pt idx="2949">
                  <c:v>42661.0</c:v>
                </c:pt>
                <c:pt idx="2950">
                  <c:v>42662.0</c:v>
                </c:pt>
                <c:pt idx="2951">
                  <c:v>42663.0</c:v>
                </c:pt>
                <c:pt idx="2952">
                  <c:v>42664.0</c:v>
                </c:pt>
                <c:pt idx="2953">
                  <c:v>42667.0</c:v>
                </c:pt>
                <c:pt idx="2954">
                  <c:v>42668.0</c:v>
                </c:pt>
                <c:pt idx="2955">
                  <c:v>42669.0</c:v>
                </c:pt>
                <c:pt idx="2956">
                  <c:v>42670.0</c:v>
                </c:pt>
                <c:pt idx="2957">
                  <c:v>42671.0</c:v>
                </c:pt>
                <c:pt idx="2958">
                  <c:v>42674.0</c:v>
                </c:pt>
                <c:pt idx="2959">
                  <c:v>42675.0</c:v>
                </c:pt>
                <c:pt idx="2960">
                  <c:v>42676.0</c:v>
                </c:pt>
                <c:pt idx="2961">
                  <c:v>42677.0</c:v>
                </c:pt>
                <c:pt idx="2962">
                  <c:v>42678.0</c:v>
                </c:pt>
                <c:pt idx="2963">
                  <c:v>42681.0</c:v>
                </c:pt>
                <c:pt idx="2964">
                  <c:v>42682.0</c:v>
                </c:pt>
                <c:pt idx="2965">
                  <c:v>42683.0</c:v>
                </c:pt>
                <c:pt idx="2966">
                  <c:v>42684.0</c:v>
                </c:pt>
                <c:pt idx="2967">
                  <c:v>42685.0</c:v>
                </c:pt>
                <c:pt idx="2968">
                  <c:v>42688.0</c:v>
                </c:pt>
                <c:pt idx="2969">
                  <c:v>42689.0</c:v>
                </c:pt>
                <c:pt idx="2970">
                  <c:v>42690.0</c:v>
                </c:pt>
                <c:pt idx="2971">
                  <c:v>42691.0</c:v>
                </c:pt>
                <c:pt idx="2972">
                  <c:v>42692.0</c:v>
                </c:pt>
                <c:pt idx="2973">
                  <c:v>42695.0</c:v>
                </c:pt>
                <c:pt idx="2974">
                  <c:v>42696.0</c:v>
                </c:pt>
                <c:pt idx="2975">
                  <c:v>42697.0</c:v>
                </c:pt>
                <c:pt idx="2976">
                  <c:v>42698.0</c:v>
                </c:pt>
                <c:pt idx="2977">
                  <c:v>42699.0</c:v>
                </c:pt>
                <c:pt idx="2978">
                  <c:v>42702.0</c:v>
                </c:pt>
                <c:pt idx="2979">
                  <c:v>42703.0</c:v>
                </c:pt>
                <c:pt idx="2980">
                  <c:v>42704.0</c:v>
                </c:pt>
                <c:pt idx="2981">
                  <c:v>42705.0</c:v>
                </c:pt>
                <c:pt idx="2982">
                  <c:v>42706.0</c:v>
                </c:pt>
                <c:pt idx="2983">
                  <c:v>42709.0</c:v>
                </c:pt>
                <c:pt idx="2984">
                  <c:v>42710.0</c:v>
                </c:pt>
                <c:pt idx="2985">
                  <c:v>42711.0</c:v>
                </c:pt>
                <c:pt idx="2986">
                  <c:v>42712.0</c:v>
                </c:pt>
                <c:pt idx="2987">
                  <c:v>42713.0</c:v>
                </c:pt>
                <c:pt idx="2988">
                  <c:v>42716.0</c:v>
                </c:pt>
                <c:pt idx="2989">
                  <c:v>42717.0</c:v>
                </c:pt>
                <c:pt idx="2990">
                  <c:v>42718.0</c:v>
                </c:pt>
                <c:pt idx="2991">
                  <c:v>42719.0</c:v>
                </c:pt>
                <c:pt idx="2992">
                  <c:v>42720.0</c:v>
                </c:pt>
                <c:pt idx="2993">
                  <c:v>42723.0</c:v>
                </c:pt>
                <c:pt idx="2994">
                  <c:v>42724.0</c:v>
                </c:pt>
                <c:pt idx="2995">
                  <c:v>42725.0</c:v>
                </c:pt>
                <c:pt idx="2996">
                  <c:v>42726.0</c:v>
                </c:pt>
                <c:pt idx="2997">
                  <c:v>42727.0</c:v>
                </c:pt>
                <c:pt idx="2998">
                  <c:v>42731.0</c:v>
                </c:pt>
                <c:pt idx="2999">
                  <c:v>42732.0</c:v>
                </c:pt>
                <c:pt idx="3000">
                  <c:v>42733.0</c:v>
                </c:pt>
                <c:pt idx="3001">
                  <c:v>42734.0</c:v>
                </c:pt>
                <c:pt idx="3002">
                  <c:v>42737.0</c:v>
                </c:pt>
                <c:pt idx="3003">
                  <c:v>42738.0</c:v>
                </c:pt>
                <c:pt idx="3004">
                  <c:v>42739.0</c:v>
                </c:pt>
                <c:pt idx="3005">
                  <c:v>42740.0</c:v>
                </c:pt>
                <c:pt idx="3006">
                  <c:v>42741.0</c:v>
                </c:pt>
                <c:pt idx="3007">
                  <c:v>42744.0</c:v>
                </c:pt>
                <c:pt idx="3008">
                  <c:v>42745.0</c:v>
                </c:pt>
                <c:pt idx="3009">
                  <c:v>42746.0</c:v>
                </c:pt>
                <c:pt idx="3010">
                  <c:v>42747.0</c:v>
                </c:pt>
                <c:pt idx="3011">
                  <c:v>42748.0</c:v>
                </c:pt>
                <c:pt idx="3012">
                  <c:v>42751.0</c:v>
                </c:pt>
                <c:pt idx="3013">
                  <c:v>42752.0</c:v>
                </c:pt>
                <c:pt idx="3014">
                  <c:v>42753.0</c:v>
                </c:pt>
                <c:pt idx="3015">
                  <c:v>42754.0</c:v>
                </c:pt>
                <c:pt idx="3016">
                  <c:v>42755.0</c:v>
                </c:pt>
                <c:pt idx="3017">
                  <c:v>42758.0</c:v>
                </c:pt>
                <c:pt idx="3018">
                  <c:v>42759.0</c:v>
                </c:pt>
                <c:pt idx="3019">
                  <c:v>42760.0</c:v>
                </c:pt>
                <c:pt idx="3020">
                  <c:v>42761.0</c:v>
                </c:pt>
                <c:pt idx="3021">
                  <c:v>42762.0</c:v>
                </c:pt>
                <c:pt idx="3022">
                  <c:v>42765.0</c:v>
                </c:pt>
                <c:pt idx="3023">
                  <c:v>42766.0</c:v>
                </c:pt>
                <c:pt idx="3024">
                  <c:v>42767.0</c:v>
                </c:pt>
                <c:pt idx="3025">
                  <c:v>42768.0</c:v>
                </c:pt>
                <c:pt idx="3026">
                  <c:v>42769.0</c:v>
                </c:pt>
                <c:pt idx="3027">
                  <c:v>42772.0</c:v>
                </c:pt>
                <c:pt idx="3028">
                  <c:v>42773.0</c:v>
                </c:pt>
                <c:pt idx="3029">
                  <c:v>42774.0</c:v>
                </c:pt>
                <c:pt idx="3030">
                  <c:v>42775.0</c:v>
                </c:pt>
                <c:pt idx="3031">
                  <c:v>42776.0</c:v>
                </c:pt>
                <c:pt idx="3032">
                  <c:v>42779.0</c:v>
                </c:pt>
                <c:pt idx="3033">
                  <c:v>42780.0</c:v>
                </c:pt>
                <c:pt idx="3034">
                  <c:v>42781.0</c:v>
                </c:pt>
                <c:pt idx="3035">
                  <c:v>42782.0</c:v>
                </c:pt>
                <c:pt idx="3036">
                  <c:v>42783.0</c:v>
                </c:pt>
                <c:pt idx="3037">
                  <c:v>42786.0</c:v>
                </c:pt>
                <c:pt idx="3038">
                  <c:v>42787.0</c:v>
                </c:pt>
                <c:pt idx="3039">
                  <c:v>42788.0</c:v>
                </c:pt>
                <c:pt idx="3040">
                  <c:v>42789.0</c:v>
                </c:pt>
                <c:pt idx="3041">
                  <c:v>42790.0</c:v>
                </c:pt>
                <c:pt idx="3042">
                  <c:v>42793.0</c:v>
                </c:pt>
                <c:pt idx="3043">
                  <c:v>42794.0</c:v>
                </c:pt>
                <c:pt idx="3044">
                  <c:v>42795.0</c:v>
                </c:pt>
                <c:pt idx="3045">
                  <c:v>42796.0</c:v>
                </c:pt>
                <c:pt idx="3046">
                  <c:v>42797.0</c:v>
                </c:pt>
                <c:pt idx="3047">
                  <c:v>42800.0</c:v>
                </c:pt>
                <c:pt idx="3048">
                  <c:v>42801.0</c:v>
                </c:pt>
                <c:pt idx="3049">
                  <c:v>42802.0</c:v>
                </c:pt>
                <c:pt idx="3050">
                  <c:v>42803.0</c:v>
                </c:pt>
                <c:pt idx="3051">
                  <c:v>42804.0</c:v>
                </c:pt>
                <c:pt idx="3052">
                  <c:v>42807.0</c:v>
                </c:pt>
                <c:pt idx="3053">
                  <c:v>42808.0</c:v>
                </c:pt>
                <c:pt idx="3054">
                  <c:v>42809.0</c:v>
                </c:pt>
                <c:pt idx="3055">
                  <c:v>42810.0</c:v>
                </c:pt>
                <c:pt idx="3056">
                  <c:v>42811.0</c:v>
                </c:pt>
                <c:pt idx="3057">
                  <c:v>42814.0</c:v>
                </c:pt>
                <c:pt idx="3058">
                  <c:v>42815.0</c:v>
                </c:pt>
                <c:pt idx="3059">
                  <c:v>42816.0</c:v>
                </c:pt>
                <c:pt idx="3060">
                  <c:v>42817.0</c:v>
                </c:pt>
                <c:pt idx="3061">
                  <c:v>42818.0</c:v>
                </c:pt>
                <c:pt idx="3062">
                  <c:v>42821.0</c:v>
                </c:pt>
                <c:pt idx="3063">
                  <c:v>42822.0</c:v>
                </c:pt>
                <c:pt idx="3064">
                  <c:v>42823.0</c:v>
                </c:pt>
                <c:pt idx="3065">
                  <c:v>42824.0</c:v>
                </c:pt>
                <c:pt idx="3066">
                  <c:v>42825.0</c:v>
                </c:pt>
                <c:pt idx="3067">
                  <c:v>42828.0</c:v>
                </c:pt>
                <c:pt idx="3068">
                  <c:v>42829.0</c:v>
                </c:pt>
                <c:pt idx="3069">
                  <c:v>42830.0</c:v>
                </c:pt>
                <c:pt idx="3070">
                  <c:v>42831.0</c:v>
                </c:pt>
                <c:pt idx="3071">
                  <c:v>42832.0</c:v>
                </c:pt>
                <c:pt idx="3072">
                  <c:v>42835.0</c:v>
                </c:pt>
                <c:pt idx="3073">
                  <c:v>42836.0</c:v>
                </c:pt>
                <c:pt idx="3074">
                  <c:v>42837.0</c:v>
                </c:pt>
                <c:pt idx="3075">
                  <c:v>42838.0</c:v>
                </c:pt>
                <c:pt idx="3076">
                  <c:v>42842.0</c:v>
                </c:pt>
                <c:pt idx="3077">
                  <c:v>42843.0</c:v>
                </c:pt>
                <c:pt idx="3078">
                  <c:v>42844.0</c:v>
                </c:pt>
                <c:pt idx="3079">
                  <c:v>42845.0</c:v>
                </c:pt>
                <c:pt idx="3080">
                  <c:v>42846.0</c:v>
                </c:pt>
                <c:pt idx="3081">
                  <c:v>42849.0</c:v>
                </c:pt>
                <c:pt idx="3082">
                  <c:v>42850.0</c:v>
                </c:pt>
                <c:pt idx="3083">
                  <c:v>42851.0</c:v>
                </c:pt>
                <c:pt idx="3084">
                  <c:v>42852.0</c:v>
                </c:pt>
                <c:pt idx="3085">
                  <c:v>42853.0</c:v>
                </c:pt>
                <c:pt idx="3086">
                  <c:v>42856.0</c:v>
                </c:pt>
                <c:pt idx="3087">
                  <c:v>42857.0</c:v>
                </c:pt>
                <c:pt idx="3088">
                  <c:v>42858.0</c:v>
                </c:pt>
                <c:pt idx="3089">
                  <c:v>42859.0</c:v>
                </c:pt>
                <c:pt idx="3090">
                  <c:v>42860.0</c:v>
                </c:pt>
                <c:pt idx="3091">
                  <c:v>42863.0</c:v>
                </c:pt>
                <c:pt idx="3092">
                  <c:v>42864.0</c:v>
                </c:pt>
                <c:pt idx="3093">
                  <c:v>42865.0</c:v>
                </c:pt>
                <c:pt idx="3094">
                  <c:v>42866.0</c:v>
                </c:pt>
                <c:pt idx="3095">
                  <c:v>42867.0</c:v>
                </c:pt>
                <c:pt idx="3096">
                  <c:v>42870.0</c:v>
                </c:pt>
                <c:pt idx="3097">
                  <c:v>42871.0</c:v>
                </c:pt>
                <c:pt idx="3098">
                  <c:v>42872.0</c:v>
                </c:pt>
                <c:pt idx="3099">
                  <c:v>42873.0</c:v>
                </c:pt>
                <c:pt idx="3100">
                  <c:v>42874.0</c:v>
                </c:pt>
                <c:pt idx="3101">
                  <c:v>42877.0</c:v>
                </c:pt>
                <c:pt idx="3102">
                  <c:v>42878.0</c:v>
                </c:pt>
                <c:pt idx="3103">
                  <c:v>42879.0</c:v>
                </c:pt>
                <c:pt idx="3104">
                  <c:v>42880.0</c:v>
                </c:pt>
                <c:pt idx="3105">
                  <c:v>42881.0</c:v>
                </c:pt>
                <c:pt idx="3106">
                  <c:v>42884.0</c:v>
                </c:pt>
                <c:pt idx="3107">
                  <c:v>42885.0</c:v>
                </c:pt>
                <c:pt idx="3108">
                  <c:v>42886.0</c:v>
                </c:pt>
                <c:pt idx="3109">
                  <c:v>42887.0</c:v>
                </c:pt>
                <c:pt idx="3110">
                  <c:v>42888.0</c:v>
                </c:pt>
                <c:pt idx="3111">
                  <c:v>42891.0</c:v>
                </c:pt>
                <c:pt idx="3112">
                  <c:v>42892.0</c:v>
                </c:pt>
                <c:pt idx="3113">
                  <c:v>42893.0</c:v>
                </c:pt>
                <c:pt idx="3114">
                  <c:v>42894.0</c:v>
                </c:pt>
                <c:pt idx="3115">
                  <c:v>42895.0</c:v>
                </c:pt>
                <c:pt idx="3116">
                  <c:v>42898.0</c:v>
                </c:pt>
                <c:pt idx="3117">
                  <c:v>42899.0</c:v>
                </c:pt>
                <c:pt idx="3118">
                  <c:v>42900.0</c:v>
                </c:pt>
                <c:pt idx="3119">
                  <c:v>42901.0</c:v>
                </c:pt>
                <c:pt idx="3120">
                  <c:v>42902.0</c:v>
                </c:pt>
                <c:pt idx="3121">
                  <c:v>42905.0</c:v>
                </c:pt>
                <c:pt idx="3122">
                  <c:v>42906.0</c:v>
                </c:pt>
                <c:pt idx="3123">
                  <c:v>42907.0</c:v>
                </c:pt>
                <c:pt idx="3124">
                  <c:v>42908.0</c:v>
                </c:pt>
                <c:pt idx="3125">
                  <c:v>42909.0</c:v>
                </c:pt>
                <c:pt idx="3126">
                  <c:v>42912.0</c:v>
                </c:pt>
                <c:pt idx="3127">
                  <c:v>42913.0</c:v>
                </c:pt>
                <c:pt idx="3128">
                  <c:v>42914.0</c:v>
                </c:pt>
                <c:pt idx="3129">
                  <c:v>42915.0</c:v>
                </c:pt>
                <c:pt idx="3130">
                  <c:v>42916.0</c:v>
                </c:pt>
                <c:pt idx="3131">
                  <c:v>42919.0</c:v>
                </c:pt>
                <c:pt idx="3132">
                  <c:v>42920.0</c:v>
                </c:pt>
                <c:pt idx="3133">
                  <c:v>42921.0</c:v>
                </c:pt>
                <c:pt idx="3134">
                  <c:v>42922.0</c:v>
                </c:pt>
                <c:pt idx="3135">
                  <c:v>42923.0</c:v>
                </c:pt>
                <c:pt idx="3136">
                  <c:v>42926.0</c:v>
                </c:pt>
                <c:pt idx="3137">
                  <c:v>42927.0</c:v>
                </c:pt>
                <c:pt idx="3138">
                  <c:v>42928.0</c:v>
                </c:pt>
                <c:pt idx="3139">
                  <c:v>42929.0</c:v>
                </c:pt>
                <c:pt idx="3140">
                  <c:v>42930.0</c:v>
                </c:pt>
                <c:pt idx="3141">
                  <c:v>42933.0</c:v>
                </c:pt>
                <c:pt idx="3142">
                  <c:v>42934.0</c:v>
                </c:pt>
                <c:pt idx="3143">
                  <c:v>42935.0</c:v>
                </c:pt>
                <c:pt idx="3144">
                  <c:v>42936.0</c:v>
                </c:pt>
                <c:pt idx="3145">
                  <c:v>42937.0</c:v>
                </c:pt>
                <c:pt idx="3146">
                  <c:v>42940.0</c:v>
                </c:pt>
                <c:pt idx="3147">
                  <c:v>42941.0</c:v>
                </c:pt>
                <c:pt idx="3148">
                  <c:v>42942.0</c:v>
                </c:pt>
                <c:pt idx="3149">
                  <c:v>42943.0</c:v>
                </c:pt>
                <c:pt idx="3150">
                  <c:v>42944.0</c:v>
                </c:pt>
                <c:pt idx="3151">
                  <c:v>42947.0</c:v>
                </c:pt>
                <c:pt idx="3152">
                  <c:v>42948.0</c:v>
                </c:pt>
                <c:pt idx="3153">
                  <c:v>42949.0</c:v>
                </c:pt>
                <c:pt idx="3154">
                  <c:v>42950.0</c:v>
                </c:pt>
                <c:pt idx="3155">
                  <c:v>42951.0</c:v>
                </c:pt>
                <c:pt idx="3156">
                  <c:v>42954.0</c:v>
                </c:pt>
                <c:pt idx="3157">
                  <c:v>42955.0</c:v>
                </c:pt>
                <c:pt idx="3158">
                  <c:v>42956.0</c:v>
                </c:pt>
                <c:pt idx="3159">
                  <c:v>42957.0</c:v>
                </c:pt>
                <c:pt idx="3160">
                  <c:v>42958.0</c:v>
                </c:pt>
                <c:pt idx="3161">
                  <c:v>42961.0</c:v>
                </c:pt>
                <c:pt idx="3162">
                  <c:v>42962.0</c:v>
                </c:pt>
                <c:pt idx="3163">
                  <c:v>42963.0</c:v>
                </c:pt>
                <c:pt idx="3164">
                  <c:v>42964.0</c:v>
                </c:pt>
                <c:pt idx="3165">
                  <c:v>42965.0</c:v>
                </c:pt>
                <c:pt idx="3166">
                  <c:v>42968.0</c:v>
                </c:pt>
                <c:pt idx="3167">
                  <c:v>42969.0</c:v>
                </c:pt>
                <c:pt idx="3168">
                  <c:v>42970.0</c:v>
                </c:pt>
                <c:pt idx="3169">
                  <c:v>42971.0</c:v>
                </c:pt>
                <c:pt idx="3170">
                  <c:v>42972.0</c:v>
                </c:pt>
                <c:pt idx="3171">
                  <c:v>42975.0</c:v>
                </c:pt>
                <c:pt idx="3172">
                  <c:v>42976.0</c:v>
                </c:pt>
                <c:pt idx="3173">
                  <c:v>42977.0</c:v>
                </c:pt>
                <c:pt idx="3174">
                  <c:v>42978.0</c:v>
                </c:pt>
                <c:pt idx="3175">
                  <c:v>42979.0</c:v>
                </c:pt>
                <c:pt idx="3176">
                  <c:v>42982.0</c:v>
                </c:pt>
                <c:pt idx="3177">
                  <c:v>42983.0</c:v>
                </c:pt>
                <c:pt idx="3178">
                  <c:v>42984.0</c:v>
                </c:pt>
                <c:pt idx="3179">
                  <c:v>42985.0</c:v>
                </c:pt>
                <c:pt idx="3180">
                  <c:v>42986.0</c:v>
                </c:pt>
                <c:pt idx="3181">
                  <c:v>42989.0</c:v>
                </c:pt>
                <c:pt idx="3182">
                  <c:v>42990.0</c:v>
                </c:pt>
                <c:pt idx="3183">
                  <c:v>42991.0</c:v>
                </c:pt>
                <c:pt idx="3184">
                  <c:v>42992.0</c:v>
                </c:pt>
                <c:pt idx="3185">
                  <c:v>42993.0</c:v>
                </c:pt>
                <c:pt idx="3186">
                  <c:v>42996.0</c:v>
                </c:pt>
                <c:pt idx="3187">
                  <c:v>42997.0</c:v>
                </c:pt>
                <c:pt idx="3188">
                  <c:v>42998.0</c:v>
                </c:pt>
                <c:pt idx="3189">
                  <c:v>42999.0</c:v>
                </c:pt>
                <c:pt idx="3190">
                  <c:v>43000.0</c:v>
                </c:pt>
                <c:pt idx="3191">
                  <c:v>43003.0</c:v>
                </c:pt>
                <c:pt idx="3192">
                  <c:v>43004.0</c:v>
                </c:pt>
                <c:pt idx="3193">
                  <c:v>43005.0</c:v>
                </c:pt>
                <c:pt idx="3194">
                  <c:v>43006.0</c:v>
                </c:pt>
                <c:pt idx="3195">
                  <c:v>43007.0</c:v>
                </c:pt>
                <c:pt idx="3196">
                  <c:v>43010.0</c:v>
                </c:pt>
                <c:pt idx="3197">
                  <c:v>43011.0</c:v>
                </c:pt>
                <c:pt idx="3198">
                  <c:v>43012.0</c:v>
                </c:pt>
                <c:pt idx="3199">
                  <c:v>43013.0</c:v>
                </c:pt>
                <c:pt idx="3200">
                  <c:v>43014.0</c:v>
                </c:pt>
                <c:pt idx="3201">
                  <c:v>43017.0</c:v>
                </c:pt>
                <c:pt idx="3202">
                  <c:v>43018.0</c:v>
                </c:pt>
                <c:pt idx="3203">
                  <c:v>43019.0</c:v>
                </c:pt>
                <c:pt idx="3204">
                  <c:v>43020.0</c:v>
                </c:pt>
                <c:pt idx="3205">
                  <c:v>43021.0</c:v>
                </c:pt>
                <c:pt idx="3206">
                  <c:v>43024.0</c:v>
                </c:pt>
                <c:pt idx="3207">
                  <c:v>43025.0</c:v>
                </c:pt>
                <c:pt idx="3208">
                  <c:v>43026.0</c:v>
                </c:pt>
                <c:pt idx="3209">
                  <c:v>43027.0</c:v>
                </c:pt>
                <c:pt idx="3210">
                  <c:v>43028.0</c:v>
                </c:pt>
                <c:pt idx="3211">
                  <c:v>43031.0</c:v>
                </c:pt>
                <c:pt idx="3212">
                  <c:v>43032.0</c:v>
                </c:pt>
                <c:pt idx="3213">
                  <c:v>43033.0</c:v>
                </c:pt>
                <c:pt idx="3214">
                  <c:v>43034.0</c:v>
                </c:pt>
                <c:pt idx="3215">
                  <c:v>43035.0</c:v>
                </c:pt>
                <c:pt idx="3216">
                  <c:v>43038.0</c:v>
                </c:pt>
                <c:pt idx="3217">
                  <c:v>43039.0</c:v>
                </c:pt>
                <c:pt idx="3218">
                  <c:v>43040.0</c:v>
                </c:pt>
                <c:pt idx="3219">
                  <c:v>43041.0</c:v>
                </c:pt>
                <c:pt idx="3220">
                  <c:v>43042.0</c:v>
                </c:pt>
                <c:pt idx="3221">
                  <c:v>43045.0</c:v>
                </c:pt>
                <c:pt idx="3222">
                  <c:v>43046.0</c:v>
                </c:pt>
                <c:pt idx="3223">
                  <c:v>43047.0</c:v>
                </c:pt>
                <c:pt idx="3224">
                  <c:v>43048.0</c:v>
                </c:pt>
                <c:pt idx="3225">
                  <c:v>43049.0</c:v>
                </c:pt>
                <c:pt idx="3226">
                  <c:v>43052.0</c:v>
                </c:pt>
                <c:pt idx="3227">
                  <c:v>43053.0</c:v>
                </c:pt>
                <c:pt idx="3228">
                  <c:v>43054.0</c:v>
                </c:pt>
                <c:pt idx="3229">
                  <c:v>43055.0</c:v>
                </c:pt>
                <c:pt idx="3230">
                  <c:v>43056.0</c:v>
                </c:pt>
                <c:pt idx="3231">
                  <c:v>43059.0</c:v>
                </c:pt>
                <c:pt idx="3232">
                  <c:v>43060.0</c:v>
                </c:pt>
                <c:pt idx="3233">
                  <c:v>43061.0</c:v>
                </c:pt>
                <c:pt idx="3234">
                  <c:v>43062.0</c:v>
                </c:pt>
                <c:pt idx="3235">
                  <c:v>43063.0</c:v>
                </c:pt>
                <c:pt idx="3236">
                  <c:v>43066.0</c:v>
                </c:pt>
                <c:pt idx="3237">
                  <c:v>43067.0</c:v>
                </c:pt>
                <c:pt idx="3238">
                  <c:v>43068.0</c:v>
                </c:pt>
                <c:pt idx="3239">
                  <c:v>43069.0</c:v>
                </c:pt>
                <c:pt idx="3240">
                  <c:v>43070.0</c:v>
                </c:pt>
                <c:pt idx="3241">
                  <c:v>43073.0</c:v>
                </c:pt>
                <c:pt idx="3242">
                  <c:v>43074.0</c:v>
                </c:pt>
                <c:pt idx="3243">
                  <c:v>43075.0</c:v>
                </c:pt>
                <c:pt idx="3244">
                  <c:v>43076.0</c:v>
                </c:pt>
                <c:pt idx="3245">
                  <c:v>43077.0</c:v>
                </c:pt>
                <c:pt idx="3246">
                  <c:v>43080.0</c:v>
                </c:pt>
                <c:pt idx="3247">
                  <c:v>43081.0</c:v>
                </c:pt>
                <c:pt idx="3248">
                  <c:v>43082.0</c:v>
                </c:pt>
                <c:pt idx="3249">
                  <c:v>43083.0</c:v>
                </c:pt>
                <c:pt idx="3250">
                  <c:v>43084.0</c:v>
                </c:pt>
                <c:pt idx="3251">
                  <c:v>43087.0</c:v>
                </c:pt>
                <c:pt idx="3252">
                  <c:v>43088.0</c:v>
                </c:pt>
                <c:pt idx="3253">
                  <c:v>43089.0</c:v>
                </c:pt>
                <c:pt idx="3254">
                  <c:v>43090.0</c:v>
                </c:pt>
                <c:pt idx="3255">
                  <c:v>43091.0</c:v>
                </c:pt>
                <c:pt idx="3256">
                  <c:v>43095.0</c:v>
                </c:pt>
                <c:pt idx="3257">
                  <c:v>43096.0</c:v>
                </c:pt>
                <c:pt idx="3258">
                  <c:v>43097.0</c:v>
                </c:pt>
                <c:pt idx="3259">
                  <c:v>43098.0</c:v>
                </c:pt>
                <c:pt idx="3260">
                  <c:v>43102.0</c:v>
                </c:pt>
                <c:pt idx="3261">
                  <c:v>43103.0</c:v>
                </c:pt>
                <c:pt idx="3262">
                  <c:v>43104.0</c:v>
                </c:pt>
                <c:pt idx="3263">
                  <c:v>43105.0</c:v>
                </c:pt>
                <c:pt idx="3264">
                  <c:v>43108.0</c:v>
                </c:pt>
                <c:pt idx="3265">
                  <c:v>43109.0</c:v>
                </c:pt>
                <c:pt idx="3266">
                  <c:v>43110.0</c:v>
                </c:pt>
                <c:pt idx="3267">
                  <c:v>43111.0</c:v>
                </c:pt>
                <c:pt idx="3268">
                  <c:v>43112.0</c:v>
                </c:pt>
                <c:pt idx="3269">
                  <c:v>43115.0</c:v>
                </c:pt>
                <c:pt idx="3270">
                  <c:v>43116.0</c:v>
                </c:pt>
                <c:pt idx="3271">
                  <c:v>43117.0</c:v>
                </c:pt>
                <c:pt idx="3272">
                  <c:v>43118.0</c:v>
                </c:pt>
                <c:pt idx="3273">
                  <c:v>43119.0</c:v>
                </c:pt>
                <c:pt idx="3274">
                  <c:v>43122.0</c:v>
                </c:pt>
                <c:pt idx="3275">
                  <c:v>43123.0</c:v>
                </c:pt>
                <c:pt idx="3276">
                  <c:v>43124.0</c:v>
                </c:pt>
                <c:pt idx="3277">
                  <c:v>43125.0</c:v>
                </c:pt>
                <c:pt idx="3278">
                  <c:v>43126.0</c:v>
                </c:pt>
                <c:pt idx="3279">
                  <c:v>43129.0</c:v>
                </c:pt>
                <c:pt idx="3280">
                  <c:v>43130.0</c:v>
                </c:pt>
                <c:pt idx="3281">
                  <c:v>43131.0</c:v>
                </c:pt>
                <c:pt idx="3282">
                  <c:v>43132.0</c:v>
                </c:pt>
                <c:pt idx="3283">
                  <c:v>43133.0</c:v>
                </c:pt>
                <c:pt idx="3284">
                  <c:v>43136.0</c:v>
                </c:pt>
                <c:pt idx="3285">
                  <c:v>43137.0</c:v>
                </c:pt>
                <c:pt idx="3286">
                  <c:v>43138.0</c:v>
                </c:pt>
                <c:pt idx="3287">
                  <c:v>43139.0</c:v>
                </c:pt>
                <c:pt idx="3288">
                  <c:v>43140.0</c:v>
                </c:pt>
                <c:pt idx="3289">
                  <c:v>43143.0</c:v>
                </c:pt>
                <c:pt idx="3290">
                  <c:v>43144.0</c:v>
                </c:pt>
                <c:pt idx="3291">
                  <c:v>43145.0</c:v>
                </c:pt>
                <c:pt idx="3292">
                  <c:v>43146.0</c:v>
                </c:pt>
                <c:pt idx="3293">
                  <c:v>43147.0</c:v>
                </c:pt>
                <c:pt idx="3294">
                  <c:v>43150.0</c:v>
                </c:pt>
                <c:pt idx="3295">
                  <c:v>43151.0</c:v>
                </c:pt>
                <c:pt idx="3296">
                  <c:v>43152.0</c:v>
                </c:pt>
                <c:pt idx="3297">
                  <c:v>43153.0</c:v>
                </c:pt>
                <c:pt idx="3298">
                  <c:v>43154.0</c:v>
                </c:pt>
                <c:pt idx="3299">
                  <c:v>43157.0</c:v>
                </c:pt>
                <c:pt idx="3300">
                  <c:v>43158.0</c:v>
                </c:pt>
                <c:pt idx="3301">
                  <c:v>43159.0</c:v>
                </c:pt>
                <c:pt idx="3302">
                  <c:v>43160.0</c:v>
                </c:pt>
                <c:pt idx="3303">
                  <c:v>43161.0</c:v>
                </c:pt>
                <c:pt idx="3304">
                  <c:v>43164.0</c:v>
                </c:pt>
                <c:pt idx="3305">
                  <c:v>43165.0</c:v>
                </c:pt>
                <c:pt idx="3306">
                  <c:v>43166.0</c:v>
                </c:pt>
                <c:pt idx="3307">
                  <c:v>43167.0</c:v>
                </c:pt>
                <c:pt idx="3308">
                  <c:v>43168.0</c:v>
                </c:pt>
                <c:pt idx="3309">
                  <c:v>43171.0</c:v>
                </c:pt>
                <c:pt idx="3310">
                  <c:v>43172.0</c:v>
                </c:pt>
                <c:pt idx="3311">
                  <c:v>43173.0</c:v>
                </c:pt>
                <c:pt idx="3312">
                  <c:v>43174.0</c:v>
                </c:pt>
                <c:pt idx="3313">
                  <c:v>43175.0</c:v>
                </c:pt>
                <c:pt idx="3314">
                  <c:v>43178.0</c:v>
                </c:pt>
                <c:pt idx="3315">
                  <c:v>43179.0</c:v>
                </c:pt>
                <c:pt idx="3316">
                  <c:v>43180.0</c:v>
                </c:pt>
                <c:pt idx="3317">
                  <c:v>43181.0</c:v>
                </c:pt>
                <c:pt idx="3318">
                  <c:v>43182.0</c:v>
                </c:pt>
                <c:pt idx="3319">
                  <c:v>43185.0</c:v>
                </c:pt>
                <c:pt idx="3320">
                  <c:v>43186.0</c:v>
                </c:pt>
                <c:pt idx="3321">
                  <c:v>43187.0</c:v>
                </c:pt>
                <c:pt idx="3322">
                  <c:v>43188.0</c:v>
                </c:pt>
                <c:pt idx="3323">
                  <c:v>43192.0</c:v>
                </c:pt>
                <c:pt idx="3324">
                  <c:v>43193.0</c:v>
                </c:pt>
                <c:pt idx="3325">
                  <c:v>43194.0</c:v>
                </c:pt>
                <c:pt idx="3326">
                  <c:v>43195.0</c:v>
                </c:pt>
                <c:pt idx="3327">
                  <c:v>43196.0</c:v>
                </c:pt>
                <c:pt idx="3328">
                  <c:v>43199.0</c:v>
                </c:pt>
                <c:pt idx="3329">
                  <c:v>43200.0</c:v>
                </c:pt>
                <c:pt idx="3330">
                  <c:v>43201.0</c:v>
                </c:pt>
                <c:pt idx="3331">
                  <c:v>43202.0</c:v>
                </c:pt>
                <c:pt idx="3332">
                  <c:v>43203.0</c:v>
                </c:pt>
                <c:pt idx="3333">
                  <c:v>43206.0</c:v>
                </c:pt>
                <c:pt idx="3334">
                  <c:v>43207.0</c:v>
                </c:pt>
                <c:pt idx="3335">
                  <c:v>43208.0</c:v>
                </c:pt>
                <c:pt idx="3336">
                  <c:v>43209.0</c:v>
                </c:pt>
                <c:pt idx="3337">
                  <c:v>43210.0</c:v>
                </c:pt>
                <c:pt idx="3338">
                  <c:v>43213.0</c:v>
                </c:pt>
                <c:pt idx="3339">
                  <c:v>43214.0</c:v>
                </c:pt>
                <c:pt idx="3340">
                  <c:v>43215.0</c:v>
                </c:pt>
                <c:pt idx="3341">
                  <c:v>43216.0</c:v>
                </c:pt>
                <c:pt idx="3342">
                  <c:v>43217.0</c:v>
                </c:pt>
                <c:pt idx="3343">
                  <c:v>43220.0</c:v>
                </c:pt>
                <c:pt idx="3344">
                  <c:v>43221.0</c:v>
                </c:pt>
                <c:pt idx="3345">
                  <c:v>43222.0</c:v>
                </c:pt>
                <c:pt idx="3346">
                  <c:v>43223.0</c:v>
                </c:pt>
                <c:pt idx="3347">
                  <c:v>43224.0</c:v>
                </c:pt>
                <c:pt idx="3348">
                  <c:v>43227.0</c:v>
                </c:pt>
                <c:pt idx="3349">
                  <c:v>43228.0</c:v>
                </c:pt>
                <c:pt idx="3350">
                  <c:v>43229.0</c:v>
                </c:pt>
                <c:pt idx="3351">
                  <c:v>43230.0</c:v>
                </c:pt>
                <c:pt idx="3352">
                  <c:v>43231.0</c:v>
                </c:pt>
                <c:pt idx="3353">
                  <c:v>43234.0</c:v>
                </c:pt>
                <c:pt idx="3354">
                  <c:v>43235.0</c:v>
                </c:pt>
                <c:pt idx="3355">
                  <c:v>43236.0</c:v>
                </c:pt>
                <c:pt idx="3356">
                  <c:v>43237.0</c:v>
                </c:pt>
                <c:pt idx="3357">
                  <c:v>43238.0</c:v>
                </c:pt>
                <c:pt idx="3358">
                  <c:v>43241.0</c:v>
                </c:pt>
                <c:pt idx="3359">
                  <c:v>43242.0</c:v>
                </c:pt>
                <c:pt idx="3360">
                  <c:v>43243.0</c:v>
                </c:pt>
                <c:pt idx="3361">
                  <c:v>43244.0</c:v>
                </c:pt>
                <c:pt idx="3362">
                  <c:v>43245.0</c:v>
                </c:pt>
                <c:pt idx="3363">
                  <c:v>43248.0</c:v>
                </c:pt>
                <c:pt idx="3364">
                  <c:v>43249.0</c:v>
                </c:pt>
                <c:pt idx="3365">
                  <c:v>43250.0</c:v>
                </c:pt>
                <c:pt idx="3366">
                  <c:v>43251.0</c:v>
                </c:pt>
                <c:pt idx="3367">
                  <c:v>43252.0</c:v>
                </c:pt>
                <c:pt idx="3368">
                  <c:v>43255.0</c:v>
                </c:pt>
                <c:pt idx="3369">
                  <c:v>43256.0</c:v>
                </c:pt>
                <c:pt idx="3370">
                  <c:v>43257.0</c:v>
                </c:pt>
                <c:pt idx="3371">
                  <c:v>43258.0</c:v>
                </c:pt>
                <c:pt idx="3372">
                  <c:v>43259.0</c:v>
                </c:pt>
                <c:pt idx="3373">
                  <c:v>43262.0</c:v>
                </c:pt>
                <c:pt idx="3374">
                  <c:v>43263.0</c:v>
                </c:pt>
                <c:pt idx="3375">
                  <c:v>43264.0</c:v>
                </c:pt>
                <c:pt idx="3376">
                  <c:v>43265.0</c:v>
                </c:pt>
                <c:pt idx="3377">
                  <c:v>43266.0</c:v>
                </c:pt>
                <c:pt idx="3378">
                  <c:v>43269.0</c:v>
                </c:pt>
                <c:pt idx="3379">
                  <c:v>43270.0</c:v>
                </c:pt>
                <c:pt idx="3380">
                  <c:v>43271.0</c:v>
                </c:pt>
                <c:pt idx="3381">
                  <c:v>43272.0</c:v>
                </c:pt>
                <c:pt idx="3382">
                  <c:v>43273.0</c:v>
                </c:pt>
                <c:pt idx="3383">
                  <c:v>43276.0</c:v>
                </c:pt>
                <c:pt idx="3384">
                  <c:v>43277.0</c:v>
                </c:pt>
                <c:pt idx="3385">
                  <c:v>43278.0</c:v>
                </c:pt>
                <c:pt idx="3386">
                  <c:v>43279.0</c:v>
                </c:pt>
                <c:pt idx="3387">
                  <c:v>43280.0</c:v>
                </c:pt>
                <c:pt idx="3388">
                  <c:v>43283.0</c:v>
                </c:pt>
                <c:pt idx="3389">
                  <c:v>43284.0</c:v>
                </c:pt>
                <c:pt idx="3390">
                  <c:v>43285.0</c:v>
                </c:pt>
                <c:pt idx="3391">
                  <c:v>43286.0</c:v>
                </c:pt>
                <c:pt idx="3392">
                  <c:v>43287.0</c:v>
                </c:pt>
                <c:pt idx="3393">
                  <c:v>43290.0</c:v>
                </c:pt>
                <c:pt idx="3394">
                  <c:v>43291.0</c:v>
                </c:pt>
                <c:pt idx="3395">
                  <c:v>43292.0</c:v>
                </c:pt>
                <c:pt idx="3396">
                  <c:v>43293.0</c:v>
                </c:pt>
                <c:pt idx="3397">
                  <c:v>43294.0</c:v>
                </c:pt>
                <c:pt idx="3398">
                  <c:v>43297.0</c:v>
                </c:pt>
                <c:pt idx="3399">
                  <c:v>43298.0</c:v>
                </c:pt>
                <c:pt idx="3400">
                  <c:v>43299.0</c:v>
                </c:pt>
                <c:pt idx="3401">
                  <c:v>43300.0</c:v>
                </c:pt>
                <c:pt idx="3402">
                  <c:v>43301.0</c:v>
                </c:pt>
                <c:pt idx="3403">
                  <c:v>43304.0</c:v>
                </c:pt>
                <c:pt idx="3404">
                  <c:v>43305.0</c:v>
                </c:pt>
                <c:pt idx="3405">
                  <c:v>43306.0</c:v>
                </c:pt>
                <c:pt idx="3406">
                  <c:v>43307.0</c:v>
                </c:pt>
                <c:pt idx="3407">
                  <c:v>43308.0</c:v>
                </c:pt>
                <c:pt idx="3408">
                  <c:v>43311.0</c:v>
                </c:pt>
                <c:pt idx="3409">
                  <c:v>43312.0</c:v>
                </c:pt>
                <c:pt idx="3410">
                  <c:v>43313.0</c:v>
                </c:pt>
                <c:pt idx="3411">
                  <c:v>43314.0</c:v>
                </c:pt>
                <c:pt idx="3412">
                  <c:v>43315.0</c:v>
                </c:pt>
                <c:pt idx="3413">
                  <c:v>43318.0</c:v>
                </c:pt>
                <c:pt idx="3414">
                  <c:v>43319.0</c:v>
                </c:pt>
                <c:pt idx="3415">
                  <c:v>43320.0</c:v>
                </c:pt>
                <c:pt idx="3416">
                  <c:v>43321.0</c:v>
                </c:pt>
                <c:pt idx="3417">
                  <c:v>43322.0</c:v>
                </c:pt>
                <c:pt idx="3418">
                  <c:v>43325.0</c:v>
                </c:pt>
                <c:pt idx="3419">
                  <c:v>43326.0</c:v>
                </c:pt>
                <c:pt idx="3420">
                  <c:v>43327.0</c:v>
                </c:pt>
                <c:pt idx="3421">
                  <c:v>43328.0</c:v>
                </c:pt>
                <c:pt idx="3422">
                  <c:v>43329.0</c:v>
                </c:pt>
                <c:pt idx="3423">
                  <c:v>43332.0</c:v>
                </c:pt>
                <c:pt idx="3424">
                  <c:v>43333.0</c:v>
                </c:pt>
                <c:pt idx="3425">
                  <c:v>43334.0</c:v>
                </c:pt>
                <c:pt idx="3426">
                  <c:v>43335.0</c:v>
                </c:pt>
                <c:pt idx="3427">
                  <c:v>43336.0</c:v>
                </c:pt>
                <c:pt idx="3428">
                  <c:v>43339.0</c:v>
                </c:pt>
                <c:pt idx="3429">
                  <c:v>43340.0</c:v>
                </c:pt>
                <c:pt idx="3430">
                  <c:v>43341.0</c:v>
                </c:pt>
                <c:pt idx="3431">
                  <c:v>43342.0</c:v>
                </c:pt>
                <c:pt idx="3432">
                  <c:v>43343.0</c:v>
                </c:pt>
                <c:pt idx="3433">
                  <c:v>43346.0</c:v>
                </c:pt>
                <c:pt idx="3434">
                  <c:v>43347.0</c:v>
                </c:pt>
                <c:pt idx="3435">
                  <c:v>43348.0</c:v>
                </c:pt>
                <c:pt idx="3436">
                  <c:v>43349.0</c:v>
                </c:pt>
                <c:pt idx="3437">
                  <c:v>43350.0</c:v>
                </c:pt>
                <c:pt idx="3438">
                  <c:v>43353.0</c:v>
                </c:pt>
                <c:pt idx="3439">
                  <c:v>43354.0</c:v>
                </c:pt>
                <c:pt idx="3440">
                  <c:v>43355.0</c:v>
                </c:pt>
                <c:pt idx="3441">
                  <c:v>43356.0</c:v>
                </c:pt>
              </c:numCache>
            </c:numRef>
          </c:cat>
          <c:val>
            <c:numRef>
              <c:f>(Sheet1!$C$2:$C$3427;Sheet1!$C$3428:$C$3443)</c:f>
              <c:numCache>
                <c:formatCode>0.00</c:formatCode>
                <c:ptCount val="3442"/>
                <c:pt idx="0">
                  <c:v>16.85</c:v>
                </c:pt>
                <c:pt idx="1">
                  <c:v>17.45</c:v>
                </c:pt>
                <c:pt idx="2">
                  <c:v>17.15</c:v>
                </c:pt>
                <c:pt idx="3">
                  <c:v>16.35</c:v>
                </c:pt>
                <c:pt idx="4">
                  <c:v>15.95</c:v>
                </c:pt>
                <c:pt idx="5">
                  <c:v>16.4</c:v>
                </c:pt>
                <c:pt idx="6">
                  <c:v>16.1</c:v>
                </c:pt>
                <c:pt idx="7">
                  <c:v>16.1</c:v>
                </c:pt>
                <c:pt idx="8">
                  <c:v>16.5</c:v>
                </c:pt>
                <c:pt idx="9">
                  <c:v>16.5</c:v>
                </c:pt>
                <c:pt idx="10">
                  <c:v>16.85</c:v>
                </c:pt>
                <c:pt idx="11">
                  <c:v>16.95</c:v>
                </c:pt>
                <c:pt idx="12">
                  <c:v>16.75</c:v>
                </c:pt>
                <c:pt idx="13">
                  <c:v>16.35</c:v>
                </c:pt>
                <c:pt idx="14">
                  <c:v>16.65</c:v>
                </c:pt>
                <c:pt idx="15">
                  <c:v>16.75</c:v>
                </c:pt>
                <c:pt idx="16">
                  <c:v>17.05</c:v>
                </c:pt>
                <c:pt idx="17">
                  <c:v>17.3</c:v>
                </c:pt>
                <c:pt idx="18">
                  <c:v>17.8</c:v>
                </c:pt>
                <c:pt idx="19">
                  <c:v>18.55</c:v>
                </c:pt>
                <c:pt idx="20">
                  <c:v>18.3</c:v>
                </c:pt>
                <c:pt idx="21">
                  <c:v>18.95</c:v>
                </c:pt>
                <c:pt idx="22">
                  <c:v>19.75</c:v>
                </c:pt>
                <c:pt idx="23">
                  <c:v>19.6</c:v>
                </c:pt>
                <c:pt idx="24">
                  <c:v>19.45</c:v>
                </c:pt>
                <c:pt idx="25">
                  <c:v>19.65</c:v>
                </c:pt>
                <c:pt idx="26">
                  <c:v>19.45</c:v>
                </c:pt>
                <c:pt idx="27">
                  <c:v>19.2</c:v>
                </c:pt>
                <c:pt idx="28">
                  <c:v>18.85</c:v>
                </c:pt>
                <c:pt idx="29">
                  <c:v>19.05</c:v>
                </c:pt>
                <c:pt idx="30">
                  <c:v>19.4</c:v>
                </c:pt>
                <c:pt idx="31">
                  <c:v>19.55</c:v>
                </c:pt>
                <c:pt idx="32">
                  <c:v>19.5</c:v>
                </c:pt>
                <c:pt idx="33">
                  <c:v>19.5</c:v>
                </c:pt>
                <c:pt idx="34">
                  <c:v>19.6</c:v>
                </c:pt>
                <c:pt idx="35">
                  <c:v>19.65</c:v>
                </c:pt>
                <c:pt idx="36">
                  <c:v>19.85</c:v>
                </c:pt>
                <c:pt idx="37">
                  <c:v>20.35</c:v>
                </c:pt>
                <c:pt idx="38">
                  <c:v>21.2</c:v>
                </c:pt>
                <c:pt idx="39">
                  <c:v>22.7</c:v>
                </c:pt>
                <c:pt idx="40">
                  <c:v>22.7</c:v>
                </c:pt>
                <c:pt idx="41">
                  <c:v>22.8</c:v>
                </c:pt>
                <c:pt idx="42">
                  <c:v>23.05</c:v>
                </c:pt>
                <c:pt idx="43">
                  <c:v>23.6</c:v>
                </c:pt>
                <c:pt idx="44">
                  <c:v>23.55</c:v>
                </c:pt>
                <c:pt idx="45">
                  <c:v>24.2</c:v>
                </c:pt>
                <c:pt idx="46">
                  <c:v>25.0</c:v>
                </c:pt>
                <c:pt idx="47">
                  <c:v>25.3</c:v>
                </c:pt>
                <c:pt idx="48">
                  <c:v>26.5</c:v>
                </c:pt>
                <c:pt idx="49">
                  <c:v>28.85</c:v>
                </c:pt>
                <c:pt idx="50">
                  <c:v>28.25</c:v>
                </c:pt>
                <c:pt idx="51">
                  <c:v>28.7</c:v>
                </c:pt>
                <c:pt idx="52">
                  <c:v>28.8</c:v>
                </c:pt>
                <c:pt idx="53">
                  <c:v>29.1</c:v>
                </c:pt>
                <c:pt idx="54">
                  <c:v>29.1</c:v>
                </c:pt>
                <c:pt idx="55">
                  <c:v>28.95</c:v>
                </c:pt>
                <c:pt idx="56">
                  <c:v>27.35</c:v>
                </c:pt>
                <c:pt idx="57">
                  <c:v>23.45</c:v>
                </c:pt>
                <c:pt idx="58">
                  <c:v>23.7</c:v>
                </c:pt>
                <c:pt idx="59">
                  <c:v>24.1</c:v>
                </c:pt>
                <c:pt idx="60">
                  <c:v>23.95</c:v>
                </c:pt>
                <c:pt idx="61">
                  <c:v>20.65</c:v>
                </c:pt>
                <c:pt idx="62">
                  <c:v>19.9</c:v>
                </c:pt>
                <c:pt idx="63">
                  <c:v>19.6</c:v>
                </c:pt>
                <c:pt idx="64">
                  <c:v>19.95</c:v>
                </c:pt>
                <c:pt idx="65">
                  <c:v>20.4</c:v>
                </c:pt>
                <c:pt idx="66">
                  <c:v>21.65</c:v>
                </c:pt>
                <c:pt idx="67">
                  <c:v>21.65</c:v>
                </c:pt>
                <c:pt idx="68">
                  <c:v>21.9</c:v>
                </c:pt>
                <c:pt idx="69">
                  <c:v>21.0</c:v>
                </c:pt>
                <c:pt idx="70">
                  <c:v>20.25</c:v>
                </c:pt>
                <c:pt idx="71">
                  <c:v>20.2</c:v>
                </c:pt>
                <c:pt idx="72">
                  <c:v>20.05</c:v>
                </c:pt>
                <c:pt idx="73">
                  <c:v>20.8</c:v>
                </c:pt>
                <c:pt idx="74">
                  <c:v>21.45</c:v>
                </c:pt>
                <c:pt idx="75">
                  <c:v>22.05</c:v>
                </c:pt>
                <c:pt idx="76">
                  <c:v>22.0</c:v>
                </c:pt>
                <c:pt idx="77">
                  <c:v>22.25</c:v>
                </c:pt>
                <c:pt idx="78">
                  <c:v>22.4</c:v>
                </c:pt>
                <c:pt idx="79">
                  <c:v>22.0</c:v>
                </c:pt>
                <c:pt idx="80">
                  <c:v>22.0</c:v>
                </c:pt>
                <c:pt idx="81">
                  <c:v>22.45</c:v>
                </c:pt>
                <c:pt idx="82">
                  <c:v>22.35</c:v>
                </c:pt>
                <c:pt idx="83">
                  <c:v>22.45</c:v>
                </c:pt>
                <c:pt idx="84">
                  <c:v>22.65</c:v>
                </c:pt>
                <c:pt idx="85">
                  <c:v>22.65</c:v>
                </c:pt>
                <c:pt idx="86">
                  <c:v>22.8</c:v>
                </c:pt>
                <c:pt idx="87">
                  <c:v>23.1</c:v>
                </c:pt>
                <c:pt idx="88">
                  <c:v>23.2</c:v>
                </c:pt>
                <c:pt idx="89">
                  <c:v>23.35</c:v>
                </c:pt>
                <c:pt idx="90">
                  <c:v>23.65</c:v>
                </c:pt>
                <c:pt idx="91">
                  <c:v>24.15</c:v>
                </c:pt>
                <c:pt idx="92">
                  <c:v>24.45</c:v>
                </c:pt>
                <c:pt idx="93">
                  <c:v>24.4</c:v>
                </c:pt>
                <c:pt idx="94">
                  <c:v>24.35</c:v>
                </c:pt>
                <c:pt idx="95">
                  <c:v>24.4</c:v>
                </c:pt>
                <c:pt idx="96">
                  <c:v>24.1</c:v>
                </c:pt>
                <c:pt idx="97">
                  <c:v>23.5</c:v>
                </c:pt>
                <c:pt idx="98">
                  <c:v>22.1</c:v>
                </c:pt>
                <c:pt idx="99">
                  <c:v>21.6</c:v>
                </c:pt>
                <c:pt idx="100">
                  <c:v>22.25</c:v>
                </c:pt>
                <c:pt idx="101">
                  <c:v>22.55</c:v>
                </c:pt>
                <c:pt idx="102">
                  <c:v>21.95</c:v>
                </c:pt>
                <c:pt idx="103">
                  <c:v>22.35</c:v>
                </c:pt>
                <c:pt idx="104">
                  <c:v>21.95</c:v>
                </c:pt>
                <c:pt idx="105">
                  <c:v>21.9</c:v>
                </c:pt>
                <c:pt idx="106">
                  <c:v>22.15</c:v>
                </c:pt>
                <c:pt idx="107">
                  <c:v>21.9</c:v>
                </c:pt>
                <c:pt idx="108">
                  <c:v>21.45</c:v>
                </c:pt>
                <c:pt idx="109">
                  <c:v>22.0</c:v>
                </c:pt>
                <c:pt idx="110">
                  <c:v>22.7</c:v>
                </c:pt>
                <c:pt idx="111">
                  <c:v>22.8</c:v>
                </c:pt>
                <c:pt idx="112">
                  <c:v>22.65</c:v>
                </c:pt>
                <c:pt idx="113">
                  <c:v>22.7</c:v>
                </c:pt>
                <c:pt idx="114">
                  <c:v>23.25</c:v>
                </c:pt>
                <c:pt idx="115">
                  <c:v>23.9</c:v>
                </c:pt>
                <c:pt idx="116">
                  <c:v>23.7</c:v>
                </c:pt>
                <c:pt idx="117">
                  <c:v>23.1</c:v>
                </c:pt>
                <c:pt idx="118">
                  <c:v>23.15</c:v>
                </c:pt>
                <c:pt idx="119">
                  <c:v>23.15</c:v>
                </c:pt>
                <c:pt idx="120">
                  <c:v>23.5</c:v>
                </c:pt>
                <c:pt idx="121">
                  <c:v>23.5</c:v>
                </c:pt>
                <c:pt idx="122">
                  <c:v>23.0</c:v>
                </c:pt>
                <c:pt idx="123">
                  <c:v>23.1</c:v>
                </c:pt>
                <c:pt idx="124">
                  <c:v>22.8</c:v>
                </c:pt>
                <c:pt idx="125">
                  <c:v>22.4</c:v>
                </c:pt>
                <c:pt idx="126">
                  <c:v>22.1</c:v>
                </c:pt>
                <c:pt idx="127">
                  <c:v>21.8</c:v>
                </c:pt>
                <c:pt idx="128">
                  <c:v>21.4</c:v>
                </c:pt>
                <c:pt idx="129">
                  <c:v>21.45</c:v>
                </c:pt>
                <c:pt idx="130">
                  <c:v>21.7</c:v>
                </c:pt>
                <c:pt idx="131">
                  <c:v>21.85</c:v>
                </c:pt>
                <c:pt idx="132">
                  <c:v>22.05</c:v>
                </c:pt>
                <c:pt idx="133">
                  <c:v>21.95</c:v>
                </c:pt>
                <c:pt idx="134">
                  <c:v>21.75</c:v>
                </c:pt>
                <c:pt idx="135">
                  <c:v>21.35</c:v>
                </c:pt>
                <c:pt idx="136">
                  <c:v>21.25</c:v>
                </c:pt>
                <c:pt idx="137">
                  <c:v>21.35</c:v>
                </c:pt>
                <c:pt idx="138">
                  <c:v>21.6</c:v>
                </c:pt>
                <c:pt idx="139">
                  <c:v>22.05</c:v>
                </c:pt>
                <c:pt idx="140">
                  <c:v>22.5</c:v>
                </c:pt>
                <c:pt idx="141">
                  <c:v>22.7</c:v>
                </c:pt>
                <c:pt idx="142">
                  <c:v>22.7</c:v>
                </c:pt>
                <c:pt idx="143">
                  <c:v>23.15</c:v>
                </c:pt>
                <c:pt idx="144">
                  <c:v>22.85</c:v>
                </c:pt>
                <c:pt idx="145">
                  <c:v>22.7</c:v>
                </c:pt>
                <c:pt idx="146">
                  <c:v>22.45</c:v>
                </c:pt>
                <c:pt idx="147">
                  <c:v>21.55</c:v>
                </c:pt>
                <c:pt idx="148">
                  <c:v>21.4</c:v>
                </c:pt>
                <c:pt idx="149">
                  <c:v>22.05</c:v>
                </c:pt>
                <c:pt idx="150">
                  <c:v>21.45</c:v>
                </c:pt>
                <c:pt idx="151">
                  <c:v>19.75</c:v>
                </c:pt>
                <c:pt idx="152">
                  <c:v>20.1</c:v>
                </c:pt>
                <c:pt idx="153">
                  <c:v>20.15</c:v>
                </c:pt>
                <c:pt idx="154">
                  <c:v>19.5</c:v>
                </c:pt>
                <c:pt idx="155">
                  <c:v>19.6</c:v>
                </c:pt>
                <c:pt idx="156">
                  <c:v>20.0</c:v>
                </c:pt>
                <c:pt idx="157">
                  <c:v>21.15</c:v>
                </c:pt>
                <c:pt idx="158">
                  <c:v>21.7</c:v>
                </c:pt>
                <c:pt idx="159">
                  <c:v>22.15</c:v>
                </c:pt>
                <c:pt idx="160">
                  <c:v>21.7</c:v>
                </c:pt>
                <c:pt idx="161">
                  <c:v>21.05</c:v>
                </c:pt>
                <c:pt idx="162">
                  <c:v>20.8</c:v>
                </c:pt>
                <c:pt idx="163">
                  <c:v>21.3</c:v>
                </c:pt>
                <c:pt idx="164">
                  <c:v>21.65</c:v>
                </c:pt>
                <c:pt idx="165">
                  <c:v>21.35</c:v>
                </c:pt>
                <c:pt idx="166">
                  <c:v>21.4</c:v>
                </c:pt>
                <c:pt idx="167">
                  <c:v>21.2</c:v>
                </c:pt>
                <c:pt idx="168">
                  <c:v>21.05</c:v>
                </c:pt>
                <c:pt idx="169">
                  <c:v>21.5</c:v>
                </c:pt>
                <c:pt idx="170">
                  <c:v>21.45</c:v>
                </c:pt>
                <c:pt idx="171">
                  <c:v>21.3</c:v>
                </c:pt>
                <c:pt idx="172">
                  <c:v>21.0</c:v>
                </c:pt>
                <c:pt idx="173">
                  <c:v>21.3</c:v>
                </c:pt>
                <c:pt idx="174">
                  <c:v>21.55</c:v>
                </c:pt>
                <c:pt idx="175">
                  <c:v>21.65</c:v>
                </c:pt>
                <c:pt idx="176">
                  <c:v>21.7</c:v>
                </c:pt>
                <c:pt idx="177">
                  <c:v>22.3</c:v>
                </c:pt>
                <c:pt idx="178">
                  <c:v>22.6</c:v>
                </c:pt>
                <c:pt idx="179">
                  <c:v>23.0</c:v>
                </c:pt>
                <c:pt idx="180">
                  <c:v>23.55</c:v>
                </c:pt>
                <c:pt idx="181">
                  <c:v>23.25</c:v>
                </c:pt>
                <c:pt idx="182">
                  <c:v>23.25</c:v>
                </c:pt>
                <c:pt idx="183">
                  <c:v>23.25</c:v>
                </c:pt>
                <c:pt idx="184">
                  <c:v>23.5</c:v>
                </c:pt>
                <c:pt idx="185">
                  <c:v>23.4</c:v>
                </c:pt>
                <c:pt idx="186">
                  <c:v>23.35</c:v>
                </c:pt>
                <c:pt idx="187">
                  <c:v>24.55</c:v>
                </c:pt>
                <c:pt idx="188">
                  <c:v>25.7</c:v>
                </c:pt>
                <c:pt idx="189">
                  <c:v>25.9</c:v>
                </c:pt>
                <c:pt idx="190">
                  <c:v>27.1</c:v>
                </c:pt>
                <c:pt idx="191">
                  <c:v>26.25</c:v>
                </c:pt>
                <c:pt idx="192">
                  <c:v>25.55</c:v>
                </c:pt>
                <c:pt idx="193">
                  <c:v>25.95</c:v>
                </c:pt>
                <c:pt idx="194">
                  <c:v>26.7</c:v>
                </c:pt>
                <c:pt idx="195">
                  <c:v>26.1</c:v>
                </c:pt>
                <c:pt idx="196">
                  <c:v>26.7</c:v>
                </c:pt>
                <c:pt idx="197">
                  <c:v>26.7</c:v>
                </c:pt>
                <c:pt idx="198">
                  <c:v>27.15</c:v>
                </c:pt>
                <c:pt idx="199">
                  <c:v>27.7</c:v>
                </c:pt>
                <c:pt idx="200">
                  <c:v>27.95</c:v>
                </c:pt>
                <c:pt idx="201">
                  <c:v>27.7</c:v>
                </c:pt>
                <c:pt idx="202">
                  <c:v>26.6</c:v>
                </c:pt>
                <c:pt idx="203">
                  <c:v>26.15</c:v>
                </c:pt>
                <c:pt idx="204">
                  <c:v>26.45</c:v>
                </c:pt>
                <c:pt idx="205">
                  <c:v>26.65</c:v>
                </c:pt>
                <c:pt idx="206">
                  <c:v>26.2</c:v>
                </c:pt>
                <c:pt idx="207">
                  <c:v>26.35</c:v>
                </c:pt>
                <c:pt idx="208">
                  <c:v>26.7</c:v>
                </c:pt>
                <c:pt idx="209">
                  <c:v>27.0</c:v>
                </c:pt>
                <c:pt idx="210">
                  <c:v>26.75</c:v>
                </c:pt>
                <c:pt idx="211">
                  <c:v>27.15</c:v>
                </c:pt>
                <c:pt idx="212">
                  <c:v>27.4</c:v>
                </c:pt>
                <c:pt idx="213">
                  <c:v>27.35</c:v>
                </c:pt>
                <c:pt idx="214">
                  <c:v>26.8</c:v>
                </c:pt>
                <c:pt idx="215">
                  <c:v>26.75</c:v>
                </c:pt>
                <c:pt idx="216">
                  <c:v>26.3</c:v>
                </c:pt>
                <c:pt idx="217">
                  <c:v>26.55</c:v>
                </c:pt>
                <c:pt idx="218">
                  <c:v>27.0</c:v>
                </c:pt>
                <c:pt idx="219">
                  <c:v>27.25</c:v>
                </c:pt>
                <c:pt idx="220">
                  <c:v>27.2</c:v>
                </c:pt>
                <c:pt idx="221">
                  <c:v>27.15</c:v>
                </c:pt>
                <c:pt idx="222">
                  <c:v>26.7</c:v>
                </c:pt>
                <c:pt idx="223">
                  <c:v>26.85</c:v>
                </c:pt>
                <c:pt idx="224">
                  <c:v>26.8</c:v>
                </c:pt>
                <c:pt idx="225">
                  <c:v>27.0</c:v>
                </c:pt>
                <c:pt idx="226">
                  <c:v>27.5</c:v>
                </c:pt>
                <c:pt idx="227">
                  <c:v>27.25</c:v>
                </c:pt>
                <c:pt idx="228">
                  <c:v>27.05</c:v>
                </c:pt>
                <c:pt idx="229">
                  <c:v>26.7</c:v>
                </c:pt>
                <c:pt idx="230">
                  <c:v>26.95</c:v>
                </c:pt>
                <c:pt idx="231">
                  <c:v>27.15</c:v>
                </c:pt>
                <c:pt idx="232">
                  <c:v>27.1</c:v>
                </c:pt>
                <c:pt idx="233">
                  <c:v>27.15</c:v>
                </c:pt>
                <c:pt idx="234">
                  <c:v>27.15</c:v>
                </c:pt>
                <c:pt idx="235">
                  <c:v>26.95</c:v>
                </c:pt>
                <c:pt idx="236">
                  <c:v>26.8</c:v>
                </c:pt>
                <c:pt idx="237">
                  <c:v>26.95</c:v>
                </c:pt>
                <c:pt idx="238">
                  <c:v>27.2</c:v>
                </c:pt>
                <c:pt idx="239">
                  <c:v>27.35</c:v>
                </c:pt>
                <c:pt idx="240">
                  <c:v>27.3</c:v>
                </c:pt>
                <c:pt idx="241">
                  <c:v>27.35</c:v>
                </c:pt>
                <c:pt idx="242">
                  <c:v>27.75</c:v>
                </c:pt>
                <c:pt idx="243">
                  <c:v>28.8</c:v>
                </c:pt>
                <c:pt idx="244">
                  <c:v>29.3</c:v>
                </c:pt>
                <c:pt idx="245">
                  <c:v>28.8</c:v>
                </c:pt>
                <c:pt idx="246">
                  <c:v>29.0</c:v>
                </c:pt>
                <c:pt idx="247">
                  <c:v>29.4</c:v>
                </c:pt>
                <c:pt idx="248">
                  <c:v>29.4</c:v>
                </c:pt>
                <c:pt idx="249">
                  <c:v>29.25</c:v>
                </c:pt>
                <c:pt idx="250">
                  <c:v>29.4</c:v>
                </c:pt>
                <c:pt idx="251">
                  <c:v>30.45</c:v>
                </c:pt>
                <c:pt idx="252">
                  <c:v>30.45</c:v>
                </c:pt>
                <c:pt idx="253">
                  <c:v>29.95</c:v>
                </c:pt>
                <c:pt idx="254">
                  <c:v>29.75</c:v>
                </c:pt>
                <c:pt idx="255">
                  <c:v>29.85</c:v>
                </c:pt>
                <c:pt idx="256">
                  <c:v>27.3</c:v>
                </c:pt>
                <c:pt idx="257">
                  <c:v>20.15</c:v>
                </c:pt>
                <c:pt idx="258">
                  <c:v>16.6</c:v>
                </c:pt>
                <c:pt idx="259">
                  <c:v>13.55</c:v>
                </c:pt>
                <c:pt idx="260">
                  <c:v>13.25</c:v>
                </c:pt>
                <c:pt idx="261">
                  <c:v>11.4</c:v>
                </c:pt>
                <c:pt idx="262">
                  <c:v>12.2</c:v>
                </c:pt>
                <c:pt idx="263">
                  <c:v>14.2</c:v>
                </c:pt>
                <c:pt idx="264">
                  <c:v>12.75</c:v>
                </c:pt>
                <c:pt idx="265">
                  <c:v>12.1</c:v>
                </c:pt>
                <c:pt idx="266">
                  <c:v>12.2</c:v>
                </c:pt>
                <c:pt idx="267">
                  <c:v>13.25</c:v>
                </c:pt>
                <c:pt idx="268">
                  <c:v>12.85</c:v>
                </c:pt>
                <c:pt idx="269">
                  <c:v>9.3</c:v>
                </c:pt>
                <c:pt idx="270">
                  <c:v>15.1</c:v>
                </c:pt>
                <c:pt idx="271">
                  <c:v>16.65</c:v>
                </c:pt>
                <c:pt idx="272">
                  <c:v>15.65</c:v>
                </c:pt>
                <c:pt idx="273">
                  <c:v>15.65</c:v>
                </c:pt>
                <c:pt idx="274">
                  <c:v>16.35</c:v>
                </c:pt>
                <c:pt idx="275">
                  <c:v>18.25</c:v>
                </c:pt>
                <c:pt idx="276">
                  <c:v>19.65</c:v>
                </c:pt>
                <c:pt idx="277">
                  <c:v>19.05</c:v>
                </c:pt>
                <c:pt idx="278">
                  <c:v>19.1</c:v>
                </c:pt>
                <c:pt idx="279">
                  <c:v>18.7</c:v>
                </c:pt>
                <c:pt idx="280">
                  <c:v>17.7</c:v>
                </c:pt>
                <c:pt idx="281">
                  <c:v>16.7</c:v>
                </c:pt>
                <c:pt idx="282">
                  <c:v>16.3</c:v>
                </c:pt>
                <c:pt idx="283">
                  <c:v>16.3</c:v>
                </c:pt>
                <c:pt idx="284">
                  <c:v>15.95</c:v>
                </c:pt>
                <c:pt idx="285">
                  <c:v>15.7</c:v>
                </c:pt>
                <c:pt idx="286">
                  <c:v>15.0</c:v>
                </c:pt>
                <c:pt idx="287">
                  <c:v>14.0</c:v>
                </c:pt>
                <c:pt idx="288">
                  <c:v>14.0</c:v>
                </c:pt>
                <c:pt idx="289">
                  <c:v>15.05</c:v>
                </c:pt>
                <c:pt idx="290">
                  <c:v>14.9</c:v>
                </c:pt>
                <c:pt idx="291">
                  <c:v>14.85</c:v>
                </c:pt>
                <c:pt idx="292">
                  <c:v>14.8</c:v>
                </c:pt>
                <c:pt idx="293">
                  <c:v>15.0</c:v>
                </c:pt>
                <c:pt idx="294">
                  <c:v>15.3</c:v>
                </c:pt>
                <c:pt idx="295">
                  <c:v>15.95</c:v>
                </c:pt>
                <c:pt idx="296">
                  <c:v>15.4</c:v>
                </c:pt>
                <c:pt idx="297">
                  <c:v>15.55</c:v>
                </c:pt>
                <c:pt idx="298">
                  <c:v>15.45</c:v>
                </c:pt>
                <c:pt idx="299">
                  <c:v>14.95</c:v>
                </c:pt>
                <c:pt idx="300">
                  <c:v>15.1</c:v>
                </c:pt>
                <c:pt idx="301">
                  <c:v>15.5</c:v>
                </c:pt>
                <c:pt idx="302">
                  <c:v>15.9</c:v>
                </c:pt>
                <c:pt idx="303">
                  <c:v>15.85</c:v>
                </c:pt>
                <c:pt idx="304">
                  <c:v>16.2</c:v>
                </c:pt>
                <c:pt idx="305">
                  <c:v>16.2</c:v>
                </c:pt>
                <c:pt idx="306">
                  <c:v>16.0</c:v>
                </c:pt>
                <c:pt idx="307">
                  <c:v>16.4</c:v>
                </c:pt>
                <c:pt idx="308">
                  <c:v>16.15</c:v>
                </c:pt>
                <c:pt idx="309">
                  <c:v>16.35</c:v>
                </c:pt>
                <c:pt idx="310">
                  <c:v>16.5</c:v>
                </c:pt>
                <c:pt idx="311">
                  <c:v>16.4</c:v>
                </c:pt>
                <c:pt idx="312">
                  <c:v>16.5</c:v>
                </c:pt>
                <c:pt idx="313">
                  <c:v>16.9</c:v>
                </c:pt>
                <c:pt idx="314">
                  <c:v>17.35</c:v>
                </c:pt>
                <c:pt idx="315">
                  <c:v>17.1</c:v>
                </c:pt>
                <c:pt idx="316">
                  <c:v>16.65</c:v>
                </c:pt>
                <c:pt idx="317">
                  <c:v>17.0</c:v>
                </c:pt>
                <c:pt idx="318">
                  <c:v>16.8</c:v>
                </c:pt>
                <c:pt idx="319">
                  <c:v>16.7</c:v>
                </c:pt>
                <c:pt idx="320">
                  <c:v>16.4</c:v>
                </c:pt>
                <c:pt idx="321">
                  <c:v>16.55</c:v>
                </c:pt>
                <c:pt idx="322">
                  <c:v>16.75</c:v>
                </c:pt>
                <c:pt idx="323">
                  <c:v>16.3</c:v>
                </c:pt>
                <c:pt idx="324">
                  <c:v>16.25</c:v>
                </c:pt>
                <c:pt idx="325">
                  <c:v>16.45</c:v>
                </c:pt>
                <c:pt idx="326">
                  <c:v>16.6</c:v>
                </c:pt>
                <c:pt idx="327">
                  <c:v>16.05</c:v>
                </c:pt>
                <c:pt idx="328">
                  <c:v>15.3</c:v>
                </c:pt>
                <c:pt idx="329">
                  <c:v>15.9</c:v>
                </c:pt>
                <c:pt idx="330">
                  <c:v>15.9</c:v>
                </c:pt>
                <c:pt idx="331">
                  <c:v>15.85</c:v>
                </c:pt>
                <c:pt idx="332">
                  <c:v>15.7</c:v>
                </c:pt>
                <c:pt idx="333">
                  <c:v>15.9</c:v>
                </c:pt>
                <c:pt idx="334">
                  <c:v>15.65</c:v>
                </c:pt>
                <c:pt idx="335">
                  <c:v>15.6</c:v>
                </c:pt>
                <c:pt idx="336">
                  <c:v>15.8</c:v>
                </c:pt>
                <c:pt idx="337">
                  <c:v>15.9</c:v>
                </c:pt>
                <c:pt idx="338">
                  <c:v>16.0</c:v>
                </c:pt>
                <c:pt idx="339">
                  <c:v>16.65</c:v>
                </c:pt>
                <c:pt idx="340">
                  <c:v>17.0</c:v>
                </c:pt>
                <c:pt idx="341">
                  <c:v>16.8</c:v>
                </c:pt>
                <c:pt idx="342">
                  <c:v>16.35</c:v>
                </c:pt>
                <c:pt idx="343">
                  <c:v>16.4</c:v>
                </c:pt>
                <c:pt idx="344">
                  <c:v>16.3</c:v>
                </c:pt>
                <c:pt idx="345">
                  <c:v>16.05</c:v>
                </c:pt>
                <c:pt idx="346">
                  <c:v>15.8</c:v>
                </c:pt>
                <c:pt idx="347">
                  <c:v>16.0</c:v>
                </c:pt>
                <c:pt idx="348">
                  <c:v>16.0</c:v>
                </c:pt>
                <c:pt idx="349">
                  <c:v>16.45</c:v>
                </c:pt>
                <c:pt idx="350">
                  <c:v>16.55</c:v>
                </c:pt>
                <c:pt idx="351">
                  <c:v>16.7</c:v>
                </c:pt>
                <c:pt idx="352">
                  <c:v>16.55</c:v>
                </c:pt>
                <c:pt idx="353">
                  <c:v>16.45</c:v>
                </c:pt>
                <c:pt idx="354">
                  <c:v>16.3</c:v>
                </c:pt>
                <c:pt idx="355">
                  <c:v>16.4</c:v>
                </c:pt>
                <c:pt idx="356">
                  <c:v>16.3</c:v>
                </c:pt>
                <c:pt idx="357">
                  <c:v>16.35</c:v>
                </c:pt>
                <c:pt idx="358">
                  <c:v>16.25</c:v>
                </c:pt>
                <c:pt idx="359">
                  <c:v>16.25</c:v>
                </c:pt>
                <c:pt idx="360">
                  <c:v>15.75</c:v>
                </c:pt>
                <c:pt idx="361">
                  <c:v>14.25</c:v>
                </c:pt>
                <c:pt idx="362">
                  <c:v>13.55</c:v>
                </c:pt>
                <c:pt idx="363">
                  <c:v>13.35</c:v>
                </c:pt>
                <c:pt idx="364">
                  <c:v>12.85</c:v>
                </c:pt>
                <c:pt idx="365">
                  <c:v>12.0</c:v>
                </c:pt>
                <c:pt idx="366">
                  <c:v>12.1</c:v>
                </c:pt>
                <c:pt idx="367">
                  <c:v>12.6</c:v>
                </c:pt>
                <c:pt idx="368">
                  <c:v>12.95</c:v>
                </c:pt>
                <c:pt idx="369">
                  <c:v>12.15</c:v>
                </c:pt>
                <c:pt idx="370">
                  <c:v>12.0</c:v>
                </c:pt>
                <c:pt idx="371">
                  <c:v>12.0</c:v>
                </c:pt>
                <c:pt idx="372">
                  <c:v>12.15</c:v>
                </c:pt>
                <c:pt idx="373">
                  <c:v>12.1</c:v>
                </c:pt>
                <c:pt idx="374">
                  <c:v>12.4</c:v>
                </c:pt>
                <c:pt idx="375">
                  <c:v>12.5</c:v>
                </c:pt>
                <c:pt idx="376">
                  <c:v>12.5</c:v>
                </c:pt>
                <c:pt idx="377">
                  <c:v>12.45</c:v>
                </c:pt>
                <c:pt idx="378">
                  <c:v>12.55</c:v>
                </c:pt>
                <c:pt idx="379">
                  <c:v>12.55</c:v>
                </c:pt>
                <c:pt idx="380">
                  <c:v>12.75</c:v>
                </c:pt>
                <c:pt idx="381">
                  <c:v>12.9</c:v>
                </c:pt>
                <c:pt idx="382">
                  <c:v>12.85</c:v>
                </c:pt>
                <c:pt idx="383">
                  <c:v>12.85</c:v>
                </c:pt>
                <c:pt idx="384">
                  <c:v>12.55</c:v>
                </c:pt>
                <c:pt idx="385">
                  <c:v>12.55</c:v>
                </c:pt>
                <c:pt idx="386">
                  <c:v>12.05</c:v>
                </c:pt>
                <c:pt idx="387">
                  <c:v>12.1</c:v>
                </c:pt>
                <c:pt idx="388">
                  <c:v>11.85</c:v>
                </c:pt>
                <c:pt idx="389">
                  <c:v>10.8</c:v>
                </c:pt>
                <c:pt idx="390">
                  <c:v>11.05</c:v>
                </c:pt>
                <c:pt idx="391">
                  <c:v>11.0</c:v>
                </c:pt>
                <c:pt idx="392">
                  <c:v>10.75</c:v>
                </c:pt>
                <c:pt idx="393">
                  <c:v>10.6</c:v>
                </c:pt>
                <c:pt idx="394">
                  <c:v>10.4</c:v>
                </c:pt>
                <c:pt idx="395">
                  <c:v>9.45</c:v>
                </c:pt>
                <c:pt idx="396">
                  <c:v>9.5</c:v>
                </c:pt>
                <c:pt idx="397">
                  <c:v>9.5</c:v>
                </c:pt>
                <c:pt idx="398">
                  <c:v>8.7</c:v>
                </c:pt>
                <c:pt idx="399">
                  <c:v>8.45</c:v>
                </c:pt>
                <c:pt idx="400">
                  <c:v>9.1</c:v>
                </c:pt>
                <c:pt idx="401">
                  <c:v>9.0</c:v>
                </c:pt>
                <c:pt idx="402">
                  <c:v>8.65</c:v>
                </c:pt>
                <c:pt idx="403">
                  <c:v>8.45</c:v>
                </c:pt>
                <c:pt idx="404">
                  <c:v>8.6</c:v>
                </c:pt>
                <c:pt idx="405">
                  <c:v>8.75</c:v>
                </c:pt>
                <c:pt idx="406">
                  <c:v>8.6</c:v>
                </c:pt>
                <c:pt idx="407">
                  <c:v>8.7</c:v>
                </c:pt>
                <c:pt idx="408">
                  <c:v>9.0</c:v>
                </c:pt>
                <c:pt idx="409">
                  <c:v>8.95</c:v>
                </c:pt>
                <c:pt idx="410">
                  <c:v>8.6</c:v>
                </c:pt>
                <c:pt idx="411">
                  <c:v>8.15</c:v>
                </c:pt>
                <c:pt idx="412">
                  <c:v>8.1</c:v>
                </c:pt>
                <c:pt idx="413">
                  <c:v>7.4</c:v>
                </c:pt>
                <c:pt idx="414">
                  <c:v>7.1</c:v>
                </c:pt>
                <c:pt idx="415">
                  <c:v>6.75</c:v>
                </c:pt>
                <c:pt idx="416">
                  <c:v>7.05</c:v>
                </c:pt>
                <c:pt idx="417">
                  <c:v>7.5</c:v>
                </c:pt>
                <c:pt idx="418">
                  <c:v>7.2</c:v>
                </c:pt>
                <c:pt idx="419">
                  <c:v>7.05</c:v>
                </c:pt>
                <c:pt idx="420">
                  <c:v>6.7</c:v>
                </c:pt>
                <c:pt idx="421">
                  <c:v>6.4</c:v>
                </c:pt>
                <c:pt idx="422">
                  <c:v>6.4</c:v>
                </c:pt>
                <c:pt idx="423">
                  <c:v>6.55</c:v>
                </c:pt>
                <c:pt idx="424">
                  <c:v>6.6</c:v>
                </c:pt>
                <c:pt idx="425">
                  <c:v>6.65</c:v>
                </c:pt>
                <c:pt idx="426">
                  <c:v>6.6</c:v>
                </c:pt>
                <c:pt idx="427">
                  <c:v>6.8</c:v>
                </c:pt>
                <c:pt idx="428">
                  <c:v>6.95</c:v>
                </c:pt>
                <c:pt idx="429">
                  <c:v>6.95</c:v>
                </c:pt>
                <c:pt idx="430">
                  <c:v>6.7</c:v>
                </c:pt>
                <c:pt idx="431">
                  <c:v>6.7</c:v>
                </c:pt>
                <c:pt idx="432">
                  <c:v>6.6</c:v>
                </c:pt>
                <c:pt idx="433">
                  <c:v>5.6</c:v>
                </c:pt>
                <c:pt idx="434">
                  <c:v>4.85</c:v>
                </c:pt>
                <c:pt idx="435">
                  <c:v>4.85</c:v>
                </c:pt>
                <c:pt idx="436">
                  <c:v>4.8</c:v>
                </c:pt>
                <c:pt idx="437">
                  <c:v>3.95</c:v>
                </c:pt>
                <c:pt idx="438">
                  <c:v>3.5</c:v>
                </c:pt>
                <c:pt idx="439">
                  <c:v>3.85</c:v>
                </c:pt>
                <c:pt idx="440">
                  <c:v>4.0</c:v>
                </c:pt>
                <c:pt idx="441">
                  <c:v>4.05</c:v>
                </c:pt>
                <c:pt idx="442">
                  <c:v>4.05</c:v>
                </c:pt>
                <c:pt idx="443">
                  <c:v>4.25</c:v>
                </c:pt>
                <c:pt idx="444">
                  <c:v>4.1</c:v>
                </c:pt>
                <c:pt idx="445">
                  <c:v>4.0</c:v>
                </c:pt>
                <c:pt idx="446">
                  <c:v>4.0</c:v>
                </c:pt>
                <c:pt idx="447">
                  <c:v>3.9</c:v>
                </c:pt>
                <c:pt idx="448">
                  <c:v>3.8</c:v>
                </c:pt>
                <c:pt idx="449">
                  <c:v>3.45</c:v>
                </c:pt>
                <c:pt idx="450">
                  <c:v>3.3</c:v>
                </c:pt>
                <c:pt idx="451">
                  <c:v>3.05</c:v>
                </c:pt>
                <c:pt idx="452">
                  <c:v>2.5</c:v>
                </c:pt>
                <c:pt idx="453">
                  <c:v>2.45</c:v>
                </c:pt>
                <c:pt idx="454">
                  <c:v>2.35</c:v>
                </c:pt>
                <c:pt idx="455">
                  <c:v>2.25</c:v>
                </c:pt>
                <c:pt idx="456">
                  <c:v>2.0</c:v>
                </c:pt>
                <c:pt idx="457">
                  <c:v>1.8</c:v>
                </c:pt>
                <c:pt idx="458">
                  <c:v>1.5</c:v>
                </c:pt>
                <c:pt idx="459">
                  <c:v>1.35</c:v>
                </c:pt>
                <c:pt idx="460">
                  <c:v>1.5</c:v>
                </c:pt>
                <c:pt idx="461">
                  <c:v>1.65</c:v>
                </c:pt>
                <c:pt idx="462">
                  <c:v>1.3</c:v>
                </c:pt>
                <c:pt idx="463">
                  <c:v>1.25</c:v>
                </c:pt>
                <c:pt idx="464">
                  <c:v>1.2</c:v>
                </c:pt>
                <c:pt idx="465">
                  <c:v>1.15</c:v>
                </c:pt>
                <c:pt idx="466">
                  <c:v>1.15</c:v>
                </c:pt>
                <c:pt idx="467">
                  <c:v>0.8</c:v>
                </c:pt>
                <c:pt idx="468">
                  <c:v>0.9</c:v>
                </c:pt>
                <c:pt idx="469">
                  <c:v>0.95</c:v>
                </c:pt>
                <c:pt idx="470">
                  <c:v>0.9</c:v>
                </c:pt>
                <c:pt idx="471">
                  <c:v>0.95</c:v>
                </c:pt>
                <c:pt idx="472">
                  <c:v>1.0</c:v>
                </c:pt>
                <c:pt idx="473">
                  <c:v>1.0</c:v>
                </c:pt>
                <c:pt idx="474">
                  <c:v>0.95</c:v>
                </c:pt>
                <c:pt idx="475">
                  <c:v>1.0</c:v>
                </c:pt>
                <c:pt idx="476">
                  <c:v>1.1</c:v>
                </c:pt>
                <c:pt idx="477">
                  <c:v>1.0</c:v>
                </c:pt>
                <c:pt idx="478">
                  <c:v>1.05</c:v>
                </c:pt>
                <c:pt idx="479">
                  <c:v>1.15</c:v>
                </c:pt>
                <c:pt idx="480">
                  <c:v>1.15</c:v>
                </c:pt>
                <c:pt idx="481">
                  <c:v>1.35</c:v>
                </c:pt>
                <c:pt idx="482">
                  <c:v>1.35</c:v>
                </c:pt>
                <c:pt idx="483">
                  <c:v>1.25</c:v>
                </c:pt>
                <c:pt idx="484">
                  <c:v>1.25</c:v>
                </c:pt>
                <c:pt idx="485">
                  <c:v>1.25</c:v>
                </c:pt>
                <c:pt idx="486">
                  <c:v>1.2</c:v>
                </c:pt>
                <c:pt idx="487">
                  <c:v>1.05</c:v>
                </c:pt>
                <c:pt idx="488">
                  <c:v>1.05</c:v>
                </c:pt>
                <c:pt idx="489">
                  <c:v>1.05</c:v>
                </c:pt>
                <c:pt idx="490">
                  <c:v>1.0</c:v>
                </c:pt>
                <c:pt idx="491">
                  <c:v>1.0</c:v>
                </c:pt>
                <c:pt idx="492">
                  <c:v>1.0</c:v>
                </c:pt>
                <c:pt idx="493">
                  <c:v>1.04</c:v>
                </c:pt>
                <c:pt idx="494">
                  <c:v>1.2</c:v>
                </c:pt>
                <c:pt idx="495">
                  <c:v>1.36</c:v>
                </c:pt>
                <c:pt idx="496">
                  <c:v>1.31</c:v>
                </c:pt>
                <c:pt idx="497">
                  <c:v>1.03</c:v>
                </c:pt>
                <c:pt idx="498">
                  <c:v>0.9</c:v>
                </c:pt>
                <c:pt idx="499">
                  <c:v>0.85</c:v>
                </c:pt>
                <c:pt idx="500">
                  <c:v>0.83</c:v>
                </c:pt>
                <c:pt idx="501">
                  <c:v>0.83</c:v>
                </c:pt>
                <c:pt idx="502">
                  <c:v>0.83</c:v>
                </c:pt>
                <c:pt idx="503">
                  <c:v>0.8</c:v>
                </c:pt>
                <c:pt idx="504">
                  <c:v>0.8</c:v>
                </c:pt>
                <c:pt idx="505">
                  <c:v>0.76</c:v>
                </c:pt>
                <c:pt idx="506">
                  <c:v>0.72</c:v>
                </c:pt>
                <c:pt idx="507">
                  <c:v>0.68</c:v>
                </c:pt>
                <c:pt idx="508">
                  <c:v>0.56</c:v>
                </c:pt>
                <c:pt idx="509">
                  <c:v>0.51</c:v>
                </c:pt>
                <c:pt idx="510">
                  <c:v>0.63</c:v>
                </c:pt>
                <c:pt idx="511">
                  <c:v>0.68</c:v>
                </c:pt>
                <c:pt idx="512">
                  <c:v>0.68</c:v>
                </c:pt>
                <c:pt idx="513">
                  <c:v>0.64</c:v>
                </c:pt>
                <c:pt idx="514">
                  <c:v>0.54</c:v>
                </c:pt>
                <c:pt idx="515">
                  <c:v>0.53</c:v>
                </c:pt>
                <c:pt idx="516">
                  <c:v>0.53</c:v>
                </c:pt>
                <c:pt idx="517">
                  <c:v>0.58</c:v>
                </c:pt>
                <c:pt idx="518">
                  <c:v>0.56</c:v>
                </c:pt>
                <c:pt idx="519">
                  <c:v>0.54</c:v>
                </c:pt>
                <c:pt idx="520">
                  <c:v>0.54</c:v>
                </c:pt>
                <c:pt idx="521">
                  <c:v>0.53</c:v>
                </c:pt>
                <c:pt idx="522">
                  <c:v>0.47</c:v>
                </c:pt>
                <c:pt idx="523">
                  <c:v>0.4</c:v>
                </c:pt>
                <c:pt idx="524">
                  <c:v>0.3</c:v>
                </c:pt>
                <c:pt idx="525">
                  <c:v>0.32</c:v>
                </c:pt>
                <c:pt idx="526">
                  <c:v>0.33</c:v>
                </c:pt>
                <c:pt idx="527">
                  <c:v>0.29</c:v>
                </c:pt>
                <c:pt idx="528">
                  <c:v>0.33</c:v>
                </c:pt>
                <c:pt idx="529">
                  <c:v>0.3</c:v>
                </c:pt>
                <c:pt idx="530">
                  <c:v>0.28</c:v>
                </c:pt>
                <c:pt idx="531">
                  <c:v>0.3</c:v>
                </c:pt>
                <c:pt idx="532">
                  <c:v>0.29</c:v>
                </c:pt>
                <c:pt idx="533">
                  <c:v>0.29</c:v>
                </c:pt>
                <c:pt idx="534">
                  <c:v>0.29</c:v>
                </c:pt>
                <c:pt idx="535">
                  <c:v>0.29</c:v>
                </c:pt>
                <c:pt idx="536">
                  <c:v>0.3</c:v>
                </c:pt>
                <c:pt idx="537">
                  <c:v>0.27</c:v>
                </c:pt>
                <c:pt idx="538">
                  <c:v>0.27</c:v>
                </c:pt>
                <c:pt idx="539">
                  <c:v>0.29</c:v>
                </c:pt>
                <c:pt idx="540">
                  <c:v>0.29</c:v>
                </c:pt>
                <c:pt idx="541">
                  <c:v>0.29</c:v>
                </c:pt>
                <c:pt idx="542">
                  <c:v>0.28</c:v>
                </c:pt>
                <c:pt idx="543">
                  <c:v>0.29</c:v>
                </c:pt>
                <c:pt idx="544">
                  <c:v>0.27</c:v>
                </c:pt>
                <c:pt idx="545">
                  <c:v>0.27</c:v>
                </c:pt>
                <c:pt idx="546">
                  <c:v>0.25</c:v>
                </c:pt>
                <c:pt idx="547">
                  <c:v>0.24</c:v>
                </c:pt>
                <c:pt idx="548">
                  <c:v>0.22</c:v>
                </c:pt>
                <c:pt idx="549">
                  <c:v>0.19</c:v>
                </c:pt>
                <c:pt idx="550">
                  <c:v>0.17</c:v>
                </c:pt>
                <c:pt idx="551">
                  <c:v>0.14</c:v>
                </c:pt>
                <c:pt idx="552">
                  <c:v>0.14</c:v>
                </c:pt>
                <c:pt idx="553">
                  <c:v>0.13</c:v>
                </c:pt>
                <c:pt idx="554">
                  <c:v>0.12</c:v>
                </c:pt>
                <c:pt idx="555">
                  <c:v>0.12</c:v>
                </c:pt>
                <c:pt idx="556">
                  <c:v>0.11</c:v>
                </c:pt>
                <c:pt idx="557">
                  <c:v>0.13</c:v>
                </c:pt>
                <c:pt idx="558">
                  <c:v>0.13</c:v>
                </c:pt>
                <c:pt idx="559">
                  <c:v>0.14</c:v>
                </c:pt>
                <c:pt idx="560">
                  <c:v>0.13</c:v>
                </c:pt>
                <c:pt idx="561">
                  <c:v>0.14</c:v>
                </c:pt>
                <c:pt idx="562">
                  <c:v>0.13</c:v>
                </c:pt>
                <c:pt idx="563">
                  <c:v>0.13</c:v>
                </c:pt>
                <c:pt idx="564">
                  <c:v>0.14</c:v>
                </c:pt>
                <c:pt idx="565">
                  <c:v>0.15</c:v>
                </c:pt>
                <c:pt idx="566">
                  <c:v>0.14</c:v>
                </c:pt>
                <c:pt idx="567">
                  <c:v>0.14</c:v>
                </c:pt>
                <c:pt idx="568">
                  <c:v>0.14</c:v>
                </c:pt>
                <c:pt idx="569">
                  <c:v>0.13</c:v>
                </c:pt>
                <c:pt idx="570">
                  <c:v>0.13</c:v>
                </c:pt>
                <c:pt idx="571">
                  <c:v>0.13</c:v>
                </c:pt>
                <c:pt idx="572">
                  <c:v>0.14</c:v>
                </c:pt>
                <c:pt idx="573">
                  <c:v>0.13</c:v>
                </c:pt>
                <c:pt idx="574">
                  <c:v>0.12</c:v>
                </c:pt>
                <c:pt idx="575">
                  <c:v>0.13</c:v>
                </c:pt>
                <c:pt idx="576">
                  <c:v>0.12</c:v>
                </c:pt>
                <c:pt idx="577">
                  <c:v>0.12</c:v>
                </c:pt>
                <c:pt idx="578">
                  <c:v>0.12</c:v>
                </c:pt>
                <c:pt idx="579">
                  <c:v>0.12</c:v>
                </c:pt>
                <c:pt idx="580">
                  <c:v>0.12</c:v>
                </c:pt>
                <c:pt idx="581">
                  <c:v>0.11</c:v>
                </c:pt>
                <c:pt idx="582">
                  <c:v>0.12</c:v>
                </c:pt>
                <c:pt idx="583">
                  <c:v>0.11</c:v>
                </c:pt>
                <c:pt idx="584">
                  <c:v>0.09</c:v>
                </c:pt>
                <c:pt idx="585">
                  <c:v>0.09</c:v>
                </c:pt>
                <c:pt idx="586">
                  <c:v>0.09</c:v>
                </c:pt>
                <c:pt idx="587">
                  <c:v>0.09</c:v>
                </c:pt>
                <c:pt idx="588">
                  <c:v>0.1</c:v>
                </c:pt>
                <c:pt idx="589">
                  <c:v>0.1</c:v>
                </c:pt>
                <c:pt idx="590">
                  <c:v>0.1</c:v>
                </c:pt>
                <c:pt idx="591">
                  <c:v>0.1</c:v>
                </c:pt>
                <c:pt idx="592">
                  <c:v>0.11</c:v>
                </c:pt>
                <c:pt idx="593">
                  <c:v>0.11</c:v>
                </c:pt>
                <c:pt idx="594">
                  <c:v>0.11</c:v>
                </c:pt>
                <c:pt idx="595">
                  <c:v>0.11</c:v>
                </c:pt>
                <c:pt idx="596">
                  <c:v>0.11</c:v>
                </c:pt>
                <c:pt idx="597">
                  <c:v>0.11</c:v>
                </c:pt>
                <c:pt idx="598">
                  <c:v>0.11</c:v>
                </c:pt>
                <c:pt idx="599">
                  <c:v>0.11</c:v>
                </c:pt>
                <c:pt idx="600">
                  <c:v>0.11</c:v>
                </c:pt>
                <c:pt idx="601">
                  <c:v>0.11</c:v>
                </c:pt>
                <c:pt idx="602">
                  <c:v>0.11</c:v>
                </c:pt>
                <c:pt idx="603">
                  <c:v>0.1</c:v>
                </c:pt>
                <c:pt idx="604">
                  <c:v>0.11</c:v>
                </c:pt>
                <c:pt idx="605">
                  <c:v>0.1</c:v>
                </c:pt>
                <c:pt idx="606">
                  <c:v>0.1</c:v>
                </c:pt>
                <c:pt idx="607">
                  <c:v>0.1</c:v>
                </c:pt>
                <c:pt idx="608">
                  <c:v>0.1</c:v>
                </c:pt>
                <c:pt idx="609">
                  <c:v>0.1</c:v>
                </c:pt>
                <c:pt idx="610">
                  <c:v>0.1</c:v>
                </c:pt>
                <c:pt idx="611">
                  <c:v>0.09</c:v>
                </c:pt>
                <c:pt idx="612">
                  <c:v>0.08</c:v>
                </c:pt>
                <c:pt idx="613">
                  <c:v>0.09</c:v>
                </c:pt>
                <c:pt idx="614">
                  <c:v>0.07</c:v>
                </c:pt>
                <c:pt idx="615">
                  <c:v>0.07</c:v>
                </c:pt>
                <c:pt idx="616">
                  <c:v>0.07</c:v>
                </c:pt>
                <c:pt idx="617">
                  <c:v>0.06</c:v>
                </c:pt>
                <c:pt idx="618">
                  <c:v>0.08</c:v>
                </c:pt>
                <c:pt idx="619">
                  <c:v>0.08</c:v>
                </c:pt>
                <c:pt idx="620">
                  <c:v>0.08</c:v>
                </c:pt>
                <c:pt idx="621">
                  <c:v>0.08</c:v>
                </c:pt>
                <c:pt idx="622">
                  <c:v>0.08</c:v>
                </c:pt>
                <c:pt idx="623">
                  <c:v>0.08</c:v>
                </c:pt>
                <c:pt idx="624">
                  <c:v>0.08</c:v>
                </c:pt>
                <c:pt idx="625">
                  <c:v>0.08</c:v>
                </c:pt>
                <c:pt idx="626">
                  <c:v>0.07</c:v>
                </c:pt>
                <c:pt idx="627">
                  <c:v>0.08</c:v>
                </c:pt>
                <c:pt idx="628">
                  <c:v>0.07</c:v>
                </c:pt>
                <c:pt idx="629">
                  <c:v>0.07</c:v>
                </c:pt>
                <c:pt idx="630">
                  <c:v>0.11</c:v>
                </c:pt>
                <c:pt idx="631">
                  <c:v>0.07</c:v>
                </c:pt>
                <c:pt idx="632">
                  <c:v>0.07</c:v>
                </c:pt>
                <c:pt idx="633">
                  <c:v>0.07</c:v>
                </c:pt>
                <c:pt idx="634">
                  <c:v>0.07</c:v>
                </c:pt>
                <c:pt idx="635">
                  <c:v>0.07</c:v>
                </c:pt>
                <c:pt idx="636">
                  <c:v>0.07</c:v>
                </c:pt>
                <c:pt idx="637">
                  <c:v>0.07</c:v>
                </c:pt>
                <c:pt idx="638">
                  <c:v>0.07</c:v>
                </c:pt>
                <c:pt idx="639">
                  <c:v>0.07</c:v>
                </c:pt>
                <c:pt idx="640">
                  <c:v>0.07</c:v>
                </c:pt>
                <c:pt idx="641">
                  <c:v>0.07</c:v>
                </c:pt>
                <c:pt idx="642">
                  <c:v>0.07</c:v>
                </c:pt>
                <c:pt idx="643">
                  <c:v>0.07</c:v>
                </c:pt>
                <c:pt idx="644">
                  <c:v>0.07</c:v>
                </c:pt>
                <c:pt idx="645">
                  <c:v>0.07</c:v>
                </c:pt>
                <c:pt idx="646">
                  <c:v>0.07</c:v>
                </c:pt>
                <c:pt idx="647">
                  <c:v>0.07</c:v>
                </c:pt>
                <c:pt idx="648">
                  <c:v>0.09</c:v>
                </c:pt>
                <c:pt idx="649">
                  <c:v>0.08</c:v>
                </c:pt>
                <c:pt idx="650">
                  <c:v>0.08</c:v>
                </c:pt>
                <c:pt idx="651">
                  <c:v>0.07</c:v>
                </c:pt>
                <c:pt idx="652">
                  <c:v>0.07</c:v>
                </c:pt>
                <c:pt idx="653">
                  <c:v>0.1</c:v>
                </c:pt>
                <c:pt idx="654">
                  <c:v>0.11</c:v>
                </c:pt>
                <c:pt idx="655">
                  <c:v>0.1</c:v>
                </c:pt>
                <c:pt idx="656">
                  <c:v>0.1</c:v>
                </c:pt>
                <c:pt idx="657">
                  <c:v>0.1</c:v>
                </c:pt>
                <c:pt idx="658">
                  <c:v>0.09</c:v>
                </c:pt>
                <c:pt idx="659">
                  <c:v>0.09</c:v>
                </c:pt>
                <c:pt idx="660">
                  <c:v>0.08</c:v>
                </c:pt>
                <c:pt idx="661">
                  <c:v>0.08</c:v>
                </c:pt>
                <c:pt idx="662">
                  <c:v>0.07</c:v>
                </c:pt>
                <c:pt idx="663">
                  <c:v>0.07</c:v>
                </c:pt>
                <c:pt idx="664">
                  <c:v>0.08</c:v>
                </c:pt>
                <c:pt idx="665">
                  <c:v>0.08</c:v>
                </c:pt>
                <c:pt idx="666">
                  <c:v>0.07</c:v>
                </c:pt>
                <c:pt idx="667">
                  <c:v>0.07</c:v>
                </c:pt>
                <c:pt idx="668">
                  <c:v>0.06</c:v>
                </c:pt>
                <c:pt idx="669">
                  <c:v>0.04</c:v>
                </c:pt>
                <c:pt idx="670">
                  <c:v>0.01</c:v>
                </c:pt>
                <c:pt idx="671">
                  <c:v>0.03</c:v>
                </c:pt>
                <c:pt idx="672">
                  <c:v>0.03</c:v>
                </c:pt>
                <c:pt idx="673">
                  <c:v>0.03</c:v>
                </c:pt>
                <c:pt idx="674">
                  <c:v>0.03</c:v>
                </c:pt>
                <c:pt idx="675">
                  <c:v>0.03</c:v>
                </c:pt>
                <c:pt idx="676">
                  <c:v>0.03</c:v>
                </c:pt>
                <c:pt idx="677">
                  <c:v>0.03</c:v>
                </c:pt>
                <c:pt idx="678">
                  <c:v>0.03</c:v>
                </c:pt>
                <c:pt idx="679">
                  <c:v>0.03</c:v>
                </c:pt>
                <c:pt idx="680">
                  <c:v>0.03</c:v>
                </c:pt>
                <c:pt idx="681">
                  <c:v>0.01</c:v>
                </c:pt>
                <c:pt idx="682">
                  <c:v>0.0</c:v>
                </c:pt>
                <c:pt idx="683">
                  <c:v>#N/A</c:v>
                </c:pt>
                <c:pt idx="684">
                  <c:v>#N/A</c:v>
                </c:pt>
                <c:pt idx="685">
                  <c:v>#N/A</c:v>
                </c:pt>
                <c:pt idx="686">
                  <c:v>#N/A</c:v>
                </c:pt>
                <c:pt idx="687">
                  <c:v>#N/A</c:v>
                </c:pt>
                <c:pt idx="688">
                  <c:v>#N/A</c:v>
                </c:pt>
                <c:pt idx="689">
                  <c:v>#N/A</c:v>
                </c:pt>
                <c:pt idx="690">
                  <c:v>#N/A</c:v>
                </c:pt>
                <c:pt idx="691">
                  <c:v>#N/A</c:v>
                </c:pt>
                <c:pt idx="692">
                  <c:v>#N/A</c:v>
                </c:pt>
                <c:pt idx="693">
                  <c:v>#N/A</c:v>
                </c:pt>
                <c:pt idx="694">
                  <c:v>#N/A</c:v>
                </c:pt>
                <c:pt idx="695">
                  <c:v>#N/A</c:v>
                </c:pt>
                <c:pt idx="696">
                  <c:v>#N/A</c:v>
                </c:pt>
                <c:pt idx="697">
                  <c:v>#N/A</c:v>
                </c:pt>
                <c:pt idx="698">
                  <c:v>#N/A</c:v>
                </c:pt>
                <c:pt idx="699">
                  <c:v>#N/A</c:v>
                </c:pt>
                <c:pt idx="700">
                  <c:v>#N/A</c:v>
                </c:pt>
                <c:pt idx="701">
                  <c:v>#N/A</c:v>
                </c:pt>
                <c:pt idx="702">
                  <c:v>#N/A</c:v>
                </c:pt>
                <c:pt idx="703">
                  <c:v>#N/A</c:v>
                </c:pt>
                <c:pt idx="704">
                  <c:v>#N/A</c:v>
                </c:pt>
                <c:pt idx="705">
                  <c:v>#N/A</c:v>
                </c:pt>
                <c:pt idx="706">
                  <c:v>#N/A</c:v>
                </c:pt>
                <c:pt idx="707">
                  <c:v>#N/A</c:v>
                </c:pt>
                <c:pt idx="708">
                  <c:v>#N/A</c:v>
                </c:pt>
                <c:pt idx="709">
                  <c:v>#N/A</c:v>
                </c:pt>
                <c:pt idx="710">
                  <c:v>#N/A</c:v>
                </c:pt>
                <c:pt idx="711">
                  <c:v>#N/A</c:v>
                </c:pt>
                <c:pt idx="712">
                  <c:v>#N/A</c:v>
                </c:pt>
                <c:pt idx="713">
                  <c:v>#N/A</c:v>
                </c:pt>
                <c:pt idx="714">
                  <c:v>#N/A</c:v>
                </c:pt>
                <c:pt idx="715">
                  <c:v>#N/A</c:v>
                </c:pt>
                <c:pt idx="716">
                  <c:v>#N/A</c:v>
                </c:pt>
                <c:pt idx="717">
                  <c:v>#N/A</c:v>
                </c:pt>
                <c:pt idx="718">
                  <c:v>#N/A</c:v>
                </c:pt>
                <c:pt idx="719">
                  <c:v>#N/A</c:v>
                </c:pt>
                <c:pt idx="720">
                  <c:v>#N/A</c:v>
                </c:pt>
                <c:pt idx="721">
                  <c:v>#N/A</c:v>
                </c:pt>
                <c:pt idx="722">
                  <c:v>#N/A</c:v>
                </c:pt>
                <c:pt idx="723">
                  <c:v>#N/A</c:v>
                </c:pt>
                <c:pt idx="724">
                  <c:v>#N/A</c:v>
                </c:pt>
                <c:pt idx="725">
                  <c:v>#N/A</c:v>
                </c:pt>
                <c:pt idx="726">
                  <c:v>#N/A</c:v>
                </c:pt>
                <c:pt idx="727">
                  <c:v>#N/A</c:v>
                </c:pt>
                <c:pt idx="728">
                  <c:v>#N/A</c:v>
                </c:pt>
                <c:pt idx="729">
                  <c:v>#N/A</c:v>
                </c:pt>
                <c:pt idx="730">
                  <c:v>#N/A</c:v>
                </c:pt>
                <c:pt idx="731">
                  <c:v>#N/A</c:v>
                </c:pt>
                <c:pt idx="732">
                  <c:v>#N/A</c:v>
                </c:pt>
                <c:pt idx="733">
                  <c:v>#N/A</c:v>
                </c:pt>
                <c:pt idx="734">
                  <c:v>#N/A</c:v>
                </c:pt>
                <c:pt idx="735">
                  <c:v>#N/A</c:v>
                </c:pt>
                <c:pt idx="736">
                  <c:v>#N/A</c:v>
                </c:pt>
                <c:pt idx="737">
                  <c:v>#N/A</c:v>
                </c:pt>
                <c:pt idx="738">
                  <c:v>#N/A</c:v>
                </c:pt>
                <c:pt idx="739">
                  <c:v>#N/A</c:v>
                </c:pt>
                <c:pt idx="740">
                  <c:v>#N/A</c:v>
                </c:pt>
                <c:pt idx="741">
                  <c:v>#N/A</c:v>
                </c:pt>
                <c:pt idx="742">
                  <c:v>#N/A</c:v>
                </c:pt>
                <c:pt idx="743">
                  <c:v>#N/A</c:v>
                </c:pt>
                <c:pt idx="744">
                  <c:v>#N/A</c:v>
                </c:pt>
                <c:pt idx="745">
                  <c:v>#N/A</c:v>
                </c:pt>
                <c:pt idx="746">
                  <c:v>#N/A</c:v>
                </c:pt>
                <c:pt idx="747">
                  <c:v>#N/A</c:v>
                </c:pt>
                <c:pt idx="748">
                  <c:v>#N/A</c:v>
                </c:pt>
                <c:pt idx="749">
                  <c:v>#N/A</c:v>
                </c:pt>
                <c:pt idx="750">
                  <c:v>#N/A</c:v>
                </c:pt>
                <c:pt idx="751">
                  <c:v>#N/A</c:v>
                </c:pt>
                <c:pt idx="752">
                  <c:v>#N/A</c:v>
                </c:pt>
                <c:pt idx="753">
                  <c:v>#N/A</c:v>
                </c:pt>
                <c:pt idx="754">
                  <c:v>#N/A</c:v>
                </c:pt>
                <c:pt idx="755">
                  <c:v>#N/A</c:v>
                </c:pt>
                <c:pt idx="756">
                  <c:v>#N/A</c:v>
                </c:pt>
                <c:pt idx="757">
                  <c:v>#N/A</c:v>
                </c:pt>
                <c:pt idx="758">
                  <c:v>#N/A</c:v>
                </c:pt>
                <c:pt idx="759">
                  <c:v>#N/A</c:v>
                </c:pt>
                <c:pt idx="760">
                  <c:v>#N/A</c:v>
                </c:pt>
                <c:pt idx="761">
                  <c:v>#N/A</c:v>
                </c:pt>
                <c:pt idx="762">
                  <c:v>#N/A</c:v>
                </c:pt>
                <c:pt idx="763">
                  <c:v>#N/A</c:v>
                </c:pt>
                <c:pt idx="764">
                  <c:v>#N/A</c:v>
                </c:pt>
                <c:pt idx="765">
                  <c:v>#N/A</c:v>
                </c:pt>
                <c:pt idx="766">
                  <c:v>#N/A</c:v>
                </c:pt>
                <c:pt idx="767">
                  <c:v>#N/A</c:v>
                </c:pt>
                <c:pt idx="768">
                  <c:v>#N/A</c:v>
                </c:pt>
                <c:pt idx="769">
                  <c:v>#N/A</c:v>
                </c:pt>
                <c:pt idx="770">
                  <c:v>#N/A</c:v>
                </c:pt>
                <c:pt idx="771">
                  <c:v>#N/A</c:v>
                </c:pt>
                <c:pt idx="772">
                  <c:v>#N/A</c:v>
                </c:pt>
                <c:pt idx="773">
                  <c:v>#N/A</c:v>
                </c:pt>
                <c:pt idx="774">
                  <c:v>#N/A</c:v>
                </c:pt>
                <c:pt idx="775">
                  <c:v>#N/A</c:v>
                </c:pt>
                <c:pt idx="776">
                  <c:v>#N/A</c:v>
                </c:pt>
                <c:pt idx="777">
                  <c:v>#N/A</c:v>
                </c:pt>
                <c:pt idx="778">
                  <c:v>#N/A</c:v>
                </c:pt>
                <c:pt idx="779">
                  <c:v>#N/A</c:v>
                </c:pt>
                <c:pt idx="780">
                  <c:v>#N/A</c:v>
                </c:pt>
                <c:pt idx="781">
                  <c:v>#N/A</c:v>
                </c:pt>
                <c:pt idx="782">
                  <c:v>#N/A</c:v>
                </c:pt>
                <c:pt idx="783">
                  <c:v>#N/A</c:v>
                </c:pt>
                <c:pt idx="784">
                  <c:v>#N/A</c:v>
                </c:pt>
                <c:pt idx="785">
                  <c:v>#N/A</c:v>
                </c:pt>
                <c:pt idx="786">
                  <c:v>#N/A</c:v>
                </c:pt>
                <c:pt idx="787">
                  <c:v>#N/A</c:v>
                </c:pt>
                <c:pt idx="788">
                  <c:v>#N/A</c:v>
                </c:pt>
                <c:pt idx="789">
                  <c:v>#N/A</c:v>
                </c:pt>
                <c:pt idx="790">
                  <c:v>#N/A</c:v>
                </c:pt>
                <c:pt idx="791">
                  <c:v>#N/A</c:v>
                </c:pt>
                <c:pt idx="792">
                  <c:v>#N/A</c:v>
                </c:pt>
                <c:pt idx="793">
                  <c:v>#N/A</c:v>
                </c:pt>
                <c:pt idx="794">
                  <c:v>#N/A</c:v>
                </c:pt>
                <c:pt idx="795">
                  <c:v>#N/A</c:v>
                </c:pt>
                <c:pt idx="796">
                  <c:v>#N/A</c:v>
                </c:pt>
                <c:pt idx="797">
                  <c:v>#N/A</c:v>
                </c:pt>
                <c:pt idx="798">
                  <c:v>#N/A</c:v>
                </c:pt>
                <c:pt idx="799">
                  <c:v>#N/A</c:v>
                </c:pt>
                <c:pt idx="800">
                  <c:v>#N/A</c:v>
                </c:pt>
                <c:pt idx="801">
                  <c:v>#N/A</c:v>
                </c:pt>
                <c:pt idx="802">
                  <c:v>#N/A</c:v>
                </c:pt>
                <c:pt idx="803">
                  <c:v>#N/A</c:v>
                </c:pt>
                <c:pt idx="804">
                  <c:v>#N/A</c:v>
                </c:pt>
                <c:pt idx="805">
                  <c:v>#N/A</c:v>
                </c:pt>
                <c:pt idx="806">
                  <c:v>#N/A</c:v>
                </c:pt>
                <c:pt idx="807">
                  <c:v>#N/A</c:v>
                </c:pt>
                <c:pt idx="808">
                  <c:v>#N/A</c:v>
                </c:pt>
                <c:pt idx="809">
                  <c:v>#N/A</c:v>
                </c:pt>
                <c:pt idx="810">
                  <c:v>#N/A</c:v>
                </c:pt>
                <c:pt idx="811">
                  <c:v>#N/A</c:v>
                </c:pt>
                <c:pt idx="812">
                  <c:v>#N/A</c:v>
                </c:pt>
                <c:pt idx="813">
                  <c:v>#N/A</c:v>
                </c:pt>
                <c:pt idx="814">
                  <c:v>#N/A</c:v>
                </c:pt>
                <c:pt idx="815">
                  <c:v>#N/A</c:v>
                </c:pt>
                <c:pt idx="816">
                  <c:v>#N/A</c:v>
                </c:pt>
                <c:pt idx="817">
                  <c:v>#N/A</c:v>
                </c:pt>
                <c:pt idx="818">
                  <c:v>#N/A</c:v>
                </c:pt>
                <c:pt idx="819">
                  <c:v>#N/A</c:v>
                </c:pt>
                <c:pt idx="820">
                  <c:v>#N/A</c:v>
                </c:pt>
                <c:pt idx="821">
                  <c:v>#N/A</c:v>
                </c:pt>
                <c:pt idx="822">
                  <c:v>#N/A</c:v>
                </c:pt>
                <c:pt idx="823">
                  <c:v>#N/A</c:v>
                </c:pt>
                <c:pt idx="824">
                  <c:v>#N/A</c:v>
                </c:pt>
                <c:pt idx="825">
                  <c:v>#N/A</c:v>
                </c:pt>
                <c:pt idx="826">
                  <c:v>#N/A</c:v>
                </c:pt>
                <c:pt idx="827">
                  <c:v>#N/A</c:v>
                </c:pt>
                <c:pt idx="828">
                  <c:v>#N/A</c:v>
                </c:pt>
                <c:pt idx="829">
                  <c:v>#N/A</c:v>
                </c:pt>
                <c:pt idx="830">
                  <c:v>#N/A</c:v>
                </c:pt>
                <c:pt idx="831">
                  <c:v>#N/A</c:v>
                </c:pt>
                <c:pt idx="832">
                  <c:v>#N/A</c:v>
                </c:pt>
                <c:pt idx="833">
                  <c:v>#N/A</c:v>
                </c:pt>
                <c:pt idx="834">
                  <c:v>#N/A</c:v>
                </c:pt>
                <c:pt idx="835">
                  <c:v>#N/A</c:v>
                </c:pt>
                <c:pt idx="836">
                  <c:v>#N/A</c:v>
                </c:pt>
                <c:pt idx="837">
                  <c:v>#N/A</c:v>
                </c:pt>
                <c:pt idx="838">
                  <c:v>#N/A</c:v>
                </c:pt>
                <c:pt idx="839">
                  <c:v>#N/A</c:v>
                </c:pt>
                <c:pt idx="840">
                  <c:v>#N/A</c:v>
                </c:pt>
                <c:pt idx="841">
                  <c:v>#N/A</c:v>
                </c:pt>
                <c:pt idx="842">
                  <c:v>#N/A</c:v>
                </c:pt>
                <c:pt idx="843">
                  <c:v>#N/A</c:v>
                </c:pt>
                <c:pt idx="844">
                  <c:v>#N/A</c:v>
                </c:pt>
                <c:pt idx="845">
                  <c:v>#N/A</c:v>
                </c:pt>
                <c:pt idx="846">
                  <c:v>#N/A</c:v>
                </c:pt>
                <c:pt idx="847">
                  <c:v>#N/A</c:v>
                </c:pt>
                <c:pt idx="848">
                  <c:v>#N/A</c:v>
                </c:pt>
                <c:pt idx="849">
                  <c:v>#N/A</c:v>
                </c:pt>
                <c:pt idx="850">
                  <c:v>#N/A</c:v>
                </c:pt>
                <c:pt idx="851">
                  <c:v>#N/A</c:v>
                </c:pt>
                <c:pt idx="852">
                  <c:v>#N/A</c:v>
                </c:pt>
                <c:pt idx="853">
                  <c:v>#N/A</c:v>
                </c:pt>
                <c:pt idx="854">
                  <c:v>#N/A</c:v>
                </c:pt>
                <c:pt idx="855">
                  <c:v>#N/A</c:v>
                </c:pt>
                <c:pt idx="856">
                  <c:v>#N/A</c:v>
                </c:pt>
                <c:pt idx="857">
                  <c:v>#N/A</c:v>
                </c:pt>
                <c:pt idx="858">
                  <c:v>#N/A</c:v>
                </c:pt>
                <c:pt idx="859">
                  <c:v>#N/A</c:v>
                </c:pt>
                <c:pt idx="860">
                  <c:v>#N/A</c:v>
                </c:pt>
                <c:pt idx="861">
                  <c:v>#N/A</c:v>
                </c:pt>
                <c:pt idx="862">
                  <c:v>#N/A</c:v>
                </c:pt>
                <c:pt idx="863">
                  <c:v>#N/A</c:v>
                </c:pt>
                <c:pt idx="864">
                  <c:v>#N/A</c:v>
                </c:pt>
                <c:pt idx="865">
                  <c:v>#N/A</c:v>
                </c:pt>
                <c:pt idx="866">
                  <c:v>#N/A</c:v>
                </c:pt>
                <c:pt idx="867">
                  <c:v>#N/A</c:v>
                </c:pt>
                <c:pt idx="868">
                  <c:v>#N/A</c:v>
                </c:pt>
                <c:pt idx="869">
                  <c:v>#N/A</c:v>
                </c:pt>
                <c:pt idx="870">
                  <c:v>#N/A</c:v>
                </c:pt>
                <c:pt idx="871">
                  <c:v>#N/A</c:v>
                </c:pt>
                <c:pt idx="872">
                  <c:v>#N/A</c:v>
                </c:pt>
                <c:pt idx="873">
                  <c:v>#N/A</c:v>
                </c:pt>
                <c:pt idx="874">
                  <c:v>#N/A</c:v>
                </c:pt>
                <c:pt idx="875">
                  <c:v>#N/A</c:v>
                </c:pt>
                <c:pt idx="876">
                  <c:v>#N/A</c:v>
                </c:pt>
                <c:pt idx="877">
                  <c:v>#N/A</c:v>
                </c:pt>
                <c:pt idx="878">
                  <c:v>#N/A</c:v>
                </c:pt>
                <c:pt idx="879">
                  <c:v>#N/A</c:v>
                </c:pt>
                <c:pt idx="880">
                  <c:v>#N/A</c:v>
                </c:pt>
                <c:pt idx="881">
                  <c:v>#N/A</c:v>
                </c:pt>
                <c:pt idx="882">
                  <c:v>#N/A</c:v>
                </c:pt>
                <c:pt idx="883">
                  <c:v>#N/A</c:v>
                </c:pt>
                <c:pt idx="884">
                  <c:v>#N/A</c:v>
                </c:pt>
                <c:pt idx="885">
                  <c:v>#N/A</c:v>
                </c:pt>
                <c:pt idx="886">
                  <c:v>#N/A</c:v>
                </c:pt>
                <c:pt idx="887">
                  <c:v>#N/A</c:v>
                </c:pt>
                <c:pt idx="888">
                  <c:v>#N/A</c:v>
                </c:pt>
                <c:pt idx="889">
                  <c:v>#N/A</c:v>
                </c:pt>
                <c:pt idx="890">
                  <c:v>#N/A</c:v>
                </c:pt>
                <c:pt idx="891">
                  <c:v>#N/A</c:v>
                </c:pt>
                <c:pt idx="892">
                  <c:v>#N/A</c:v>
                </c:pt>
                <c:pt idx="893">
                  <c:v>#N/A</c:v>
                </c:pt>
                <c:pt idx="894">
                  <c:v>#N/A</c:v>
                </c:pt>
                <c:pt idx="895">
                  <c:v>#N/A</c:v>
                </c:pt>
                <c:pt idx="896">
                  <c:v>#N/A</c:v>
                </c:pt>
                <c:pt idx="897">
                  <c:v>#N/A</c:v>
                </c:pt>
                <c:pt idx="898">
                  <c:v>#N/A</c:v>
                </c:pt>
                <c:pt idx="899">
                  <c:v>#N/A</c:v>
                </c:pt>
                <c:pt idx="900">
                  <c:v>#N/A</c:v>
                </c:pt>
                <c:pt idx="901">
                  <c:v>#N/A</c:v>
                </c:pt>
                <c:pt idx="902">
                  <c:v>#N/A</c:v>
                </c:pt>
                <c:pt idx="903">
                  <c:v>#N/A</c:v>
                </c:pt>
                <c:pt idx="904">
                  <c:v>#N/A</c:v>
                </c:pt>
                <c:pt idx="905">
                  <c:v>#N/A</c:v>
                </c:pt>
                <c:pt idx="906">
                  <c:v>#N/A</c:v>
                </c:pt>
                <c:pt idx="907">
                  <c:v>#N/A</c:v>
                </c:pt>
                <c:pt idx="908">
                  <c:v>#N/A</c:v>
                </c:pt>
                <c:pt idx="909">
                  <c:v>#N/A</c:v>
                </c:pt>
                <c:pt idx="910">
                  <c:v>#N/A</c:v>
                </c:pt>
                <c:pt idx="911">
                  <c:v>#N/A</c:v>
                </c:pt>
                <c:pt idx="912">
                  <c:v>#N/A</c:v>
                </c:pt>
                <c:pt idx="913">
                  <c:v>#N/A</c:v>
                </c:pt>
                <c:pt idx="914">
                  <c:v>#N/A</c:v>
                </c:pt>
                <c:pt idx="915">
                  <c:v>#N/A</c:v>
                </c:pt>
                <c:pt idx="916">
                  <c:v>#N/A</c:v>
                </c:pt>
                <c:pt idx="917">
                  <c:v>#N/A</c:v>
                </c:pt>
                <c:pt idx="918">
                  <c:v>#N/A</c:v>
                </c:pt>
                <c:pt idx="919">
                  <c:v>#N/A</c:v>
                </c:pt>
                <c:pt idx="920">
                  <c:v>#N/A</c:v>
                </c:pt>
                <c:pt idx="921">
                  <c:v>#N/A</c:v>
                </c:pt>
                <c:pt idx="922">
                  <c:v>#N/A</c:v>
                </c:pt>
                <c:pt idx="923">
                  <c:v>#N/A</c:v>
                </c:pt>
                <c:pt idx="924">
                  <c:v>#N/A</c:v>
                </c:pt>
                <c:pt idx="925">
                  <c:v>#N/A</c:v>
                </c:pt>
                <c:pt idx="926">
                  <c:v>#N/A</c:v>
                </c:pt>
                <c:pt idx="927">
                  <c:v>#N/A</c:v>
                </c:pt>
                <c:pt idx="928">
                  <c:v>#N/A</c:v>
                </c:pt>
                <c:pt idx="929">
                  <c:v>#N/A</c:v>
                </c:pt>
                <c:pt idx="930">
                  <c:v>#N/A</c:v>
                </c:pt>
                <c:pt idx="931">
                  <c:v>#N/A</c:v>
                </c:pt>
                <c:pt idx="932">
                  <c:v>#N/A</c:v>
                </c:pt>
                <c:pt idx="933">
                  <c:v>#N/A</c:v>
                </c:pt>
                <c:pt idx="934">
                  <c:v>#N/A</c:v>
                </c:pt>
                <c:pt idx="935">
                  <c:v>#N/A</c:v>
                </c:pt>
                <c:pt idx="936">
                  <c:v>#N/A</c:v>
                </c:pt>
                <c:pt idx="937">
                  <c:v>#N/A</c:v>
                </c:pt>
                <c:pt idx="938">
                  <c:v>#N/A</c:v>
                </c:pt>
                <c:pt idx="939">
                  <c:v>#N/A</c:v>
                </c:pt>
                <c:pt idx="940">
                  <c:v>#N/A</c:v>
                </c:pt>
                <c:pt idx="941">
                  <c:v>#N/A</c:v>
                </c:pt>
                <c:pt idx="942">
                  <c:v>#N/A</c:v>
                </c:pt>
                <c:pt idx="943">
                  <c:v>#N/A</c:v>
                </c:pt>
                <c:pt idx="944">
                  <c:v>#N/A</c:v>
                </c:pt>
                <c:pt idx="945">
                  <c:v>#N/A</c:v>
                </c:pt>
                <c:pt idx="946">
                  <c:v>#N/A</c:v>
                </c:pt>
                <c:pt idx="947">
                  <c:v>#N/A</c:v>
                </c:pt>
                <c:pt idx="948">
                  <c:v>#N/A</c:v>
                </c:pt>
                <c:pt idx="949">
                  <c:v>#N/A</c:v>
                </c:pt>
                <c:pt idx="950">
                  <c:v>#N/A</c:v>
                </c:pt>
                <c:pt idx="951">
                  <c:v>#N/A</c:v>
                </c:pt>
                <c:pt idx="952">
                  <c:v>#N/A</c:v>
                </c:pt>
                <c:pt idx="953">
                  <c:v>#N/A</c:v>
                </c:pt>
                <c:pt idx="954">
                  <c:v>#N/A</c:v>
                </c:pt>
                <c:pt idx="955">
                  <c:v>#N/A</c:v>
                </c:pt>
                <c:pt idx="956">
                  <c:v>#N/A</c:v>
                </c:pt>
                <c:pt idx="957">
                  <c:v>#N/A</c:v>
                </c:pt>
                <c:pt idx="958">
                  <c:v>#N/A</c:v>
                </c:pt>
                <c:pt idx="959">
                  <c:v>#N/A</c:v>
                </c:pt>
                <c:pt idx="960">
                  <c:v>#N/A</c:v>
                </c:pt>
                <c:pt idx="961">
                  <c:v>#N/A</c:v>
                </c:pt>
                <c:pt idx="962">
                  <c:v>#N/A</c:v>
                </c:pt>
                <c:pt idx="963">
                  <c:v>#N/A</c:v>
                </c:pt>
                <c:pt idx="964">
                  <c:v>#N/A</c:v>
                </c:pt>
                <c:pt idx="965">
                  <c:v>#N/A</c:v>
                </c:pt>
                <c:pt idx="966">
                  <c:v>#N/A</c:v>
                </c:pt>
                <c:pt idx="967">
                  <c:v>#N/A</c:v>
                </c:pt>
                <c:pt idx="968">
                  <c:v>#N/A</c:v>
                </c:pt>
                <c:pt idx="969">
                  <c:v>#N/A</c:v>
                </c:pt>
                <c:pt idx="970">
                  <c:v>#N/A</c:v>
                </c:pt>
                <c:pt idx="971">
                  <c:v>#N/A</c:v>
                </c:pt>
                <c:pt idx="972">
                  <c:v>#N/A</c:v>
                </c:pt>
                <c:pt idx="973">
                  <c:v>#N/A</c:v>
                </c:pt>
                <c:pt idx="974">
                  <c:v>#N/A</c:v>
                </c:pt>
                <c:pt idx="975">
                  <c:v>#N/A</c:v>
                </c:pt>
                <c:pt idx="976">
                  <c:v>#N/A</c:v>
                </c:pt>
                <c:pt idx="977">
                  <c:v>#N/A</c:v>
                </c:pt>
                <c:pt idx="978">
                  <c:v>#N/A</c:v>
                </c:pt>
                <c:pt idx="979">
                  <c:v>#N/A</c:v>
                </c:pt>
                <c:pt idx="980">
                  <c:v>#N/A</c:v>
                </c:pt>
                <c:pt idx="981">
                  <c:v>#N/A</c:v>
                </c:pt>
                <c:pt idx="982">
                  <c:v>#N/A</c:v>
                </c:pt>
                <c:pt idx="983">
                  <c:v>#N/A</c:v>
                </c:pt>
                <c:pt idx="984">
                  <c:v>#N/A</c:v>
                </c:pt>
                <c:pt idx="985">
                  <c:v>#N/A</c:v>
                </c:pt>
                <c:pt idx="986">
                  <c:v>#N/A</c:v>
                </c:pt>
                <c:pt idx="987">
                  <c:v>#N/A</c:v>
                </c:pt>
                <c:pt idx="988">
                  <c:v>#N/A</c:v>
                </c:pt>
                <c:pt idx="989">
                  <c:v>#N/A</c:v>
                </c:pt>
                <c:pt idx="990">
                  <c:v>#N/A</c:v>
                </c:pt>
                <c:pt idx="991">
                  <c:v>#N/A</c:v>
                </c:pt>
                <c:pt idx="992">
                  <c:v>#N/A</c:v>
                </c:pt>
                <c:pt idx="993">
                  <c:v>#N/A</c:v>
                </c:pt>
                <c:pt idx="994">
                  <c:v>#N/A</c:v>
                </c:pt>
                <c:pt idx="995">
                  <c:v>#N/A</c:v>
                </c:pt>
                <c:pt idx="996">
                  <c:v>#N/A</c:v>
                </c:pt>
                <c:pt idx="997">
                  <c:v>#N/A</c:v>
                </c:pt>
                <c:pt idx="998">
                  <c:v>#N/A</c:v>
                </c:pt>
                <c:pt idx="999">
                  <c:v>#N/A</c:v>
                </c:pt>
                <c:pt idx="1000">
                  <c:v>#N/A</c:v>
                </c:pt>
                <c:pt idx="1001">
                  <c:v>#N/A</c:v>
                </c:pt>
                <c:pt idx="1002">
                  <c:v>#N/A</c:v>
                </c:pt>
                <c:pt idx="1003">
                  <c:v>#N/A</c:v>
                </c:pt>
                <c:pt idx="1004">
                  <c:v>#N/A</c:v>
                </c:pt>
                <c:pt idx="1005">
                  <c:v>#N/A</c:v>
                </c:pt>
                <c:pt idx="1006">
                  <c:v>#N/A</c:v>
                </c:pt>
                <c:pt idx="1007">
                  <c:v>#N/A</c:v>
                </c:pt>
                <c:pt idx="1008">
                  <c:v>#N/A</c:v>
                </c:pt>
                <c:pt idx="1009">
                  <c:v>#N/A</c:v>
                </c:pt>
                <c:pt idx="1010">
                  <c:v>#N/A</c:v>
                </c:pt>
                <c:pt idx="1011">
                  <c:v>#N/A</c:v>
                </c:pt>
                <c:pt idx="1012">
                  <c:v>#N/A</c:v>
                </c:pt>
                <c:pt idx="1013">
                  <c:v>#N/A</c:v>
                </c:pt>
                <c:pt idx="1014">
                  <c:v>#N/A</c:v>
                </c:pt>
                <c:pt idx="1015">
                  <c:v>#N/A</c:v>
                </c:pt>
                <c:pt idx="1016">
                  <c:v>#N/A</c:v>
                </c:pt>
                <c:pt idx="1017">
                  <c:v>#N/A</c:v>
                </c:pt>
                <c:pt idx="1018">
                  <c:v>#N/A</c:v>
                </c:pt>
                <c:pt idx="1019">
                  <c:v>#N/A</c:v>
                </c:pt>
                <c:pt idx="1020">
                  <c:v>#N/A</c:v>
                </c:pt>
                <c:pt idx="1021">
                  <c:v>#N/A</c:v>
                </c:pt>
                <c:pt idx="1022">
                  <c:v>#N/A</c:v>
                </c:pt>
                <c:pt idx="1023">
                  <c:v>#N/A</c:v>
                </c:pt>
                <c:pt idx="1024">
                  <c:v>#N/A</c:v>
                </c:pt>
                <c:pt idx="1025">
                  <c:v>#N/A</c:v>
                </c:pt>
                <c:pt idx="1026">
                  <c:v>#N/A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#N/A</c:v>
                </c:pt>
                <c:pt idx="1033">
                  <c:v>#N/A</c:v>
                </c:pt>
                <c:pt idx="1034">
                  <c:v>#N/A</c:v>
                </c:pt>
                <c:pt idx="1035">
                  <c:v>#N/A</c:v>
                </c:pt>
                <c:pt idx="1036">
                  <c:v>#N/A</c:v>
                </c:pt>
                <c:pt idx="1037">
                  <c:v>#N/A</c:v>
                </c:pt>
                <c:pt idx="1038">
                  <c:v>#N/A</c:v>
                </c:pt>
                <c:pt idx="1039">
                  <c:v>#N/A</c:v>
                </c:pt>
                <c:pt idx="1040">
                  <c:v>#N/A</c:v>
                </c:pt>
                <c:pt idx="1041">
                  <c:v>#N/A</c:v>
                </c:pt>
                <c:pt idx="1042">
                  <c:v>#N/A</c:v>
                </c:pt>
                <c:pt idx="1043">
                  <c:v>#N/A</c:v>
                </c:pt>
                <c:pt idx="1044">
                  <c:v>#N/A</c:v>
                </c:pt>
                <c:pt idx="1045">
                  <c:v>#N/A</c:v>
                </c:pt>
                <c:pt idx="1046">
                  <c:v>#N/A</c:v>
                </c:pt>
                <c:pt idx="1047">
                  <c:v>#N/A</c:v>
                </c:pt>
                <c:pt idx="1048">
                  <c:v>#N/A</c:v>
                </c:pt>
                <c:pt idx="1049">
                  <c:v>#N/A</c:v>
                </c:pt>
                <c:pt idx="1050">
                  <c:v>#N/A</c:v>
                </c:pt>
                <c:pt idx="1051">
                  <c:v>#N/A</c:v>
                </c:pt>
                <c:pt idx="1052">
                  <c:v>#N/A</c:v>
                </c:pt>
                <c:pt idx="1053">
                  <c:v>#N/A</c:v>
                </c:pt>
                <c:pt idx="1054">
                  <c:v>#N/A</c:v>
                </c:pt>
                <c:pt idx="1055">
                  <c:v>#N/A</c:v>
                </c:pt>
                <c:pt idx="1056">
                  <c:v>#N/A</c:v>
                </c:pt>
                <c:pt idx="1057">
                  <c:v>#N/A</c:v>
                </c:pt>
                <c:pt idx="1058">
                  <c:v>#N/A</c:v>
                </c:pt>
                <c:pt idx="1059">
                  <c:v>#N/A</c:v>
                </c:pt>
                <c:pt idx="1060">
                  <c:v>#N/A</c:v>
                </c:pt>
                <c:pt idx="1061">
                  <c:v>#N/A</c:v>
                </c:pt>
                <c:pt idx="1062">
                  <c:v>#N/A</c:v>
                </c:pt>
                <c:pt idx="1063">
                  <c:v>#N/A</c:v>
                </c:pt>
                <c:pt idx="1064">
                  <c:v>#N/A</c:v>
                </c:pt>
                <c:pt idx="1065">
                  <c:v>#N/A</c:v>
                </c:pt>
                <c:pt idx="1066">
                  <c:v>#N/A</c:v>
                </c:pt>
                <c:pt idx="1067">
                  <c:v>#N/A</c:v>
                </c:pt>
                <c:pt idx="1068">
                  <c:v>#N/A</c:v>
                </c:pt>
                <c:pt idx="1069">
                  <c:v>#N/A</c:v>
                </c:pt>
                <c:pt idx="1070">
                  <c:v>#N/A</c:v>
                </c:pt>
                <c:pt idx="1071">
                  <c:v>#N/A</c:v>
                </c:pt>
                <c:pt idx="1072">
                  <c:v>#N/A</c:v>
                </c:pt>
                <c:pt idx="1073">
                  <c:v>#N/A</c:v>
                </c:pt>
                <c:pt idx="1074">
                  <c:v>#N/A</c:v>
                </c:pt>
                <c:pt idx="1075">
                  <c:v>#N/A</c:v>
                </c:pt>
                <c:pt idx="1076">
                  <c:v>#N/A</c:v>
                </c:pt>
                <c:pt idx="1077">
                  <c:v>#N/A</c:v>
                </c:pt>
                <c:pt idx="1078">
                  <c:v>#N/A</c:v>
                </c:pt>
                <c:pt idx="1079">
                  <c:v>#N/A</c:v>
                </c:pt>
                <c:pt idx="1080">
                  <c:v>#N/A</c:v>
                </c:pt>
                <c:pt idx="1081">
                  <c:v>#N/A</c:v>
                </c:pt>
                <c:pt idx="1082">
                  <c:v>#N/A</c:v>
                </c:pt>
                <c:pt idx="1083">
                  <c:v>#N/A</c:v>
                </c:pt>
                <c:pt idx="1084">
                  <c:v>#N/A</c:v>
                </c:pt>
                <c:pt idx="1085">
                  <c:v>#N/A</c:v>
                </c:pt>
                <c:pt idx="1086">
                  <c:v>#N/A</c:v>
                </c:pt>
                <c:pt idx="1087">
                  <c:v>#N/A</c:v>
                </c:pt>
                <c:pt idx="1088">
                  <c:v>#N/A</c:v>
                </c:pt>
                <c:pt idx="1089">
                  <c:v>#N/A</c:v>
                </c:pt>
                <c:pt idx="1090">
                  <c:v>#N/A</c:v>
                </c:pt>
                <c:pt idx="1091">
                  <c:v>#N/A</c:v>
                </c:pt>
                <c:pt idx="1092">
                  <c:v>#N/A</c:v>
                </c:pt>
                <c:pt idx="1093">
                  <c:v>#N/A</c:v>
                </c:pt>
                <c:pt idx="1094">
                  <c:v>#N/A</c:v>
                </c:pt>
                <c:pt idx="1095">
                  <c:v>#N/A</c:v>
                </c:pt>
                <c:pt idx="1096">
                  <c:v>#N/A</c:v>
                </c:pt>
                <c:pt idx="1097">
                  <c:v>#N/A</c:v>
                </c:pt>
                <c:pt idx="1098">
                  <c:v>#N/A</c:v>
                </c:pt>
                <c:pt idx="1099">
                  <c:v>#N/A</c:v>
                </c:pt>
                <c:pt idx="1100">
                  <c:v>#N/A</c:v>
                </c:pt>
                <c:pt idx="1101">
                  <c:v>#N/A</c:v>
                </c:pt>
                <c:pt idx="1102">
                  <c:v>#N/A</c:v>
                </c:pt>
                <c:pt idx="1103">
                  <c:v>#N/A</c:v>
                </c:pt>
                <c:pt idx="1104">
                  <c:v>#N/A</c:v>
                </c:pt>
                <c:pt idx="1105">
                  <c:v>#N/A</c:v>
                </c:pt>
                <c:pt idx="1106">
                  <c:v>#N/A</c:v>
                </c:pt>
                <c:pt idx="1107">
                  <c:v>#N/A</c:v>
                </c:pt>
                <c:pt idx="1108">
                  <c:v>#N/A</c:v>
                </c:pt>
                <c:pt idx="1109">
                  <c:v>#N/A</c:v>
                </c:pt>
                <c:pt idx="1110">
                  <c:v>#N/A</c:v>
                </c:pt>
                <c:pt idx="1111">
                  <c:v>#N/A</c:v>
                </c:pt>
                <c:pt idx="1112">
                  <c:v>#N/A</c:v>
                </c:pt>
                <c:pt idx="1113">
                  <c:v>#N/A</c:v>
                </c:pt>
                <c:pt idx="1114">
                  <c:v>#N/A</c:v>
                </c:pt>
                <c:pt idx="1115">
                  <c:v>#N/A</c:v>
                </c:pt>
                <c:pt idx="1116">
                  <c:v>#N/A</c:v>
                </c:pt>
                <c:pt idx="1117">
                  <c:v>#N/A</c:v>
                </c:pt>
                <c:pt idx="1118">
                  <c:v>#N/A</c:v>
                </c:pt>
                <c:pt idx="1119">
                  <c:v>#N/A</c:v>
                </c:pt>
                <c:pt idx="1120">
                  <c:v>#N/A</c:v>
                </c:pt>
                <c:pt idx="1121">
                  <c:v>#N/A</c:v>
                </c:pt>
                <c:pt idx="1122">
                  <c:v>#N/A</c:v>
                </c:pt>
                <c:pt idx="1123">
                  <c:v>#N/A</c:v>
                </c:pt>
                <c:pt idx="1124">
                  <c:v>#N/A</c:v>
                </c:pt>
                <c:pt idx="1125">
                  <c:v>#N/A</c:v>
                </c:pt>
                <c:pt idx="1126">
                  <c:v>#N/A</c:v>
                </c:pt>
                <c:pt idx="1127">
                  <c:v>#N/A</c:v>
                </c:pt>
                <c:pt idx="1128">
                  <c:v>#N/A</c:v>
                </c:pt>
                <c:pt idx="1129">
                  <c:v>#N/A</c:v>
                </c:pt>
                <c:pt idx="1130">
                  <c:v>#N/A</c:v>
                </c:pt>
                <c:pt idx="1131">
                  <c:v>#N/A</c:v>
                </c:pt>
                <c:pt idx="1132">
                  <c:v>#N/A</c:v>
                </c:pt>
                <c:pt idx="1133">
                  <c:v>#N/A</c:v>
                </c:pt>
                <c:pt idx="1134">
                  <c:v>#N/A</c:v>
                </c:pt>
                <c:pt idx="1135">
                  <c:v>#N/A</c:v>
                </c:pt>
                <c:pt idx="1136">
                  <c:v>#N/A</c:v>
                </c:pt>
                <c:pt idx="1137">
                  <c:v>#N/A</c:v>
                </c:pt>
                <c:pt idx="1138">
                  <c:v>#N/A</c:v>
                </c:pt>
                <c:pt idx="1139">
                  <c:v>#N/A</c:v>
                </c:pt>
                <c:pt idx="1140">
                  <c:v>#N/A</c:v>
                </c:pt>
                <c:pt idx="1141">
                  <c:v>#N/A</c:v>
                </c:pt>
                <c:pt idx="1142">
                  <c:v>#N/A</c:v>
                </c:pt>
                <c:pt idx="1143">
                  <c:v>#N/A</c:v>
                </c:pt>
                <c:pt idx="1144">
                  <c:v>#N/A</c:v>
                </c:pt>
                <c:pt idx="1145">
                  <c:v>#N/A</c:v>
                </c:pt>
                <c:pt idx="1146">
                  <c:v>#N/A</c:v>
                </c:pt>
                <c:pt idx="1147">
                  <c:v>#N/A</c:v>
                </c:pt>
                <c:pt idx="1148">
                  <c:v>#N/A</c:v>
                </c:pt>
                <c:pt idx="1149">
                  <c:v>#N/A</c:v>
                </c:pt>
                <c:pt idx="1150">
                  <c:v>#N/A</c:v>
                </c:pt>
                <c:pt idx="1151">
                  <c:v>#N/A</c:v>
                </c:pt>
                <c:pt idx="1152">
                  <c:v>#N/A</c:v>
                </c:pt>
                <c:pt idx="1153">
                  <c:v>#N/A</c:v>
                </c:pt>
                <c:pt idx="1154">
                  <c:v>#N/A</c:v>
                </c:pt>
                <c:pt idx="1155">
                  <c:v>#N/A</c:v>
                </c:pt>
                <c:pt idx="1156">
                  <c:v>#N/A</c:v>
                </c:pt>
                <c:pt idx="1157">
                  <c:v>#N/A</c:v>
                </c:pt>
                <c:pt idx="1158">
                  <c:v>#N/A</c:v>
                </c:pt>
                <c:pt idx="1159">
                  <c:v>#N/A</c:v>
                </c:pt>
                <c:pt idx="1160">
                  <c:v>#N/A</c:v>
                </c:pt>
                <c:pt idx="1161">
                  <c:v>#N/A</c:v>
                </c:pt>
                <c:pt idx="1162">
                  <c:v>#N/A</c:v>
                </c:pt>
                <c:pt idx="1163">
                  <c:v>#N/A</c:v>
                </c:pt>
                <c:pt idx="1164">
                  <c:v>#N/A</c:v>
                </c:pt>
                <c:pt idx="1165">
                  <c:v>#N/A</c:v>
                </c:pt>
                <c:pt idx="1166">
                  <c:v>#N/A</c:v>
                </c:pt>
                <c:pt idx="1167">
                  <c:v>#N/A</c:v>
                </c:pt>
                <c:pt idx="1168">
                  <c:v>#N/A</c:v>
                </c:pt>
                <c:pt idx="1169">
                  <c:v>#N/A</c:v>
                </c:pt>
                <c:pt idx="1170">
                  <c:v>#N/A</c:v>
                </c:pt>
                <c:pt idx="1171">
                  <c:v>#N/A</c:v>
                </c:pt>
                <c:pt idx="1172">
                  <c:v>#N/A</c:v>
                </c:pt>
                <c:pt idx="1173">
                  <c:v>#N/A</c:v>
                </c:pt>
                <c:pt idx="1174">
                  <c:v>#N/A</c:v>
                </c:pt>
                <c:pt idx="1175">
                  <c:v>#N/A</c:v>
                </c:pt>
                <c:pt idx="1176">
                  <c:v>#N/A</c:v>
                </c:pt>
                <c:pt idx="1177">
                  <c:v>#N/A</c:v>
                </c:pt>
                <c:pt idx="1178">
                  <c:v>#N/A</c:v>
                </c:pt>
                <c:pt idx="1179">
                  <c:v>#N/A</c:v>
                </c:pt>
                <c:pt idx="1180">
                  <c:v>#N/A</c:v>
                </c:pt>
                <c:pt idx="1181">
                  <c:v>#N/A</c:v>
                </c:pt>
                <c:pt idx="1182">
                  <c:v>#N/A</c:v>
                </c:pt>
                <c:pt idx="1183">
                  <c:v>#N/A</c:v>
                </c:pt>
                <c:pt idx="1184">
                  <c:v>#N/A</c:v>
                </c:pt>
                <c:pt idx="1185">
                  <c:v>#N/A</c:v>
                </c:pt>
                <c:pt idx="1186">
                  <c:v>#N/A</c:v>
                </c:pt>
                <c:pt idx="1187">
                  <c:v>#N/A</c:v>
                </c:pt>
                <c:pt idx="1188">
                  <c:v>#N/A</c:v>
                </c:pt>
                <c:pt idx="1189">
                  <c:v>#N/A</c:v>
                </c:pt>
                <c:pt idx="1190">
                  <c:v>#N/A</c:v>
                </c:pt>
                <c:pt idx="1191">
                  <c:v>#N/A</c:v>
                </c:pt>
                <c:pt idx="1192">
                  <c:v>#N/A</c:v>
                </c:pt>
                <c:pt idx="1193">
                  <c:v>#N/A</c:v>
                </c:pt>
                <c:pt idx="1194">
                  <c:v>#N/A</c:v>
                </c:pt>
                <c:pt idx="1195">
                  <c:v>#N/A</c:v>
                </c:pt>
                <c:pt idx="1196">
                  <c:v>#N/A</c:v>
                </c:pt>
                <c:pt idx="1197">
                  <c:v>#N/A</c:v>
                </c:pt>
                <c:pt idx="1198">
                  <c:v>#N/A</c:v>
                </c:pt>
                <c:pt idx="1199">
                  <c:v>#N/A</c:v>
                </c:pt>
                <c:pt idx="1200">
                  <c:v>#N/A</c:v>
                </c:pt>
                <c:pt idx="1201">
                  <c:v>#N/A</c:v>
                </c:pt>
                <c:pt idx="1202">
                  <c:v>#N/A</c:v>
                </c:pt>
                <c:pt idx="1203">
                  <c:v>#N/A</c:v>
                </c:pt>
                <c:pt idx="1204">
                  <c:v>#N/A</c:v>
                </c:pt>
                <c:pt idx="1205">
                  <c:v>#N/A</c:v>
                </c:pt>
                <c:pt idx="1206">
                  <c:v>#N/A</c:v>
                </c:pt>
                <c:pt idx="1207">
                  <c:v>#N/A</c:v>
                </c:pt>
                <c:pt idx="1208">
                  <c:v>#N/A</c:v>
                </c:pt>
                <c:pt idx="1209">
                  <c:v>#N/A</c:v>
                </c:pt>
                <c:pt idx="1210">
                  <c:v>#N/A</c:v>
                </c:pt>
                <c:pt idx="1211">
                  <c:v>#N/A</c:v>
                </c:pt>
                <c:pt idx="1212">
                  <c:v>#N/A</c:v>
                </c:pt>
                <c:pt idx="1213">
                  <c:v>#N/A</c:v>
                </c:pt>
                <c:pt idx="1214">
                  <c:v>#N/A</c:v>
                </c:pt>
                <c:pt idx="1215">
                  <c:v>#N/A</c:v>
                </c:pt>
                <c:pt idx="1216">
                  <c:v>#N/A</c:v>
                </c:pt>
                <c:pt idx="1217">
                  <c:v>#N/A</c:v>
                </c:pt>
                <c:pt idx="1218">
                  <c:v>#N/A</c:v>
                </c:pt>
                <c:pt idx="1219">
                  <c:v>#N/A</c:v>
                </c:pt>
                <c:pt idx="1220">
                  <c:v>#N/A</c:v>
                </c:pt>
                <c:pt idx="1221">
                  <c:v>#N/A</c:v>
                </c:pt>
                <c:pt idx="1222">
                  <c:v>#N/A</c:v>
                </c:pt>
                <c:pt idx="1223">
                  <c:v>#N/A</c:v>
                </c:pt>
                <c:pt idx="1224">
                  <c:v>#N/A</c:v>
                </c:pt>
                <c:pt idx="1225">
                  <c:v>#N/A</c:v>
                </c:pt>
                <c:pt idx="1226">
                  <c:v>#N/A</c:v>
                </c:pt>
                <c:pt idx="1227">
                  <c:v>#N/A</c:v>
                </c:pt>
                <c:pt idx="1228">
                  <c:v>#N/A</c:v>
                </c:pt>
                <c:pt idx="1229">
                  <c:v>#N/A</c:v>
                </c:pt>
                <c:pt idx="1230">
                  <c:v>#N/A</c:v>
                </c:pt>
                <c:pt idx="1231">
                  <c:v>#N/A</c:v>
                </c:pt>
                <c:pt idx="1232">
                  <c:v>#N/A</c:v>
                </c:pt>
                <c:pt idx="1233">
                  <c:v>#N/A</c:v>
                </c:pt>
                <c:pt idx="1234">
                  <c:v>#N/A</c:v>
                </c:pt>
                <c:pt idx="1235">
                  <c:v>#N/A</c:v>
                </c:pt>
                <c:pt idx="1236">
                  <c:v>#N/A</c:v>
                </c:pt>
                <c:pt idx="1237">
                  <c:v>#N/A</c:v>
                </c:pt>
                <c:pt idx="1238">
                  <c:v>#N/A</c:v>
                </c:pt>
                <c:pt idx="1239">
                  <c:v>#N/A</c:v>
                </c:pt>
                <c:pt idx="1240">
                  <c:v>#N/A</c:v>
                </c:pt>
                <c:pt idx="1241">
                  <c:v>#N/A</c:v>
                </c:pt>
                <c:pt idx="1242">
                  <c:v>#N/A</c:v>
                </c:pt>
                <c:pt idx="1243">
                  <c:v>#N/A</c:v>
                </c:pt>
                <c:pt idx="1244">
                  <c:v>#N/A</c:v>
                </c:pt>
                <c:pt idx="1245">
                  <c:v>#N/A</c:v>
                </c:pt>
                <c:pt idx="1246">
                  <c:v>#N/A</c:v>
                </c:pt>
                <c:pt idx="1247">
                  <c:v>#N/A</c:v>
                </c:pt>
                <c:pt idx="1248">
                  <c:v>#N/A</c:v>
                </c:pt>
                <c:pt idx="1249">
                  <c:v>#N/A</c:v>
                </c:pt>
                <c:pt idx="1250">
                  <c:v>#N/A</c:v>
                </c:pt>
                <c:pt idx="1251">
                  <c:v>#N/A</c:v>
                </c:pt>
                <c:pt idx="1252">
                  <c:v>#N/A</c:v>
                </c:pt>
                <c:pt idx="1253">
                  <c:v>#N/A</c:v>
                </c:pt>
                <c:pt idx="1254">
                  <c:v>#N/A</c:v>
                </c:pt>
                <c:pt idx="1255">
                  <c:v>#N/A</c:v>
                </c:pt>
                <c:pt idx="1256">
                  <c:v>#N/A</c:v>
                </c:pt>
                <c:pt idx="1257">
                  <c:v>#N/A</c:v>
                </c:pt>
                <c:pt idx="1258">
                  <c:v>#N/A</c:v>
                </c:pt>
                <c:pt idx="1259">
                  <c:v>#N/A</c:v>
                </c:pt>
                <c:pt idx="1260">
                  <c:v>#N/A</c:v>
                </c:pt>
                <c:pt idx="1261">
                  <c:v>#N/A</c:v>
                </c:pt>
                <c:pt idx="1262">
                  <c:v>#N/A</c:v>
                </c:pt>
                <c:pt idx="1263">
                  <c:v>#N/A</c:v>
                </c:pt>
                <c:pt idx="1264">
                  <c:v>#N/A</c:v>
                </c:pt>
                <c:pt idx="1265">
                  <c:v>#N/A</c:v>
                </c:pt>
                <c:pt idx="1266">
                  <c:v>#N/A</c:v>
                </c:pt>
                <c:pt idx="1267">
                  <c:v>#N/A</c:v>
                </c:pt>
                <c:pt idx="1268">
                  <c:v>#N/A</c:v>
                </c:pt>
                <c:pt idx="1269">
                  <c:v>#N/A</c:v>
                </c:pt>
                <c:pt idx="1270">
                  <c:v>#N/A</c:v>
                </c:pt>
                <c:pt idx="1271">
                  <c:v>#N/A</c:v>
                </c:pt>
                <c:pt idx="1272">
                  <c:v>#N/A</c:v>
                </c:pt>
                <c:pt idx="1273">
                  <c:v>#N/A</c:v>
                </c:pt>
                <c:pt idx="1274">
                  <c:v>#N/A</c:v>
                </c:pt>
                <c:pt idx="1275">
                  <c:v>#N/A</c:v>
                </c:pt>
                <c:pt idx="1276">
                  <c:v>#N/A</c:v>
                </c:pt>
                <c:pt idx="1277">
                  <c:v>#N/A</c:v>
                </c:pt>
                <c:pt idx="1278">
                  <c:v>#N/A</c:v>
                </c:pt>
                <c:pt idx="1279">
                  <c:v>#N/A</c:v>
                </c:pt>
                <c:pt idx="1280">
                  <c:v>#N/A</c:v>
                </c:pt>
                <c:pt idx="1281">
                  <c:v>#N/A</c:v>
                </c:pt>
                <c:pt idx="1282">
                  <c:v>#N/A</c:v>
                </c:pt>
                <c:pt idx="1283">
                  <c:v>#N/A</c:v>
                </c:pt>
                <c:pt idx="1284">
                  <c:v>#N/A</c:v>
                </c:pt>
                <c:pt idx="1285">
                  <c:v>#N/A</c:v>
                </c:pt>
                <c:pt idx="1286">
                  <c:v>#N/A</c:v>
                </c:pt>
                <c:pt idx="1287">
                  <c:v>#N/A</c:v>
                </c:pt>
                <c:pt idx="1288">
                  <c:v>#N/A</c:v>
                </c:pt>
                <c:pt idx="1289">
                  <c:v>#N/A</c:v>
                </c:pt>
                <c:pt idx="1290">
                  <c:v>#N/A</c:v>
                </c:pt>
                <c:pt idx="1291">
                  <c:v>#N/A</c:v>
                </c:pt>
                <c:pt idx="1292">
                  <c:v>#N/A</c:v>
                </c:pt>
                <c:pt idx="1293">
                  <c:v>#N/A</c:v>
                </c:pt>
                <c:pt idx="1294">
                  <c:v>#N/A</c:v>
                </c:pt>
                <c:pt idx="1295">
                  <c:v>#N/A</c:v>
                </c:pt>
                <c:pt idx="1296">
                  <c:v>#N/A</c:v>
                </c:pt>
                <c:pt idx="1297">
                  <c:v>#N/A</c:v>
                </c:pt>
                <c:pt idx="1298">
                  <c:v>#N/A</c:v>
                </c:pt>
                <c:pt idx="1299">
                  <c:v>#N/A</c:v>
                </c:pt>
                <c:pt idx="1300">
                  <c:v>#N/A</c:v>
                </c:pt>
                <c:pt idx="1301">
                  <c:v>#N/A</c:v>
                </c:pt>
                <c:pt idx="1302">
                  <c:v>#N/A</c:v>
                </c:pt>
                <c:pt idx="1303">
                  <c:v>#N/A</c:v>
                </c:pt>
                <c:pt idx="1304">
                  <c:v>#N/A</c:v>
                </c:pt>
                <c:pt idx="1305">
                  <c:v>#N/A</c:v>
                </c:pt>
                <c:pt idx="1306">
                  <c:v>#N/A</c:v>
                </c:pt>
                <c:pt idx="1307">
                  <c:v>#N/A</c:v>
                </c:pt>
                <c:pt idx="1308">
                  <c:v>#N/A</c:v>
                </c:pt>
                <c:pt idx="1309">
                  <c:v>#N/A</c:v>
                </c:pt>
                <c:pt idx="1310">
                  <c:v>#N/A</c:v>
                </c:pt>
                <c:pt idx="1311">
                  <c:v>#N/A</c:v>
                </c:pt>
                <c:pt idx="1312">
                  <c:v>#N/A</c:v>
                </c:pt>
                <c:pt idx="1313">
                  <c:v>#N/A</c:v>
                </c:pt>
                <c:pt idx="1314">
                  <c:v>#N/A</c:v>
                </c:pt>
                <c:pt idx="1315">
                  <c:v>#N/A</c:v>
                </c:pt>
                <c:pt idx="1316">
                  <c:v>#N/A</c:v>
                </c:pt>
                <c:pt idx="1317">
                  <c:v>#N/A</c:v>
                </c:pt>
                <c:pt idx="1318">
                  <c:v>#N/A</c:v>
                </c:pt>
                <c:pt idx="1319">
                  <c:v>#N/A</c:v>
                </c:pt>
                <c:pt idx="1320">
                  <c:v>#N/A</c:v>
                </c:pt>
                <c:pt idx="1321">
                  <c:v>#N/A</c:v>
                </c:pt>
                <c:pt idx="1322">
                  <c:v>#N/A</c:v>
                </c:pt>
                <c:pt idx="1323">
                  <c:v>#N/A</c:v>
                </c:pt>
                <c:pt idx="1324">
                  <c:v>#N/A</c:v>
                </c:pt>
                <c:pt idx="1325">
                  <c:v>#N/A</c:v>
                </c:pt>
                <c:pt idx="1326">
                  <c:v>#N/A</c:v>
                </c:pt>
                <c:pt idx="1327">
                  <c:v>#N/A</c:v>
                </c:pt>
                <c:pt idx="1328">
                  <c:v>#N/A</c:v>
                </c:pt>
                <c:pt idx="1329">
                  <c:v>#N/A</c:v>
                </c:pt>
                <c:pt idx="1330">
                  <c:v>#N/A</c:v>
                </c:pt>
                <c:pt idx="1331">
                  <c:v>#N/A</c:v>
                </c:pt>
                <c:pt idx="1332">
                  <c:v>#N/A</c:v>
                </c:pt>
                <c:pt idx="1333">
                  <c:v>#N/A</c:v>
                </c:pt>
                <c:pt idx="1334">
                  <c:v>#N/A</c:v>
                </c:pt>
                <c:pt idx="1335">
                  <c:v>#N/A</c:v>
                </c:pt>
                <c:pt idx="1336">
                  <c:v>#N/A</c:v>
                </c:pt>
                <c:pt idx="1337">
                  <c:v>#N/A</c:v>
                </c:pt>
                <c:pt idx="1338">
                  <c:v>#N/A</c:v>
                </c:pt>
                <c:pt idx="1339">
                  <c:v>#N/A</c:v>
                </c:pt>
                <c:pt idx="1340">
                  <c:v>#N/A</c:v>
                </c:pt>
                <c:pt idx="1341">
                  <c:v>#N/A</c:v>
                </c:pt>
                <c:pt idx="1342">
                  <c:v>#N/A</c:v>
                </c:pt>
                <c:pt idx="1343">
                  <c:v>#N/A</c:v>
                </c:pt>
                <c:pt idx="1344">
                  <c:v>#N/A</c:v>
                </c:pt>
                <c:pt idx="1345">
                  <c:v>#N/A</c:v>
                </c:pt>
                <c:pt idx="1346">
                  <c:v>#N/A</c:v>
                </c:pt>
                <c:pt idx="1347">
                  <c:v>#N/A</c:v>
                </c:pt>
                <c:pt idx="1348">
                  <c:v>#N/A</c:v>
                </c:pt>
                <c:pt idx="1349">
                  <c:v>#N/A</c:v>
                </c:pt>
                <c:pt idx="1350">
                  <c:v>#N/A</c:v>
                </c:pt>
                <c:pt idx="1351">
                  <c:v>#N/A</c:v>
                </c:pt>
                <c:pt idx="1352">
                  <c:v>#N/A</c:v>
                </c:pt>
                <c:pt idx="1353">
                  <c:v>#N/A</c:v>
                </c:pt>
                <c:pt idx="1354">
                  <c:v>#N/A</c:v>
                </c:pt>
                <c:pt idx="1355">
                  <c:v>#N/A</c:v>
                </c:pt>
                <c:pt idx="1356">
                  <c:v>#N/A</c:v>
                </c:pt>
                <c:pt idx="1357">
                  <c:v>#N/A</c:v>
                </c:pt>
                <c:pt idx="1358">
                  <c:v>#N/A</c:v>
                </c:pt>
                <c:pt idx="1359">
                  <c:v>#N/A</c:v>
                </c:pt>
                <c:pt idx="1360">
                  <c:v>#N/A</c:v>
                </c:pt>
                <c:pt idx="1361">
                  <c:v>#N/A</c:v>
                </c:pt>
                <c:pt idx="1362">
                  <c:v>#N/A</c:v>
                </c:pt>
                <c:pt idx="1363">
                  <c:v>#N/A</c:v>
                </c:pt>
                <c:pt idx="1364">
                  <c:v>#N/A</c:v>
                </c:pt>
                <c:pt idx="1365">
                  <c:v>#N/A</c:v>
                </c:pt>
                <c:pt idx="1366">
                  <c:v>#N/A</c:v>
                </c:pt>
                <c:pt idx="1367">
                  <c:v>#N/A</c:v>
                </c:pt>
                <c:pt idx="1368">
                  <c:v>#N/A</c:v>
                </c:pt>
                <c:pt idx="1369">
                  <c:v>#N/A</c:v>
                </c:pt>
                <c:pt idx="1370">
                  <c:v>#N/A</c:v>
                </c:pt>
                <c:pt idx="1371">
                  <c:v>#N/A</c:v>
                </c:pt>
                <c:pt idx="1372">
                  <c:v>#N/A</c:v>
                </c:pt>
                <c:pt idx="1373">
                  <c:v>#N/A</c:v>
                </c:pt>
                <c:pt idx="1374">
                  <c:v>#N/A</c:v>
                </c:pt>
                <c:pt idx="1375">
                  <c:v>#N/A</c:v>
                </c:pt>
                <c:pt idx="1376">
                  <c:v>#N/A</c:v>
                </c:pt>
                <c:pt idx="1377">
                  <c:v>#N/A</c:v>
                </c:pt>
                <c:pt idx="1378">
                  <c:v>#N/A</c:v>
                </c:pt>
                <c:pt idx="1379">
                  <c:v>#N/A</c:v>
                </c:pt>
                <c:pt idx="1380">
                  <c:v>#N/A</c:v>
                </c:pt>
                <c:pt idx="1381">
                  <c:v>#N/A</c:v>
                </c:pt>
                <c:pt idx="1382">
                  <c:v>#N/A</c:v>
                </c:pt>
                <c:pt idx="1383">
                  <c:v>#N/A</c:v>
                </c:pt>
                <c:pt idx="1384">
                  <c:v>#N/A</c:v>
                </c:pt>
                <c:pt idx="1385">
                  <c:v>#N/A</c:v>
                </c:pt>
                <c:pt idx="1386">
                  <c:v>#N/A</c:v>
                </c:pt>
                <c:pt idx="1387">
                  <c:v>#N/A</c:v>
                </c:pt>
                <c:pt idx="1388">
                  <c:v>#N/A</c:v>
                </c:pt>
                <c:pt idx="1389">
                  <c:v>#N/A</c:v>
                </c:pt>
                <c:pt idx="1390">
                  <c:v>#N/A</c:v>
                </c:pt>
                <c:pt idx="1391">
                  <c:v>#N/A</c:v>
                </c:pt>
                <c:pt idx="1392">
                  <c:v>#N/A</c:v>
                </c:pt>
                <c:pt idx="1393">
                  <c:v>#N/A</c:v>
                </c:pt>
                <c:pt idx="1394">
                  <c:v>#N/A</c:v>
                </c:pt>
                <c:pt idx="1395">
                  <c:v>#N/A</c:v>
                </c:pt>
                <c:pt idx="1396">
                  <c:v>#N/A</c:v>
                </c:pt>
                <c:pt idx="1397">
                  <c:v>#N/A</c:v>
                </c:pt>
                <c:pt idx="1398">
                  <c:v>#N/A</c:v>
                </c:pt>
                <c:pt idx="1399">
                  <c:v>#N/A</c:v>
                </c:pt>
                <c:pt idx="1400">
                  <c:v>#N/A</c:v>
                </c:pt>
                <c:pt idx="1401">
                  <c:v>#N/A</c:v>
                </c:pt>
                <c:pt idx="1402">
                  <c:v>#N/A</c:v>
                </c:pt>
                <c:pt idx="1403">
                  <c:v>#N/A</c:v>
                </c:pt>
                <c:pt idx="1404">
                  <c:v>#N/A</c:v>
                </c:pt>
                <c:pt idx="1405">
                  <c:v>#N/A</c:v>
                </c:pt>
                <c:pt idx="1406">
                  <c:v>#N/A</c:v>
                </c:pt>
                <c:pt idx="1407">
                  <c:v>#N/A</c:v>
                </c:pt>
                <c:pt idx="1408">
                  <c:v>#N/A</c:v>
                </c:pt>
                <c:pt idx="1409">
                  <c:v>#N/A</c:v>
                </c:pt>
                <c:pt idx="1410">
                  <c:v>#N/A</c:v>
                </c:pt>
                <c:pt idx="1411">
                  <c:v>#N/A</c:v>
                </c:pt>
                <c:pt idx="1412">
                  <c:v>#N/A</c:v>
                </c:pt>
                <c:pt idx="1413">
                  <c:v>#N/A</c:v>
                </c:pt>
                <c:pt idx="1414">
                  <c:v>#N/A</c:v>
                </c:pt>
                <c:pt idx="1415">
                  <c:v>#N/A</c:v>
                </c:pt>
                <c:pt idx="1416">
                  <c:v>#N/A</c:v>
                </c:pt>
                <c:pt idx="1417">
                  <c:v>#N/A</c:v>
                </c:pt>
                <c:pt idx="1418">
                  <c:v>#N/A</c:v>
                </c:pt>
                <c:pt idx="1419">
                  <c:v>#N/A</c:v>
                </c:pt>
                <c:pt idx="1420">
                  <c:v>#N/A</c:v>
                </c:pt>
                <c:pt idx="1421">
                  <c:v>#N/A</c:v>
                </c:pt>
                <c:pt idx="1422">
                  <c:v>#N/A</c:v>
                </c:pt>
                <c:pt idx="1423">
                  <c:v>#N/A</c:v>
                </c:pt>
                <c:pt idx="1424">
                  <c:v>#N/A</c:v>
                </c:pt>
                <c:pt idx="1425">
                  <c:v>#N/A</c:v>
                </c:pt>
                <c:pt idx="1426">
                  <c:v>#N/A</c:v>
                </c:pt>
                <c:pt idx="1427">
                  <c:v>#N/A</c:v>
                </c:pt>
                <c:pt idx="1428">
                  <c:v>#N/A</c:v>
                </c:pt>
                <c:pt idx="1429">
                  <c:v>#N/A</c:v>
                </c:pt>
                <c:pt idx="1430">
                  <c:v>#N/A</c:v>
                </c:pt>
                <c:pt idx="1431">
                  <c:v>#N/A</c:v>
                </c:pt>
                <c:pt idx="1432">
                  <c:v>#N/A</c:v>
                </c:pt>
                <c:pt idx="1433">
                  <c:v>#N/A</c:v>
                </c:pt>
                <c:pt idx="1434">
                  <c:v>#N/A</c:v>
                </c:pt>
                <c:pt idx="1435">
                  <c:v>#N/A</c:v>
                </c:pt>
                <c:pt idx="1436">
                  <c:v>#N/A</c:v>
                </c:pt>
                <c:pt idx="1437">
                  <c:v>#N/A</c:v>
                </c:pt>
                <c:pt idx="1438">
                  <c:v>#N/A</c:v>
                </c:pt>
                <c:pt idx="1439">
                  <c:v>#N/A</c:v>
                </c:pt>
                <c:pt idx="1440">
                  <c:v>#N/A</c:v>
                </c:pt>
                <c:pt idx="1441">
                  <c:v>#N/A</c:v>
                </c:pt>
                <c:pt idx="1442">
                  <c:v>#N/A</c:v>
                </c:pt>
                <c:pt idx="1443">
                  <c:v>#N/A</c:v>
                </c:pt>
                <c:pt idx="1444">
                  <c:v>#N/A</c:v>
                </c:pt>
                <c:pt idx="1445">
                  <c:v>#N/A</c:v>
                </c:pt>
                <c:pt idx="1446">
                  <c:v>#N/A</c:v>
                </c:pt>
                <c:pt idx="1447">
                  <c:v>#N/A</c:v>
                </c:pt>
                <c:pt idx="1448">
                  <c:v>#N/A</c:v>
                </c:pt>
                <c:pt idx="1449">
                  <c:v>#N/A</c:v>
                </c:pt>
                <c:pt idx="1450">
                  <c:v>#N/A</c:v>
                </c:pt>
                <c:pt idx="1451">
                  <c:v>#N/A</c:v>
                </c:pt>
                <c:pt idx="1452">
                  <c:v>#N/A</c:v>
                </c:pt>
                <c:pt idx="1453">
                  <c:v>#N/A</c:v>
                </c:pt>
                <c:pt idx="1454">
                  <c:v>#N/A</c:v>
                </c:pt>
                <c:pt idx="1455">
                  <c:v>#N/A</c:v>
                </c:pt>
                <c:pt idx="1456">
                  <c:v>#N/A</c:v>
                </c:pt>
                <c:pt idx="1457">
                  <c:v>#N/A</c:v>
                </c:pt>
                <c:pt idx="1458">
                  <c:v>#N/A</c:v>
                </c:pt>
                <c:pt idx="1459">
                  <c:v>#N/A</c:v>
                </c:pt>
                <c:pt idx="1460">
                  <c:v>#N/A</c:v>
                </c:pt>
                <c:pt idx="1461">
                  <c:v>#N/A</c:v>
                </c:pt>
                <c:pt idx="1462">
                  <c:v>#N/A</c:v>
                </c:pt>
                <c:pt idx="1463">
                  <c:v>#N/A</c:v>
                </c:pt>
                <c:pt idx="1464">
                  <c:v>#N/A</c:v>
                </c:pt>
                <c:pt idx="1465">
                  <c:v>#N/A</c:v>
                </c:pt>
                <c:pt idx="1466">
                  <c:v>#N/A</c:v>
                </c:pt>
                <c:pt idx="1467">
                  <c:v>#N/A</c:v>
                </c:pt>
                <c:pt idx="1468">
                  <c:v>#N/A</c:v>
                </c:pt>
                <c:pt idx="1469">
                  <c:v>#N/A</c:v>
                </c:pt>
                <c:pt idx="1470">
                  <c:v>#N/A</c:v>
                </c:pt>
                <c:pt idx="1471">
                  <c:v>#N/A</c:v>
                </c:pt>
                <c:pt idx="1472">
                  <c:v>#N/A</c:v>
                </c:pt>
                <c:pt idx="1473">
                  <c:v>#N/A</c:v>
                </c:pt>
                <c:pt idx="1474">
                  <c:v>#N/A</c:v>
                </c:pt>
                <c:pt idx="1475">
                  <c:v>#N/A</c:v>
                </c:pt>
                <c:pt idx="1476">
                  <c:v>#N/A</c:v>
                </c:pt>
                <c:pt idx="1477">
                  <c:v>#N/A</c:v>
                </c:pt>
                <c:pt idx="1478">
                  <c:v>#N/A</c:v>
                </c:pt>
                <c:pt idx="1479">
                  <c:v>#N/A</c:v>
                </c:pt>
                <c:pt idx="1480">
                  <c:v>#N/A</c:v>
                </c:pt>
                <c:pt idx="1481">
                  <c:v>#N/A</c:v>
                </c:pt>
                <c:pt idx="1482">
                  <c:v>#N/A</c:v>
                </c:pt>
                <c:pt idx="1483">
                  <c:v>#N/A</c:v>
                </c:pt>
                <c:pt idx="1484">
                  <c:v>#N/A</c:v>
                </c:pt>
                <c:pt idx="1485">
                  <c:v>#N/A</c:v>
                </c:pt>
                <c:pt idx="1486">
                  <c:v>#N/A</c:v>
                </c:pt>
                <c:pt idx="1487">
                  <c:v>#N/A</c:v>
                </c:pt>
                <c:pt idx="1488">
                  <c:v>#N/A</c:v>
                </c:pt>
                <c:pt idx="1489">
                  <c:v>#N/A</c:v>
                </c:pt>
                <c:pt idx="1490">
                  <c:v>#N/A</c:v>
                </c:pt>
                <c:pt idx="1491">
                  <c:v>#N/A</c:v>
                </c:pt>
                <c:pt idx="1492">
                  <c:v>#N/A</c:v>
                </c:pt>
                <c:pt idx="1493">
                  <c:v>#N/A</c:v>
                </c:pt>
                <c:pt idx="1494">
                  <c:v>#N/A</c:v>
                </c:pt>
                <c:pt idx="1495">
                  <c:v>#N/A</c:v>
                </c:pt>
                <c:pt idx="1496">
                  <c:v>#N/A</c:v>
                </c:pt>
                <c:pt idx="1497">
                  <c:v>#N/A</c:v>
                </c:pt>
                <c:pt idx="1498">
                  <c:v>#N/A</c:v>
                </c:pt>
                <c:pt idx="1499">
                  <c:v>#N/A</c:v>
                </c:pt>
                <c:pt idx="1500">
                  <c:v>#N/A</c:v>
                </c:pt>
                <c:pt idx="1501">
                  <c:v>#N/A</c:v>
                </c:pt>
                <c:pt idx="1502">
                  <c:v>#N/A</c:v>
                </c:pt>
                <c:pt idx="1503">
                  <c:v>#N/A</c:v>
                </c:pt>
                <c:pt idx="1504">
                  <c:v>#N/A</c:v>
                </c:pt>
                <c:pt idx="1505">
                  <c:v>#N/A</c:v>
                </c:pt>
                <c:pt idx="1506">
                  <c:v>#N/A</c:v>
                </c:pt>
                <c:pt idx="1507">
                  <c:v>#N/A</c:v>
                </c:pt>
                <c:pt idx="1508">
                  <c:v>#N/A</c:v>
                </c:pt>
                <c:pt idx="1509">
                  <c:v>#N/A</c:v>
                </c:pt>
                <c:pt idx="1510">
                  <c:v>#N/A</c:v>
                </c:pt>
                <c:pt idx="1511">
                  <c:v>#N/A</c:v>
                </c:pt>
                <c:pt idx="1512">
                  <c:v>#N/A</c:v>
                </c:pt>
                <c:pt idx="1513">
                  <c:v>#N/A</c:v>
                </c:pt>
                <c:pt idx="1514">
                  <c:v>#N/A</c:v>
                </c:pt>
                <c:pt idx="1515">
                  <c:v>#N/A</c:v>
                </c:pt>
                <c:pt idx="1516">
                  <c:v>#N/A</c:v>
                </c:pt>
                <c:pt idx="1517">
                  <c:v>#N/A</c:v>
                </c:pt>
                <c:pt idx="1518">
                  <c:v>#N/A</c:v>
                </c:pt>
                <c:pt idx="1519">
                  <c:v>#N/A</c:v>
                </c:pt>
                <c:pt idx="1520">
                  <c:v>#N/A</c:v>
                </c:pt>
                <c:pt idx="1521">
                  <c:v>#N/A</c:v>
                </c:pt>
                <c:pt idx="1522">
                  <c:v>#N/A</c:v>
                </c:pt>
                <c:pt idx="1523">
                  <c:v>#N/A</c:v>
                </c:pt>
                <c:pt idx="1524">
                  <c:v>#N/A</c:v>
                </c:pt>
                <c:pt idx="1525">
                  <c:v>#N/A</c:v>
                </c:pt>
                <c:pt idx="1526">
                  <c:v>#N/A</c:v>
                </c:pt>
                <c:pt idx="1527">
                  <c:v>#N/A</c:v>
                </c:pt>
                <c:pt idx="1528">
                  <c:v>#N/A</c:v>
                </c:pt>
                <c:pt idx="1529">
                  <c:v>#N/A</c:v>
                </c:pt>
                <c:pt idx="1530">
                  <c:v>#N/A</c:v>
                </c:pt>
                <c:pt idx="1531">
                  <c:v>#N/A</c:v>
                </c:pt>
                <c:pt idx="1532">
                  <c:v>#N/A</c:v>
                </c:pt>
                <c:pt idx="1533">
                  <c:v>#N/A</c:v>
                </c:pt>
                <c:pt idx="1534">
                  <c:v>#N/A</c:v>
                </c:pt>
                <c:pt idx="1535">
                  <c:v>#N/A</c:v>
                </c:pt>
                <c:pt idx="1536">
                  <c:v>#N/A</c:v>
                </c:pt>
                <c:pt idx="1537">
                  <c:v>#N/A</c:v>
                </c:pt>
                <c:pt idx="1538">
                  <c:v>#N/A</c:v>
                </c:pt>
                <c:pt idx="1539">
                  <c:v>#N/A</c:v>
                </c:pt>
                <c:pt idx="1540">
                  <c:v>#N/A</c:v>
                </c:pt>
                <c:pt idx="1541">
                  <c:v>#N/A</c:v>
                </c:pt>
                <c:pt idx="1542">
                  <c:v>#N/A</c:v>
                </c:pt>
                <c:pt idx="1543">
                  <c:v>#N/A</c:v>
                </c:pt>
                <c:pt idx="1544">
                  <c:v>#N/A</c:v>
                </c:pt>
                <c:pt idx="1545">
                  <c:v>#N/A</c:v>
                </c:pt>
                <c:pt idx="1546">
                  <c:v>#N/A</c:v>
                </c:pt>
                <c:pt idx="1547">
                  <c:v>#N/A</c:v>
                </c:pt>
                <c:pt idx="1548">
                  <c:v>#N/A</c:v>
                </c:pt>
                <c:pt idx="1549">
                  <c:v>#N/A</c:v>
                </c:pt>
                <c:pt idx="1550">
                  <c:v>#N/A</c:v>
                </c:pt>
                <c:pt idx="1551">
                  <c:v>#N/A</c:v>
                </c:pt>
                <c:pt idx="1552">
                  <c:v>#N/A</c:v>
                </c:pt>
                <c:pt idx="1553">
                  <c:v>#N/A</c:v>
                </c:pt>
                <c:pt idx="1554">
                  <c:v>#N/A</c:v>
                </c:pt>
                <c:pt idx="1555">
                  <c:v>#N/A</c:v>
                </c:pt>
                <c:pt idx="1556">
                  <c:v>#N/A</c:v>
                </c:pt>
                <c:pt idx="1557">
                  <c:v>#N/A</c:v>
                </c:pt>
                <c:pt idx="1558">
                  <c:v>#N/A</c:v>
                </c:pt>
                <c:pt idx="1559">
                  <c:v>#N/A</c:v>
                </c:pt>
                <c:pt idx="1560">
                  <c:v>#N/A</c:v>
                </c:pt>
                <c:pt idx="1561">
                  <c:v>#N/A</c:v>
                </c:pt>
                <c:pt idx="1562">
                  <c:v>#N/A</c:v>
                </c:pt>
                <c:pt idx="1563">
                  <c:v>#N/A</c:v>
                </c:pt>
                <c:pt idx="1564">
                  <c:v>#N/A</c:v>
                </c:pt>
                <c:pt idx="1565">
                  <c:v>#N/A</c:v>
                </c:pt>
                <c:pt idx="1566">
                  <c:v>#N/A</c:v>
                </c:pt>
                <c:pt idx="1567">
                  <c:v>#N/A</c:v>
                </c:pt>
                <c:pt idx="1568">
                  <c:v>#N/A</c:v>
                </c:pt>
                <c:pt idx="1569">
                  <c:v>#N/A</c:v>
                </c:pt>
                <c:pt idx="1570">
                  <c:v>#N/A</c:v>
                </c:pt>
                <c:pt idx="1571">
                  <c:v>#N/A</c:v>
                </c:pt>
                <c:pt idx="1572">
                  <c:v>#N/A</c:v>
                </c:pt>
                <c:pt idx="1573">
                  <c:v>#N/A</c:v>
                </c:pt>
                <c:pt idx="1574">
                  <c:v>#N/A</c:v>
                </c:pt>
                <c:pt idx="1575">
                  <c:v>#N/A</c:v>
                </c:pt>
                <c:pt idx="1576">
                  <c:v>#N/A</c:v>
                </c:pt>
                <c:pt idx="1577">
                  <c:v>#N/A</c:v>
                </c:pt>
                <c:pt idx="1578">
                  <c:v>#N/A</c:v>
                </c:pt>
                <c:pt idx="1579">
                  <c:v>#N/A</c:v>
                </c:pt>
                <c:pt idx="1580">
                  <c:v>#N/A</c:v>
                </c:pt>
                <c:pt idx="1581">
                  <c:v>#N/A</c:v>
                </c:pt>
                <c:pt idx="1582">
                  <c:v>#N/A</c:v>
                </c:pt>
                <c:pt idx="1583">
                  <c:v>#N/A</c:v>
                </c:pt>
                <c:pt idx="1584">
                  <c:v>#N/A</c:v>
                </c:pt>
                <c:pt idx="1585">
                  <c:v>#N/A</c:v>
                </c:pt>
                <c:pt idx="1586">
                  <c:v>#N/A</c:v>
                </c:pt>
                <c:pt idx="1587">
                  <c:v>#N/A</c:v>
                </c:pt>
                <c:pt idx="1588">
                  <c:v>#N/A</c:v>
                </c:pt>
                <c:pt idx="1589">
                  <c:v>#N/A</c:v>
                </c:pt>
                <c:pt idx="1590">
                  <c:v>#N/A</c:v>
                </c:pt>
                <c:pt idx="1591">
                  <c:v>#N/A</c:v>
                </c:pt>
                <c:pt idx="1592">
                  <c:v>#N/A</c:v>
                </c:pt>
                <c:pt idx="1593">
                  <c:v>#N/A</c:v>
                </c:pt>
                <c:pt idx="1594">
                  <c:v>#N/A</c:v>
                </c:pt>
                <c:pt idx="1595">
                  <c:v>#N/A</c:v>
                </c:pt>
                <c:pt idx="1596">
                  <c:v>#N/A</c:v>
                </c:pt>
                <c:pt idx="1597">
                  <c:v>#N/A</c:v>
                </c:pt>
                <c:pt idx="1598">
                  <c:v>#N/A</c:v>
                </c:pt>
                <c:pt idx="1599">
                  <c:v>#N/A</c:v>
                </c:pt>
                <c:pt idx="1600">
                  <c:v>#N/A</c:v>
                </c:pt>
                <c:pt idx="1601">
                  <c:v>#N/A</c:v>
                </c:pt>
                <c:pt idx="1602">
                  <c:v>#N/A</c:v>
                </c:pt>
                <c:pt idx="1603">
                  <c:v>#N/A</c:v>
                </c:pt>
                <c:pt idx="1604">
                  <c:v>#N/A</c:v>
                </c:pt>
                <c:pt idx="1605">
                  <c:v>#N/A</c:v>
                </c:pt>
                <c:pt idx="1606">
                  <c:v>#N/A</c:v>
                </c:pt>
                <c:pt idx="1607">
                  <c:v>#N/A</c:v>
                </c:pt>
                <c:pt idx="1608">
                  <c:v>#N/A</c:v>
                </c:pt>
                <c:pt idx="1609">
                  <c:v>#N/A</c:v>
                </c:pt>
                <c:pt idx="1610">
                  <c:v>#N/A</c:v>
                </c:pt>
                <c:pt idx="1611">
                  <c:v>#N/A</c:v>
                </c:pt>
                <c:pt idx="1612">
                  <c:v>#N/A</c:v>
                </c:pt>
                <c:pt idx="1613">
                  <c:v>#N/A</c:v>
                </c:pt>
                <c:pt idx="1614">
                  <c:v>#N/A</c:v>
                </c:pt>
                <c:pt idx="1615">
                  <c:v>#N/A</c:v>
                </c:pt>
                <c:pt idx="1616">
                  <c:v>#N/A</c:v>
                </c:pt>
                <c:pt idx="1617">
                  <c:v>#N/A</c:v>
                </c:pt>
                <c:pt idx="1618">
                  <c:v>#N/A</c:v>
                </c:pt>
                <c:pt idx="1619">
                  <c:v>#N/A</c:v>
                </c:pt>
                <c:pt idx="1620">
                  <c:v>#N/A</c:v>
                </c:pt>
                <c:pt idx="1621">
                  <c:v>#N/A</c:v>
                </c:pt>
                <c:pt idx="1622">
                  <c:v>#N/A</c:v>
                </c:pt>
                <c:pt idx="1623">
                  <c:v>#N/A</c:v>
                </c:pt>
                <c:pt idx="1624">
                  <c:v>#N/A</c:v>
                </c:pt>
                <c:pt idx="1625">
                  <c:v>#N/A</c:v>
                </c:pt>
                <c:pt idx="1626">
                  <c:v>#N/A</c:v>
                </c:pt>
                <c:pt idx="1627">
                  <c:v>#N/A</c:v>
                </c:pt>
                <c:pt idx="1628">
                  <c:v>#N/A</c:v>
                </c:pt>
                <c:pt idx="1629">
                  <c:v>#N/A</c:v>
                </c:pt>
                <c:pt idx="1630">
                  <c:v>#N/A</c:v>
                </c:pt>
                <c:pt idx="1631">
                  <c:v>#N/A</c:v>
                </c:pt>
                <c:pt idx="1632">
                  <c:v>#N/A</c:v>
                </c:pt>
                <c:pt idx="1633">
                  <c:v>#N/A</c:v>
                </c:pt>
                <c:pt idx="1634">
                  <c:v>#N/A</c:v>
                </c:pt>
                <c:pt idx="1635">
                  <c:v>#N/A</c:v>
                </c:pt>
                <c:pt idx="1636">
                  <c:v>#N/A</c:v>
                </c:pt>
                <c:pt idx="1637">
                  <c:v>#N/A</c:v>
                </c:pt>
                <c:pt idx="1638">
                  <c:v>#N/A</c:v>
                </c:pt>
                <c:pt idx="1639">
                  <c:v>#N/A</c:v>
                </c:pt>
                <c:pt idx="1640">
                  <c:v>#N/A</c:v>
                </c:pt>
                <c:pt idx="1641">
                  <c:v>#N/A</c:v>
                </c:pt>
                <c:pt idx="1642">
                  <c:v>#N/A</c:v>
                </c:pt>
                <c:pt idx="1643">
                  <c:v>#N/A</c:v>
                </c:pt>
                <c:pt idx="1644">
                  <c:v>#N/A</c:v>
                </c:pt>
                <c:pt idx="1645">
                  <c:v>#N/A</c:v>
                </c:pt>
                <c:pt idx="1646">
                  <c:v>#N/A</c:v>
                </c:pt>
                <c:pt idx="1647">
                  <c:v>#N/A</c:v>
                </c:pt>
                <c:pt idx="1648">
                  <c:v>#N/A</c:v>
                </c:pt>
                <c:pt idx="1649">
                  <c:v>#N/A</c:v>
                </c:pt>
                <c:pt idx="1650">
                  <c:v>#N/A</c:v>
                </c:pt>
                <c:pt idx="1651">
                  <c:v>#N/A</c:v>
                </c:pt>
                <c:pt idx="1652">
                  <c:v>#N/A</c:v>
                </c:pt>
                <c:pt idx="1653">
                  <c:v>#N/A</c:v>
                </c:pt>
                <c:pt idx="1654">
                  <c:v>#N/A</c:v>
                </c:pt>
                <c:pt idx="1655">
                  <c:v>#N/A</c:v>
                </c:pt>
                <c:pt idx="1656">
                  <c:v>#N/A</c:v>
                </c:pt>
                <c:pt idx="1657">
                  <c:v>#N/A</c:v>
                </c:pt>
                <c:pt idx="1658">
                  <c:v>#N/A</c:v>
                </c:pt>
                <c:pt idx="1659">
                  <c:v>#N/A</c:v>
                </c:pt>
                <c:pt idx="1660">
                  <c:v>#N/A</c:v>
                </c:pt>
                <c:pt idx="1661">
                  <c:v>#N/A</c:v>
                </c:pt>
                <c:pt idx="1662">
                  <c:v>#N/A</c:v>
                </c:pt>
                <c:pt idx="1663">
                  <c:v>#N/A</c:v>
                </c:pt>
                <c:pt idx="1664">
                  <c:v>#N/A</c:v>
                </c:pt>
                <c:pt idx="1665">
                  <c:v>#N/A</c:v>
                </c:pt>
                <c:pt idx="1666">
                  <c:v>#N/A</c:v>
                </c:pt>
                <c:pt idx="1667">
                  <c:v>#N/A</c:v>
                </c:pt>
                <c:pt idx="1668">
                  <c:v>#N/A</c:v>
                </c:pt>
                <c:pt idx="1669">
                  <c:v>#N/A</c:v>
                </c:pt>
                <c:pt idx="1670">
                  <c:v>#N/A</c:v>
                </c:pt>
                <c:pt idx="1671">
                  <c:v>#N/A</c:v>
                </c:pt>
                <c:pt idx="1672">
                  <c:v>#N/A</c:v>
                </c:pt>
                <c:pt idx="1673">
                  <c:v>#N/A</c:v>
                </c:pt>
                <c:pt idx="1674">
                  <c:v>#N/A</c:v>
                </c:pt>
                <c:pt idx="1675">
                  <c:v>#N/A</c:v>
                </c:pt>
                <c:pt idx="1676">
                  <c:v>#N/A</c:v>
                </c:pt>
                <c:pt idx="1677">
                  <c:v>#N/A</c:v>
                </c:pt>
                <c:pt idx="1678">
                  <c:v>#N/A</c:v>
                </c:pt>
                <c:pt idx="1679">
                  <c:v>#N/A</c:v>
                </c:pt>
                <c:pt idx="1680">
                  <c:v>#N/A</c:v>
                </c:pt>
                <c:pt idx="1681">
                  <c:v>#N/A</c:v>
                </c:pt>
                <c:pt idx="1682">
                  <c:v>#N/A</c:v>
                </c:pt>
                <c:pt idx="1683">
                  <c:v>#N/A</c:v>
                </c:pt>
                <c:pt idx="1684">
                  <c:v>#N/A</c:v>
                </c:pt>
                <c:pt idx="1685">
                  <c:v>#N/A</c:v>
                </c:pt>
                <c:pt idx="1686">
                  <c:v>#N/A</c:v>
                </c:pt>
                <c:pt idx="1687">
                  <c:v>#N/A</c:v>
                </c:pt>
                <c:pt idx="1688">
                  <c:v>#N/A</c:v>
                </c:pt>
                <c:pt idx="1689">
                  <c:v>#N/A</c:v>
                </c:pt>
                <c:pt idx="1690">
                  <c:v>#N/A</c:v>
                </c:pt>
                <c:pt idx="1691">
                  <c:v>#N/A</c:v>
                </c:pt>
                <c:pt idx="1692">
                  <c:v>#N/A</c:v>
                </c:pt>
                <c:pt idx="1693">
                  <c:v>#N/A</c:v>
                </c:pt>
                <c:pt idx="1694">
                  <c:v>#N/A</c:v>
                </c:pt>
                <c:pt idx="1695">
                  <c:v>#N/A</c:v>
                </c:pt>
                <c:pt idx="1696">
                  <c:v>#N/A</c:v>
                </c:pt>
                <c:pt idx="1697">
                  <c:v>#N/A</c:v>
                </c:pt>
                <c:pt idx="1698">
                  <c:v>#N/A</c:v>
                </c:pt>
                <c:pt idx="1699">
                  <c:v>#N/A</c:v>
                </c:pt>
                <c:pt idx="1700">
                  <c:v>#N/A</c:v>
                </c:pt>
                <c:pt idx="1701">
                  <c:v>#N/A</c:v>
                </c:pt>
                <c:pt idx="1702">
                  <c:v>#N/A</c:v>
                </c:pt>
                <c:pt idx="1703">
                  <c:v>#N/A</c:v>
                </c:pt>
                <c:pt idx="1704">
                  <c:v>#N/A</c:v>
                </c:pt>
                <c:pt idx="1705">
                  <c:v>#N/A</c:v>
                </c:pt>
                <c:pt idx="1706">
                  <c:v>#N/A</c:v>
                </c:pt>
                <c:pt idx="1707">
                  <c:v>#N/A</c:v>
                </c:pt>
                <c:pt idx="1708">
                  <c:v>#N/A</c:v>
                </c:pt>
                <c:pt idx="1709">
                  <c:v>#N/A</c:v>
                </c:pt>
                <c:pt idx="1710">
                  <c:v>#N/A</c:v>
                </c:pt>
                <c:pt idx="1711">
                  <c:v>#N/A</c:v>
                </c:pt>
                <c:pt idx="1712">
                  <c:v>#N/A</c:v>
                </c:pt>
                <c:pt idx="1713">
                  <c:v>#N/A</c:v>
                </c:pt>
                <c:pt idx="1714">
                  <c:v>#N/A</c:v>
                </c:pt>
                <c:pt idx="1715">
                  <c:v>#N/A</c:v>
                </c:pt>
                <c:pt idx="1716">
                  <c:v>#N/A</c:v>
                </c:pt>
                <c:pt idx="1717">
                  <c:v>#N/A</c:v>
                </c:pt>
                <c:pt idx="1718">
                  <c:v>#N/A</c:v>
                </c:pt>
                <c:pt idx="1719">
                  <c:v>#N/A</c:v>
                </c:pt>
                <c:pt idx="1720">
                  <c:v>#N/A</c:v>
                </c:pt>
                <c:pt idx="1721">
                  <c:v>#N/A</c:v>
                </c:pt>
                <c:pt idx="1722">
                  <c:v>#N/A</c:v>
                </c:pt>
                <c:pt idx="1723">
                  <c:v>#N/A</c:v>
                </c:pt>
                <c:pt idx="1724">
                  <c:v>#N/A</c:v>
                </c:pt>
                <c:pt idx="1725">
                  <c:v>#N/A</c:v>
                </c:pt>
                <c:pt idx="1726">
                  <c:v>#N/A</c:v>
                </c:pt>
                <c:pt idx="1727">
                  <c:v>#N/A</c:v>
                </c:pt>
                <c:pt idx="1728">
                  <c:v>#N/A</c:v>
                </c:pt>
                <c:pt idx="1729">
                  <c:v>#N/A</c:v>
                </c:pt>
                <c:pt idx="1730">
                  <c:v>#N/A</c:v>
                </c:pt>
                <c:pt idx="1731">
                  <c:v>#N/A</c:v>
                </c:pt>
                <c:pt idx="1732">
                  <c:v>#N/A</c:v>
                </c:pt>
                <c:pt idx="1733">
                  <c:v>#N/A</c:v>
                </c:pt>
                <c:pt idx="1734">
                  <c:v>#N/A</c:v>
                </c:pt>
                <c:pt idx="1735">
                  <c:v>#N/A</c:v>
                </c:pt>
                <c:pt idx="1736">
                  <c:v>#N/A</c:v>
                </c:pt>
                <c:pt idx="1737">
                  <c:v>#N/A</c:v>
                </c:pt>
                <c:pt idx="1738">
                  <c:v>#N/A</c:v>
                </c:pt>
                <c:pt idx="1739">
                  <c:v>#N/A</c:v>
                </c:pt>
                <c:pt idx="1740">
                  <c:v>#N/A</c:v>
                </c:pt>
                <c:pt idx="1741">
                  <c:v>#N/A</c:v>
                </c:pt>
                <c:pt idx="1742">
                  <c:v>#N/A</c:v>
                </c:pt>
                <c:pt idx="1743">
                  <c:v>#N/A</c:v>
                </c:pt>
                <c:pt idx="1744">
                  <c:v>#N/A</c:v>
                </c:pt>
                <c:pt idx="1745">
                  <c:v>#N/A</c:v>
                </c:pt>
                <c:pt idx="1746">
                  <c:v>#N/A</c:v>
                </c:pt>
                <c:pt idx="1747">
                  <c:v>#N/A</c:v>
                </c:pt>
                <c:pt idx="1748">
                  <c:v>#N/A</c:v>
                </c:pt>
                <c:pt idx="1749">
                  <c:v>#N/A</c:v>
                </c:pt>
                <c:pt idx="1750">
                  <c:v>#N/A</c:v>
                </c:pt>
                <c:pt idx="1751">
                  <c:v>#N/A</c:v>
                </c:pt>
                <c:pt idx="1752">
                  <c:v>#N/A</c:v>
                </c:pt>
                <c:pt idx="1753">
                  <c:v>#N/A</c:v>
                </c:pt>
                <c:pt idx="1754">
                  <c:v>#N/A</c:v>
                </c:pt>
                <c:pt idx="1755">
                  <c:v>#N/A</c:v>
                </c:pt>
                <c:pt idx="1756">
                  <c:v>#N/A</c:v>
                </c:pt>
                <c:pt idx="1757">
                  <c:v>#N/A</c:v>
                </c:pt>
                <c:pt idx="1758">
                  <c:v>#N/A</c:v>
                </c:pt>
                <c:pt idx="1759">
                  <c:v>#N/A</c:v>
                </c:pt>
                <c:pt idx="1760">
                  <c:v>#N/A</c:v>
                </c:pt>
                <c:pt idx="1761">
                  <c:v>#N/A</c:v>
                </c:pt>
                <c:pt idx="1762">
                  <c:v>#N/A</c:v>
                </c:pt>
                <c:pt idx="1763">
                  <c:v>#N/A</c:v>
                </c:pt>
                <c:pt idx="1764">
                  <c:v>#N/A</c:v>
                </c:pt>
                <c:pt idx="1765">
                  <c:v>#N/A</c:v>
                </c:pt>
                <c:pt idx="1766">
                  <c:v>#N/A</c:v>
                </c:pt>
                <c:pt idx="1767">
                  <c:v>#N/A</c:v>
                </c:pt>
                <c:pt idx="1768">
                  <c:v>#N/A</c:v>
                </c:pt>
                <c:pt idx="1769">
                  <c:v>#N/A</c:v>
                </c:pt>
                <c:pt idx="1770">
                  <c:v>#N/A</c:v>
                </c:pt>
                <c:pt idx="1771">
                  <c:v>#N/A</c:v>
                </c:pt>
                <c:pt idx="1772">
                  <c:v>#N/A</c:v>
                </c:pt>
                <c:pt idx="1773">
                  <c:v>#N/A</c:v>
                </c:pt>
                <c:pt idx="1774">
                  <c:v>#N/A</c:v>
                </c:pt>
                <c:pt idx="1775">
                  <c:v>#N/A</c:v>
                </c:pt>
                <c:pt idx="1776">
                  <c:v>#N/A</c:v>
                </c:pt>
                <c:pt idx="1777">
                  <c:v>#N/A</c:v>
                </c:pt>
                <c:pt idx="1778">
                  <c:v>#N/A</c:v>
                </c:pt>
                <c:pt idx="1779">
                  <c:v>#N/A</c:v>
                </c:pt>
                <c:pt idx="1780">
                  <c:v>#N/A</c:v>
                </c:pt>
                <c:pt idx="1781">
                  <c:v>#N/A</c:v>
                </c:pt>
                <c:pt idx="1782">
                  <c:v>#N/A</c:v>
                </c:pt>
                <c:pt idx="1783">
                  <c:v>#N/A</c:v>
                </c:pt>
                <c:pt idx="1784">
                  <c:v>#N/A</c:v>
                </c:pt>
                <c:pt idx="1785">
                  <c:v>#N/A</c:v>
                </c:pt>
                <c:pt idx="1786">
                  <c:v>#N/A</c:v>
                </c:pt>
                <c:pt idx="1787">
                  <c:v>#N/A</c:v>
                </c:pt>
                <c:pt idx="1788">
                  <c:v>#N/A</c:v>
                </c:pt>
                <c:pt idx="1789">
                  <c:v>#N/A</c:v>
                </c:pt>
                <c:pt idx="1790">
                  <c:v>#N/A</c:v>
                </c:pt>
                <c:pt idx="1791">
                  <c:v>#N/A</c:v>
                </c:pt>
                <c:pt idx="1792">
                  <c:v>#N/A</c:v>
                </c:pt>
                <c:pt idx="1793">
                  <c:v>#N/A</c:v>
                </c:pt>
                <c:pt idx="1794">
                  <c:v>#N/A</c:v>
                </c:pt>
                <c:pt idx="1795">
                  <c:v>#N/A</c:v>
                </c:pt>
                <c:pt idx="1796">
                  <c:v>#N/A</c:v>
                </c:pt>
                <c:pt idx="1797">
                  <c:v>#N/A</c:v>
                </c:pt>
                <c:pt idx="1798">
                  <c:v>#N/A</c:v>
                </c:pt>
                <c:pt idx="1799">
                  <c:v>#N/A</c:v>
                </c:pt>
                <c:pt idx="1800">
                  <c:v>#N/A</c:v>
                </c:pt>
                <c:pt idx="1801">
                  <c:v>#N/A</c:v>
                </c:pt>
                <c:pt idx="1802">
                  <c:v>#N/A</c:v>
                </c:pt>
                <c:pt idx="1803">
                  <c:v>#N/A</c:v>
                </c:pt>
                <c:pt idx="1804">
                  <c:v>#N/A</c:v>
                </c:pt>
                <c:pt idx="1805">
                  <c:v>#N/A</c:v>
                </c:pt>
                <c:pt idx="1806">
                  <c:v>#N/A</c:v>
                </c:pt>
                <c:pt idx="1807">
                  <c:v>#N/A</c:v>
                </c:pt>
                <c:pt idx="1808">
                  <c:v>#N/A</c:v>
                </c:pt>
                <c:pt idx="1809">
                  <c:v>#N/A</c:v>
                </c:pt>
                <c:pt idx="1810">
                  <c:v>#N/A</c:v>
                </c:pt>
                <c:pt idx="1811">
                  <c:v>#N/A</c:v>
                </c:pt>
                <c:pt idx="1812">
                  <c:v>#N/A</c:v>
                </c:pt>
                <c:pt idx="1813">
                  <c:v>#N/A</c:v>
                </c:pt>
                <c:pt idx="1814">
                  <c:v>#N/A</c:v>
                </c:pt>
                <c:pt idx="1815">
                  <c:v>#N/A</c:v>
                </c:pt>
                <c:pt idx="1816">
                  <c:v>#N/A</c:v>
                </c:pt>
                <c:pt idx="1817">
                  <c:v>#N/A</c:v>
                </c:pt>
                <c:pt idx="1818">
                  <c:v>#N/A</c:v>
                </c:pt>
                <c:pt idx="1819">
                  <c:v>#N/A</c:v>
                </c:pt>
                <c:pt idx="1820">
                  <c:v>#N/A</c:v>
                </c:pt>
                <c:pt idx="1821">
                  <c:v>#N/A</c:v>
                </c:pt>
                <c:pt idx="1822">
                  <c:v>#N/A</c:v>
                </c:pt>
                <c:pt idx="1823">
                  <c:v>#N/A</c:v>
                </c:pt>
                <c:pt idx="1824">
                  <c:v>#N/A</c:v>
                </c:pt>
                <c:pt idx="1825">
                  <c:v>#N/A</c:v>
                </c:pt>
                <c:pt idx="1826">
                  <c:v>#N/A</c:v>
                </c:pt>
                <c:pt idx="1827">
                  <c:v>#N/A</c:v>
                </c:pt>
                <c:pt idx="1828">
                  <c:v>#N/A</c:v>
                </c:pt>
                <c:pt idx="1829">
                  <c:v>#N/A</c:v>
                </c:pt>
                <c:pt idx="1830">
                  <c:v>#N/A</c:v>
                </c:pt>
                <c:pt idx="1831">
                  <c:v>#N/A</c:v>
                </c:pt>
                <c:pt idx="1832">
                  <c:v>#N/A</c:v>
                </c:pt>
                <c:pt idx="1833">
                  <c:v>#N/A</c:v>
                </c:pt>
                <c:pt idx="1834">
                  <c:v>#N/A</c:v>
                </c:pt>
                <c:pt idx="1835">
                  <c:v>#N/A</c:v>
                </c:pt>
                <c:pt idx="1836">
                  <c:v>#N/A</c:v>
                </c:pt>
                <c:pt idx="1837">
                  <c:v>#N/A</c:v>
                </c:pt>
                <c:pt idx="1838">
                  <c:v>#N/A</c:v>
                </c:pt>
                <c:pt idx="1839">
                  <c:v>#N/A</c:v>
                </c:pt>
                <c:pt idx="1840">
                  <c:v>#N/A</c:v>
                </c:pt>
                <c:pt idx="1841">
                  <c:v>#N/A</c:v>
                </c:pt>
                <c:pt idx="1842">
                  <c:v>#N/A</c:v>
                </c:pt>
                <c:pt idx="1843">
                  <c:v>#N/A</c:v>
                </c:pt>
                <c:pt idx="1844">
                  <c:v>#N/A</c:v>
                </c:pt>
                <c:pt idx="1845">
                  <c:v>#N/A</c:v>
                </c:pt>
                <c:pt idx="1846">
                  <c:v>#N/A</c:v>
                </c:pt>
                <c:pt idx="1847">
                  <c:v>#N/A</c:v>
                </c:pt>
                <c:pt idx="1848">
                  <c:v>#N/A</c:v>
                </c:pt>
                <c:pt idx="1849">
                  <c:v>#N/A</c:v>
                </c:pt>
                <c:pt idx="1850">
                  <c:v>#N/A</c:v>
                </c:pt>
                <c:pt idx="1851">
                  <c:v>#N/A</c:v>
                </c:pt>
                <c:pt idx="1852">
                  <c:v>#N/A</c:v>
                </c:pt>
                <c:pt idx="1853">
                  <c:v>#N/A</c:v>
                </c:pt>
                <c:pt idx="1854">
                  <c:v>#N/A</c:v>
                </c:pt>
                <c:pt idx="1855">
                  <c:v>#N/A</c:v>
                </c:pt>
                <c:pt idx="1856">
                  <c:v>#N/A</c:v>
                </c:pt>
                <c:pt idx="1857">
                  <c:v>#N/A</c:v>
                </c:pt>
                <c:pt idx="1858">
                  <c:v>#N/A</c:v>
                </c:pt>
                <c:pt idx="1859">
                  <c:v>#N/A</c:v>
                </c:pt>
                <c:pt idx="1860">
                  <c:v>#N/A</c:v>
                </c:pt>
                <c:pt idx="1861">
                  <c:v>#N/A</c:v>
                </c:pt>
                <c:pt idx="1862">
                  <c:v>#N/A</c:v>
                </c:pt>
                <c:pt idx="1863">
                  <c:v>#N/A</c:v>
                </c:pt>
                <c:pt idx="1864">
                  <c:v>#N/A</c:v>
                </c:pt>
                <c:pt idx="1865">
                  <c:v>#N/A</c:v>
                </c:pt>
                <c:pt idx="1866">
                  <c:v>#N/A</c:v>
                </c:pt>
                <c:pt idx="1867">
                  <c:v>#N/A</c:v>
                </c:pt>
                <c:pt idx="1868">
                  <c:v>#N/A</c:v>
                </c:pt>
                <c:pt idx="1869">
                  <c:v>#N/A</c:v>
                </c:pt>
                <c:pt idx="1870">
                  <c:v>#N/A</c:v>
                </c:pt>
                <c:pt idx="1871">
                  <c:v>#N/A</c:v>
                </c:pt>
                <c:pt idx="1872">
                  <c:v>#N/A</c:v>
                </c:pt>
                <c:pt idx="1873">
                  <c:v>#N/A</c:v>
                </c:pt>
                <c:pt idx="1874">
                  <c:v>#N/A</c:v>
                </c:pt>
                <c:pt idx="1875">
                  <c:v>#N/A</c:v>
                </c:pt>
                <c:pt idx="1876">
                  <c:v>#N/A</c:v>
                </c:pt>
                <c:pt idx="1877">
                  <c:v>#N/A</c:v>
                </c:pt>
                <c:pt idx="1878">
                  <c:v>#N/A</c:v>
                </c:pt>
                <c:pt idx="1879">
                  <c:v>#N/A</c:v>
                </c:pt>
                <c:pt idx="1880">
                  <c:v>#N/A</c:v>
                </c:pt>
                <c:pt idx="1881">
                  <c:v>#N/A</c:v>
                </c:pt>
                <c:pt idx="1882">
                  <c:v>#N/A</c:v>
                </c:pt>
                <c:pt idx="1883">
                  <c:v>#N/A</c:v>
                </c:pt>
                <c:pt idx="1884">
                  <c:v>#N/A</c:v>
                </c:pt>
                <c:pt idx="1885">
                  <c:v>#N/A</c:v>
                </c:pt>
                <c:pt idx="1886">
                  <c:v>#N/A</c:v>
                </c:pt>
                <c:pt idx="1887">
                  <c:v>#N/A</c:v>
                </c:pt>
                <c:pt idx="1888">
                  <c:v>#N/A</c:v>
                </c:pt>
                <c:pt idx="1889">
                  <c:v>#N/A</c:v>
                </c:pt>
                <c:pt idx="1890">
                  <c:v>#N/A</c:v>
                </c:pt>
                <c:pt idx="1891">
                  <c:v>#N/A</c:v>
                </c:pt>
                <c:pt idx="1892">
                  <c:v>#N/A</c:v>
                </c:pt>
                <c:pt idx="1893">
                  <c:v>#N/A</c:v>
                </c:pt>
                <c:pt idx="1894">
                  <c:v>#N/A</c:v>
                </c:pt>
                <c:pt idx="1895">
                  <c:v>#N/A</c:v>
                </c:pt>
                <c:pt idx="1896">
                  <c:v>#N/A</c:v>
                </c:pt>
                <c:pt idx="1897">
                  <c:v>#N/A</c:v>
                </c:pt>
                <c:pt idx="1898">
                  <c:v>#N/A</c:v>
                </c:pt>
                <c:pt idx="1899">
                  <c:v>#N/A</c:v>
                </c:pt>
                <c:pt idx="1900">
                  <c:v>#N/A</c:v>
                </c:pt>
                <c:pt idx="1901">
                  <c:v>#N/A</c:v>
                </c:pt>
                <c:pt idx="1902">
                  <c:v>#N/A</c:v>
                </c:pt>
                <c:pt idx="1903">
                  <c:v>#N/A</c:v>
                </c:pt>
                <c:pt idx="1904">
                  <c:v>#N/A</c:v>
                </c:pt>
                <c:pt idx="1905">
                  <c:v>#N/A</c:v>
                </c:pt>
                <c:pt idx="1906">
                  <c:v>#N/A</c:v>
                </c:pt>
                <c:pt idx="1907">
                  <c:v>#N/A</c:v>
                </c:pt>
                <c:pt idx="1908">
                  <c:v>#N/A</c:v>
                </c:pt>
                <c:pt idx="1909">
                  <c:v>#N/A</c:v>
                </c:pt>
                <c:pt idx="1910">
                  <c:v>#N/A</c:v>
                </c:pt>
                <c:pt idx="1911">
                  <c:v>#N/A</c:v>
                </c:pt>
                <c:pt idx="1912">
                  <c:v>#N/A</c:v>
                </c:pt>
                <c:pt idx="1913">
                  <c:v>#N/A</c:v>
                </c:pt>
                <c:pt idx="1914">
                  <c:v>#N/A</c:v>
                </c:pt>
                <c:pt idx="1915">
                  <c:v>#N/A</c:v>
                </c:pt>
                <c:pt idx="1916">
                  <c:v>#N/A</c:v>
                </c:pt>
                <c:pt idx="1917">
                  <c:v>#N/A</c:v>
                </c:pt>
                <c:pt idx="1918">
                  <c:v>#N/A</c:v>
                </c:pt>
                <c:pt idx="1919">
                  <c:v>#N/A</c:v>
                </c:pt>
                <c:pt idx="1920">
                  <c:v>#N/A</c:v>
                </c:pt>
                <c:pt idx="1921">
                  <c:v>#N/A</c:v>
                </c:pt>
                <c:pt idx="1922">
                  <c:v>#N/A</c:v>
                </c:pt>
                <c:pt idx="1923">
                  <c:v>#N/A</c:v>
                </c:pt>
                <c:pt idx="1924">
                  <c:v>#N/A</c:v>
                </c:pt>
                <c:pt idx="1925">
                  <c:v>#N/A</c:v>
                </c:pt>
                <c:pt idx="1926">
                  <c:v>#N/A</c:v>
                </c:pt>
                <c:pt idx="1927">
                  <c:v>#N/A</c:v>
                </c:pt>
                <c:pt idx="1928">
                  <c:v>#N/A</c:v>
                </c:pt>
                <c:pt idx="1929">
                  <c:v>#N/A</c:v>
                </c:pt>
                <c:pt idx="1930">
                  <c:v>#N/A</c:v>
                </c:pt>
                <c:pt idx="1931">
                  <c:v>#N/A</c:v>
                </c:pt>
                <c:pt idx="1932">
                  <c:v>#N/A</c:v>
                </c:pt>
                <c:pt idx="1933">
                  <c:v>#N/A</c:v>
                </c:pt>
                <c:pt idx="1934">
                  <c:v>#N/A</c:v>
                </c:pt>
                <c:pt idx="1935">
                  <c:v>#N/A</c:v>
                </c:pt>
                <c:pt idx="1936">
                  <c:v>#N/A</c:v>
                </c:pt>
                <c:pt idx="1937">
                  <c:v>#N/A</c:v>
                </c:pt>
                <c:pt idx="1938">
                  <c:v>#N/A</c:v>
                </c:pt>
                <c:pt idx="1939">
                  <c:v>#N/A</c:v>
                </c:pt>
                <c:pt idx="1940">
                  <c:v>#N/A</c:v>
                </c:pt>
                <c:pt idx="1941">
                  <c:v>#N/A</c:v>
                </c:pt>
                <c:pt idx="1942">
                  <c:v>#N/A</c:v>
                </c:pt>
                <c:pt idx="1943">
                  <c:v>#N/A</c:v>
                </c:pt>
                <c:pt idx="1944">
                  <c:v>#N/A</c:v>
                </c:pt>
                <c:pt idx="1945">
                  <c:v>#N/A</c:v>
                </c:pt>
                <c:pt idx="1946">
                  <c:v>#N/A</c:v>
                </c:pt>
                <c:pt idx="1947">
                  <c:v>#N/A</c:v>
                </c:pt>
                <c:pt idx="1948">
                  <c:v>#N/A</c:v>
                </c:pt>
                <c:pt idx="1949">
                  <c:v>#N/A</c:v>
                </c:pt>
                <c:pt idx="1950">
                  <c:v>#N/A</c:v>
                </c:pt>
                <c:pt idx="1951">
                  <c:v>#N/A</c:v>
                </c:pt>
                <c:pt idx="1952">
                  <c:v>#N/A</c:v>
                </c:pt>
                <c:pt idx="1953">
                  <c:v>#N/A</c:v>
                </c:pt>
                <c:pt idx="1954">
                  <c:v>#N/A</c:v>
                </c:pt>
                <c:pt idx="1955">
                  <c:v>#N/A</c:v>
                </c:pt>
                <c:pt idx="1956">
                  <c:v>#N/A</c:v>
                </c:pt>
                <c:pt idx="1957">
                  <c:v>#N/A</c:v>
                </c:pt>
                <c:pt idx="1958">
                  <c:v>#N/A</c:v>
                </c:pt>
                <c:pt idx="1959">
                  <c:v>#N/A</c:v>
                </c:pt>
                <c:pt idx="1960">
                  <c:v>#N/A</c:v>
                </c:pt>
                <c:pt idx="1961">
                  <c:v>#N/A</c:v>
                </c:pt>
                <c:pt idx="1962">
                  <c:v>#N/A</c:v>
                </c:pt>
                <c:pt idx="1963">
                  <c:v>#N/A</c:v>
                </c:pt>
                <c:pt idx="1964">
                  <c:v>#N/A</c:v>
                </c:pt>
                <c:pt idx="1965">
                  <c:v>#N/A</c:v>
                </c:pt>
                <c:pt idx="1966">
                  <c:v>#N/A</c:v>
                </c:pt>
                <c:pt idx="1967">
                  <c:v>#N/A</c:v>
                </c:pt>
                <c:pt idx="1968">
                  <c:v>#N/A</c:v>
                </c:pt>
                <c:pt idx="1969">
                  <c:v>#N/A</c:v>
                </c:pt>
                <c:pt idx="1970">
                  <c:v>#N/A</c:v>
                </c:pt>
                <c:pt idx="1971">
                  <c:v>#N/A</c:v>
                </c:pt>
                <c:pt idx="1972">
                  <c:v>#N/A</c:v>
                </c:pt>
                <c:pt idx="1973">
                  <c:v>#N/A</c:v>
                </c:pt>
                <c:pt idx="1974">
                  <c:v>#N/A</c:v>
                </c:pt>
                <c:pt idx="1975">
                  <c:v>#N/A</c:v>
                </c:pt>
                <c:pt idx="1976">
                  <c:v>#N/A</c:v>
                </c:pt>
                <c:pt idx="1977">
                  <c:v>#N/A</c:v>
                </c:pt>
                <c:pt idx="1978">
                  <c:v>#N/A</c:v>
                </c:pt>
                <c:pt idx="1979">
                  <c:v>#N/A</c:v>
                </c:pt>
                <c:pt idx="1980">
                  <c:v>#N/A</c:v>
                </c:pt>
                <c:pt idx="1981">
                  <c:v>#N/A</c:v>
                </c:pt>
                <c:pt idx="1982">
                  <c:v>#N/A</c:v>
                </c:pt>
                <c:pt idx="1983">
                  <c:v>#N/A</c:v>
                </c:pt>
                <c:pt idx="1984">
                  <c:v>#N/A</c:v>
                </c:pt>
                <c:pt idx="1985">
                  <c:v>#N/A</c:v>
                </c:pt>
                <c:pt idx="1986">
                  <c:v>#N/A</c:v>
                </c:pt>
                <c:pt idx="1987">
                  <c:v>#N/A</c:v>
                </c:pt>
                <c:pt idx="1988">
                  <c:v>#N/A</c:v>
                </c:pt>
                <c:pt idx="1989">
                  <c:v>#N/A</c:v>
                </c:pt>
                <c:pt idx="1990">
                  <c:v>#N/A</c:v>
                </c:pt>
                <c:pt idx="1991">
                  <c:v>#N/A</c:v>
                </c:pt>
                <c:pt idx="1992">
                  <c:v>#N/A</c:v>
                </c:pt>
                <c:pt idx="1993">
                  <c:v>#N/A</c:v>
                </c:pt>
                <c:pt idx="1994">
                  <c:v>#N/A</c:v>
                </c:pt>
                <c:pt idx="1995">
                  <c:v>#N/A</c:v>
                </c:pt>
                <c:pt idx="1996">
                  <c:v>#N/A</c:v>
                </c:pt>
                <c:pt idx="1997">
                  <c:v>#N/A</c:v>
                </c:pt>
                <c:pt idx="1998">
                  <c:v>#N/A</c:v>
                </c:pt>
                <c:pt idx="1999">
                  <c:v>#N/A</c:v>
                </c:pt>
                <c:pt idx="2000">
                  <c:v>#N/A</c:v>
                </c:pt>
                <c:pt idx="2001">
                  <c:v>#N/A</c:v>
                </c:pt>
                <c:pt idx="2002">
                  <c:v>#N/A</c:v>
                </c:pt>
                <c:pt idx="2003">
                  <c:v>#N/A</c:v>
                </c:pt>
                <c:pt idx="2004">
                  <c:v>#N/A</c:v>
                </c:pt>
                <c:pt idx="2005">
                  <c:v>#N/A</c:v>
                </c:pt>
                <c:pt idx="2006">
                  <c:v>#N/A</c:v>
                </c:pt>
                <c:pt idx="2007">
                  <c:v>#N/A</c:v>
                </c:pt>
                <c:pt idx="2008">
                  <c:v>#N/A</c:v>
                </c:pt>
                <c:pt idx="2009">
                  <c:v>#N/A</c:v>
                </c:pt>
                <c:pt idx="2010">
                  <c:v>#N/A</c:v>
                </c:pt>
                <c:pt idx="2011">
                  <c:v>#N/A</c:v>
                </c:pt>
                <c:pt idx="2012">
                  <c:v>#N/A</c:v>
                </c:pt>
                <c:pt idx="2013">
                  <c:v>#N/A</c:v>
                </c:pt>
                <c:pt idx="2014">
                  <c:v>#N/A</c:v>
                </c:pt>
                <c:pt idx="2015">
                  <c:v>#N/A</c:v>
                </c:pt>
                <c:pt idx="2016">
                  <c:v>#N/A</c:v>
                </c:pt>
                <c:pt idx="2017">
                  <c:v>#N/A</c:v>
                </c:pt>
                <c:pt idx="2018">
                  <c:v>#N/A</c:v>
                </c:pt>
                <c:pt idx="2019">
                  <c:v>#N/A</c:v>
                </c:pt>
                <c:pt idx="2020">
                  <c:v>#N/A</c:v>
                </c:pt>
                <c:pt idx="2021">
                  <c:v>#N/A</c:v>
                </c:pt>
                <c:pt idx="2022">
                  <c:v>#N/A</c:v>
                </c:pt>
                <c:pt idx="2023">
                  <c:v>#N/A</c:v>
                </c:pt>
                <c:pt idx="2024">
                  <c:v>#N/A</c:v>
                </c:pt>
                <c:pt idx="2025">
                  <c:v>#N/A</c:v>
                </c:pt>
                <c:pt idx="2026">
                  <c:v>#N/A</c:v>
                </c:pt>
                <c:pt idx="2027">
                  <c:v>#N/A</c:v>
                </c:pt>
                <c:pt idx="2028">
                  <c:v>#N/A</c:v>
                </c:pt>
                <c:pt idx="2029">
                  <c:v>#N/A</c:v>
                </c:pt>
                <c:pt idx="2030">
                  <c:v>#N/A</c:v>
                </c:pt>
                <c:pt idx="2031">
                  <c:v>#N/A</c:v>
                </c:pt>
                <c:pt idx="2032">
                  <c:v>#N/A</c:v>
                </c:pt>
                <c:pt idx="2033">
                  <c:v>#N/A</c:v>
                </c:pt>
                <c:pt idx="2034">
                  <c:v>#N/A</c:v>
                </c:pt>
                <c:pt idx="2035">
                  <c:v>#N/A</c:v>
                </c:pt>
                <c:pt idx="2036">
                  <c:v>#N/A</c:v>
                </c:pt>
                <c:pt idx="2037">
                  <c:v>#N/A</c:v>
                </c:pt>
                <c:pt idx="2038">
                  <c:v>#N/A</c:v>
                </c:pt>
                <c:pt idx="2039">
                  <c:v>#N/A</c:v>
                </c:pt>
                <c:pt idx="2040">
                  <c:v>#N/A</c:v>
                </c:pt>
                <c:pt idx="2041">
                  <c:v>#N/A</c:v>
                </c:pt>
                <c:pt idx="2042">
                  <c:v>#N/A</c:v>
                </c:pt>
                <c:pt idx="2043">
                  <c:v>#N/A</c:v>
                </c:pt>
                <c:pt idx="2044">
                  <c:v>#N/A</c:v>
                </c:pt>
                <c:pt idx="2045">
                  <c:v>#N/A</c:v>
                </c:pt>
                <c:pt idx="2046">
                  <c:v>#N/A</c:v>
                </c:pt>
                <c:pt idx="2047">
                  <c:v>#N/A</c:v>
                </c:pt>
                <c:pt idx="2048">
                  <c:v>#N/A</c:v>
                </c:pt>
                <c:pt idx="2049">
                  <c:v>#N/A</c:v>
                </c:pt>
                <c:pt idx="2050">
                  <c:v>#N/A</c:v>
                </c:pt>
                <c:pt idx="2051">
                  <c:v>#N/A</c:v>
                </c:pt>
                <c:pt idx="2052">
                  <c:v>#N/A</c:v>
                </c:pt>
                <c:pt idx="2053">
                  <c:v>#N/A</c:v>
                </c:pt>
                <c:pt idx="2054">
                  <c:v>#N/A</c:v>
                </c:pt>
                <c:pt idx="2055">
                  <c:v>#N/A</c:v>
                </c:pt>
                <c:pt idx="2056">
                  <c:v>#N/A</c:v>
                </c:pt>
                <c:pt idx="2057">
                  <c:v>#N/A</c:v>
                </c:pt>
                <c:pt idx="2058">
                  <c:v>#N/A</c:v>
                </c:pt>
                <c:pt idx="2059">
                  <c:v>#N/A</c:v>
                </c:pt>
                <c:pt idx="2060">
                  <c:v>#N/A</c:v>
                </c:pt>
                <c:pt idx="2061">
                  <c:v>#N/A</c:v>
                </c:pt>
                <c:pt idx="2062">
                  <c:v>#N/A</c:v>
                </c:pt>
                <c:pt idx="2063">
                  <c:v>#N/A</c:v>
                </c:pt>
                <c:pt idx="2064">
                  <c:v>#N/A</c:v>
                </c:pt>
                <c:pt idx="2065">
                  <c:v>#N/A</c:v>
                </c:pt>
                <c:pt idx="2066">
                  <c:v>#N/A</c:v>
                </c:pt>
                <c:pt idx="2067">
                  <c:v>#N/A</c:v>
                </c:pt>
                <c:pt idx="2068">
                  <c:v>#N/A</c:v>
                </c:pt>
                <c:pt idx="2069">
                  <c:v>#N/A</c:v>
                </c:pt>
                <c:pt idx="2070">
                  <c:v>#N/A</c:v>
                </c:pt>
                <c:pt idx="2071">
                  <c:v>#N/A</c:v>
                </c:pt>
                <c:pt idx="2072">
                  <c:v>#N/A</c:v>
                </c:pt>
                <c:pt idx="2073">
                  <c:v>#N/A</c:v>
                </c:pt>
                <c:pt idx="2074">
                  <c:v>#N/A</c:v>
                </c:pt>
                <c:pt idx="2075">
                  <c:v>#N/A</c:v>
                </c:pt>
                <c:pt idx="2076">
                  <c:v>#N/A</c:v>
                </c:pt>
                <c:pt idx="2077">
                  <c:v>#N/A</c:v>
                </c:pt>
                <c:pt idx="2078">
                  <c:v>#N/A</c:v>
                </c:pt>
                <c:pt idx="2079">
                  <c:v>#N/A</c:v>
                </c:pt>
                <c:pt idx="2080">
                  <c:v>#N/A</c:v>
                </c:pt>
                <c:pt idx="2081">
                  <c:v>#N/A</c:v>
                </c:pt>
                <c:pt idx="2082">
                  <c:v>#N/A</c:v>
                </c:pt>
                <c:pt idx="2083">
                  <c:v>#N/A</c:v>
                </c:pt>
                <c:pt idx="2084">
                  <c:v>#N/A</c:v>
                </c:pt>
                <c:pt idx="2085">
                  <c:v>#N/A</c:v>
                </c:pt>
                <c:pt idx="2086">
                  <c:v>#N/A</c:v>
                </c:pt>
                <c:pt idx="2087">
                  <c:v>#N/A</c:v>
                </c:pt>
                <c:pt idx="2088">
                  <c:v>#N/A</c:v>
                </c:pt>
                <c:pt idx="2089">
                  <c:v>#N/A</c:v>
                </c:pt>
                <c:pt idx="2090">
                  <c:v>#N/A</c:v>
                </c:pt>
                <c:pt idx="2091">
                  <c:v>#N/A</c:v>
                </c:pt>
                <c:pt idx="2092">
                  <c:v>#N/A</c:v>
                </c:pt>
                <c:pt idx="2093">
                  <c:v>#N/A</c:v>
                </c:pt>
                <c:pt idx="2094">
                  <c:v>#N/A</c:v>
                </c:pt>
                <c:pt idx="2095">
                  <c:v>#N/A</c:v>
                </c:pt>
                <c:pt idx="2096">
                  <c:v>#N/A</c:v>
                </c:pt>
                <c:pt idx="2097">
                  <c:v>#N/A</c:v>
                </c:pt>
                <c:pt idx="2098">
                  <c:v>#N/A</c:v>
                </c:pt>
                <c:pt idx="2099">
                  <c:v>#N/A</c:v>
                </c:pt>
                <c:pt idx="2100">
                  <c:v>#N/A</c:v>
                </c:pt>
                <c:pt idx="2101">
                  <c:v>#N/A</c:v>
                </c:pt>
                <c:pt idx="2102">
                  <c:v>#N/A</c:v>
                </c:pt>
                <c:pt idx="2103">
                  <c:v>#N/A</c:v>
                </c:pt>
                <c:pt idx="2104">
                  <c:v>#N/A</c:v>
                </c:pt>
                <c:pt idx="2105">
                  <c:v>#N/A</c:v>
                </c:pt>
                <c:pt idx="2106">
                  <c:v>#N/A</c:v>
                </c:pt>
                <c:pt idx="2107">
                  <c:v>#N/A</c:v>
                </c:pt>
                <c:pt idx="2108">
                  <c:v>#N/A</c:v>
                </c:pt>
                <c:pt idx="2109">
                  <c:v>#N/A</c:v>
                </c:pt>
                <c:pt idx="2110">
                  <c:v>#N/A</c:v>
                </c:pt>
                <c:pt idx="2111">
                  <c:v>#N/A</c:v>
                </c:pt>
                <c:pt idx="2112">
                  <c:v>#N/A</c:v>
                </c:pt>
                <c:pt idx="2113">
                  <c:v>#N/A</c:v>
                </c:pt>
                <c:pt idx="2114">
                  <c:v>#N/A</c:v>
                </c:pt>
                <c:pt idx="2115">
                  <c:v>#N/A</c:v>
                </c:pt>
                <c:pt idx="2116">
                  <c:v>#N/A</c:v>
                </c:pt>
                <c:pt idx="2117">
                  <c:v>#N/A</c:v>
                </c:pt>
                <c:pt idx="2118">
                  <c:v>#N/A</c:v>
                </c:pt>
                <c:pt idx="2119">
                  <c:v>#N/A</c:v>
                </c:pt>
                <c:pt idx="2120">
                  <c:v>#N/A</c:v>
                </c:pt>
                <c:pt idx="2121">
                  <c:v>#N/A</c:v>
                </c:pt>
                <c:pt idx="2122">
                  <c:v>#N/A</c:v>
                </c:pt>
                <c:pt idx="2123">
                  <c:v>#N/A</c:v>
                </c:pt>
                <c:pt idx="2124">
                  <c:v>#N/A</c:v>
                </c:pt>
                <c:pt idx="2125">
                  <c:v>#N/A</c:v>
                </c:pt>
                <c:pt idx="2126">
                  <c:v>#N/A</c:v>
                </c:pt>
                <c:pt idx="2127">
                  <c:v>#N/A</c:v>
                </c:pt>
                <c:pt idx="2128">
                  <c:v>#N/A</c:v>
                </c:pt>
                <c:pt idx="2129">
                  <c:v>#N/A</c:v>
                </c:pt>
                <c:pt idx="2130">
                  <c:v>#N/A</c:v>
                </c:pt>
                <c:pt idx="2131">
                  <c:v>#N/A</c:v>
                </c:pt>
                <c:pt idx="2132">
                  <c:v>#N/A</c:v>
                </c:pt>
                <c:pt idx="2133">
                  <c:v>#N/A</c:v>
                </c:pt>
                <c:pt idx="2134">
                  <c:v>#N/A</c:v>
                </c:pt>
                <c:pt idx="2135">
                  <c:v>#N/A</c:v>
                </c:pt>
                <c:pt idx="2136">
                  <c:v>#N/A</c:v>
                </c:pt>
                <c:pt idx="2137">
                  <c:v>#N/A</c:v>
                </c:pt>
                <c:pt idx="2138">
                  <c:v>#N/A</c:v>
                </c:pt>
                <c:pt idx="2139">
                  <c:v>#N/A</c:v>
                </c:pt>
                <c:pt idx="2140">
                  <c:v>#N/A</c:v>
                </c:pt>
                <c:pt idx="2141">
                  <c:v>#N/A</c:v>
                </c:pt>
                <c:pt idx="2142">
                  <c:v>#N/A</c:v>
                </c:pt>
                <c:pt idx="2143">
                  <c:v>#N/A</c:v>
                </c:pt>
                <c:pt idx="2144">
                  <c:v>#N/A</c:v>
                </c:pt>
                <c:pt idx="2145">
                  <c:v>#N/A</c:v>
                </c:pt>
                <c:pt idx="2146">
                  <c:v>#N/A</c:v>
                </c:pt>
                <c:pt idx="2147">
                  <c:v>#N/A</c:v>
                </c:pt>
                <c:pt idx="2148">
                  <c:v>#N/A</c:v>
                </c:pt>
                <c:pt idx="2149">
                  <c:v>#N/A</c:v>
                </c:pt>
                <c:pt idx="2150">
                  <c:v>#N/A</c:v>
                </c:pt>
                <c:pt idx="2151">
                  <c:v>#N/A</c:v>
                </c:pt>
                <c:pt idx="2152">
                  <c:v>#N/A</c:v>
                </c:pt>
                <c:pt idx="2153">
                  <c:v>#N/A</c:v>
                </c:pt>
                <c:pt idx="2154">
                  <c:v>#N/A</c:v>
                </c:pt>
                <c:pt idx="2155">
                  <c:v>#N/A</c:v>
                </c:pt>
                <c:pt idx="2156">
                  <c:v>#N/A</c:v>
                </c:pt>
                <c:pt idx="2157">
                  <c:v>#N/A</c:v>
                </c:pt>
                <c:pt idx="2158">
                  <c:v>#N/A</c:v>
                </c:pt>
                <c:pt idx="2159">
                  <c:v>#N/A</c:v>
                </c:pt>
                <c:pt idx="2160">
                  <c:v>#N/A</c:v>
                </c:pt>
                <c:pt idx="2161">
                  <c:v>#N/A</c:v>
                </c:pt>
                <c:pt idx="2162">
                  <c:v>#N/A</c:v>
                </c:pt>
                <c:pt idx="2163">
                  <c:v>#N/A</c:v>
                </c:pt>
                <c:pt idx="2164">
                  <c:v>#N/A</c:v>
                </c:pt>
                <c:pt idx="2165">
                  <c:v>#N/A</c:v>
                </c:pt>
                <c:pt idx="2166">
                  <c:v>#N/A</c:v>
                </c:pt>
                <c:pt idx="2167">
                  <c:v>#N/A</c:v>
                </c:pt>
                <c:pt idx="2168">
                  <c:v>#N/A</c:v>
                </c:pt>
                <c:pt idx="2169">
                  <c:v>#N/A</c:v>
                </c:pt>
                <c:pt idx="2170">
                  <c:v>#N/A</c:v>
                </c:pt>
                <c:pt idx="2171">
                  <c:v>#N/A</c:v>
                </c:pt>
                <c:pt idx="2172">
                  <c:v>#N/A</c:v>
                </c:pt>
                <c:pt idx="2173">
                  <c:v>#N/A</c:v>
                </c:pt>
                <c:pt idx="2174">
                  <c:v>#N/A</c:v>
                </c:pt>
                <c:pt idx="2175">
                  <c:v>#N/A</c:v>
                </c:pt>
                <c:pt idx="2176">
                  <c:v>#N/A</c:v>
                </c:pt>
                <c:pt idx="2177">
                  <c:v>#N/A</c:v>
                </c:pt>
                <c:pt idx="2178">
                  <c:v>#N/A</c:v>
                </c:pt>
                <c:pt idx="2179">
                  <c:v>#N/A</c:v>
                </c:pt>
                <c:pt idx="2180">
                  <c:v>#N/A</c:v>
                </c:pt>
                <c:pt idx="2181">
                  <c:v>#N/A</c:v>
                </c:pt>
                <c:pt idx="2182">
                  <c:v>#N/A</c:v>
                </c:pt>
                <c:pt idx="2183">
                  <c:v>#N/A</c:v>
                </c:pt>
                <c:pt idx="2184">
                  <c:v>#N/A</c:v>
                </c:pt>
                <c:pt idx="2185">
                  <c:v>#N/A</c:v>
                </c:pt>
                <c:pt idx="2186">
                  <c:v>#N/A</c:v>
                </c:pt>
                <c:pt idx="2187">
                  <c:v>#N/A</c:v>
                </c:pt>
                <c:pt idx="2188">
                  <c:v>#N/A</c:v>
                </c:pt>
                <c:pt idx="2189">
                  <c:v>#N/A</c:v>
                </c:pt>
                <c:pt idx="2190">
                  <c:v>#N/A</c:v>
                </c:pt>
                <c:pt idx="2191">
                  <c:v>#N/A</c:v>
                </c:pt>
                <c:pt idx="2192">
                  <c:v>#N/A</c:v>
                </c:pt>
                <c:pt idx="2193">
                  <c:v>#N/A</c:v>
                </c:pt>
                <c:pt idx="2194">
                  <c:v>#N/A</c:v>
                </c:pt>
                <c:pt idx="2195">
                  <c:v>#N/A</c:v>
                </c:pt>
                <c:pt idx="2196">
                  <c:v>#N/A</c:v>
                </c:pt>
                <c:pt idx="2197">
                  <c:v>#N/A</c:v>
                </c:pt>
                <c:pt idx="2198">
                  <c:v>#N/A</c:v>
                </c:pt>
                <c:pt idx="2199">
                  <c:v>#N/A</c:v>
                </c:pt>
                <c:pt idx="2200">
                  <c:v>#N/A</c:v>
                </c:pt>
                <c:pt idx="2201">
                  <c:v>#N/A</c:v>
                </c:pt>
                <c:pt idx="2202">
                  <c:v>#N/A</c:v>
                </c:pt>
                <c:pt idx="2203">
                  <c:v>#N/A</c:v>
                </c:pt>
                <c:pt idx="2204">
                  <c:v>#N/A</c:v>
                </c:pt>
                <c:pt idx="2205">
                  <c:v>#N/A</c:v>
                </c:pt>
                <c:pt idx="2206">
                  <c:v>#N/A</c:v>
                </c:pt>
                <c:pt idx="2207">
                  <c:v>#N/A</c:v>
                </c:pt>
                <c:pt idx="2208">
                  <c:v>#N/A</c:v>
                </c:pt>
                <c:pt idx="2209">
                  <c:v>#N/A</c:v>
                </c:pt>
                <c:pt idx="2210">
                  <c:v>#N/A</c:v>
                </c:pt>
                <c:pt idx="2211">
                  <c:v>#N/A</c:v>
                </c:pt>
                <c:pt idx="2212">
                  <c:v>#N/A</c:v>
                </c:pt>
                <c:pt idx="2213">
                  <c:v>#N/A</c:v>
                </c:pt>
                <c:pt idx="2214">
                  <c:v>#N/A</c:v>
                </c:pt>
                <c:pt idx="2215">
                  <c:v>#N/A</c:v>
                </c:pt>
                <c:pt idx="2216">
                  <c:v>#N/A</c:v>
                </c:pt>
                <c:pt idx="2217">
                  <c:v>#N/A</c:v>
                </c:pt>
                <c:pt idx="2218">
                  <c:v>#N/A</c:v>
                </c:pt>
                <c:pt idx="2219">
                  <c:v>#N/A</c:v>
                </c:pt>
                <c:pt idx="2220">
                  <c:v>#N/A</c:v>
                </c:pt>
                <c:pt idx="2221">
                  <c:v>#N/A</c:v>
                </c:pt>
                <c:pt idx="2222">
                  <c:v>#N/A</c:v>
                </c:pt>
                <c:pt idx="2223">
                  <c:v>#N/A</c:v>
                </c:pt>
                <c:pt idx="2224">
                  <c:v>#N/A</c:v>
                </c:pt>
                <c:pt idx="2225">
                  <c:v>#N/A</c:v>
                </c:pt>
                <c:pt idx="2226">
                  <c:v>#N/A</c:v>
                </c:pt>
                <c:pt idx="2227">
                  <c:v>#N/A</c:v>
                </c:pt>
                <c:pt idx="2228">
                  <c:v>#N/A</c:v>
                </c:pt>
                <c:pt idx="2229">
                  <c:v>#N/A</c:v>
                </c:pt>
                <c:pt idx="2230">
                  <c:v>#N/A</c:v>
                </c:pt>
                <c:pt idx="2231">
                  <c:v>#N/A</c:v>
                </c:pt>
                <c:pt idx="2232">
                  <c:v>#N/A</c:v>
                </c:pt>
                <c:pt idx="2233">
                  <c:v>#N/A</c:v>
                </c:pt>
                <c:pt idx="2234">
                  <c:v>#N/A</c:v>
                </c:pt>
                <c:pt idx="2235">
                  <c:v>#N/A</c:v>
                </c:pt>
                <c:pt idx="2236">
                  <c:v>#N/A</c:v>
                </c:pt>
                <c:pt idx="2237">
                  <c:v>#N/A</c:v>
                </c:pt>
                <c:pt idx="2238">
                  <c:v>#N/A</c:v>
                </c:pt>
                <c:pt idx="2239">
                  <c:v>#N/A</c:v>
                </c:pt>
                <c:pt idx="2240">
                  <c:v>#N/A</c:v>
                </c:pt>
                <c:pt idx="2241">
                  <c:v>#N/A</c:v>
                </c:pt>
                <c:pt idx="2242">
                  <c:v>#N/A</c:v>
                </c:pt>
                <c:pt idx="2243">
                  <c:v>#N/A</c:v>
                </c:pt>
                <c:pt idx="2244">
                  <c:v>#N/A</c:v>
                </c:pt>
                <c:pt idx="2245">
                  <c:v>#N/A</c:v>
                </c:pt>
                <c:pt idx="2246">
                  <c:v>#N/A</c:v>
                </c:pt>
                <c:pt idx="2247">
                  <c:v>#N/A</c:v>
                </c:pt>
                <c:pt idx="2248">
                  <c:v>#N/A</c:v>
                </c:pt>
                <c:pt idx="2249">
                  <c:v>#N/A</c:v>
                </c:pt>
                <c:pt idx="2250">
                  <c:v>#N/A</c:v>
                </c:pt>
                <c:pt idx="2251">
                  <c:v>#N/A</c:v>
                </c:pt>
                <c:pt idx="2252">
                  <c:v>#N/A</c:v>
                </c:pt>
                <c:pt idx="2253">
                  <c:v>#N/A</c:v>
                </c:pt>
                <c:pt idx="2254">
                  <c:v>#N/A</c:v>
                </c:pt>
                <c:pt idx="2255">
                  <c:v>#N/A</c:v>
                </c:pt>
                <c:pt idx="2256">
                  <c:v>#N/A</c:v>
                </c:pt>
                <c:pt idx="2257">
                  <c:v>#N/A</c:v>
                </c:pt>
                <c:pt idx="2258">
                  <c:v>#N/A</c:v>
                </c:pt>
                <c:pt idx="2259">
                  <c:v>#N/A</c:v>
                </c:pt>
                <c:pt idx="2260">
                  <c:v>#N/A</c:v>
                </c:pt>
                <c:pt idx="2261">
                  <c:v>#N/A</c:v>
                </c:pt>
                <c:pt idx="2262">
                  <c:v>#N/A</c:v>
                </c:pt>
                <c:pt idx="2263">
                  <c:v>#N/A</c:v>
                </c:pt>
                <c:pt idx="2264">
                  <c:v>#N/A</c:v>
                </c:pt>
                <c:pt idx="2265">
                  <c:v>#N/A</c:v>
                </c:pt>
                <c:pt idx="2266">
                  <c:v>#N/A</c:v>
                </c:pt>
                <c:pt idx="2267">
                  <c:v>#N/A</c:v>
                </c:pt>
                <c:pt idx="2268">
                  <c:v>#N/A</c:v>
                </c:pt>
                <c:pt idx="2269">
                  <c:v>#N/A</c:v>
                </c:pt>
                <c:pt idx="2270">
                  <c:v>#N/A</c:v>
                </c:pt>
                <c:pt idx="2271">
                  <c:v>#N/A</c:v>
                </c:pt>
                <c:pt idx="2272">
                  <c:v>#N/A</c:v>
                </c:pt>
                <c:pt idx="2273">
                  <c:v>#N/A</c:v>
                </c:pt>
                <c:pt idx="2274">
                  <c:v>#N/A</c:v>
                </c:pt>
                <c:pt idx="2275">
                  <c:v>#N/A</c:v>
                </c:pt>
                <c:pt idx="2276">
                  <c:v>#N/A</c:v>
                </c:pt>
                <c:pt idx="2277">
                  <c:v>#N/A</c:v>
                </c:pt>
                <c:pt idx="2278">
                  <c:v>#N/A</c:v>
                </c:pt>
                <c:pt idx="2279">
                  <c:v>#N/A</c:v>
                </c:pt>
                <c:pt idx="2280">
                  <c:v>#N/A</c:v>
                </c:pt>
                <c:pt idx="2281">
                  <c:v>#N/A</c:v>
                </c:pt>
                <c:pt idx="2282">
                  <c:v>#N/A</c:v>
                </c:pt>
                <c:pt idx="2283">
                  <c:v>#N/A</c:v>
                </c:pt>
                <c:pt idx="2284">
                  <c:v>#N/A</c:v>
                </c:pt>
                <c:pt idx="2285">
                  <c:v>#N/A</c:v>
                </c:pt>
                <c:pt idx="2286">
                  <c:v>#N/A</c:v>
                </c:pt>
                <c:pt idx="2287">
                  <c:v>#N/A</c:v>
                </c:pt>
                <c:pt idx="2288">
                  <c:v>#N/A</c:v>
                </c:pt>
                <c:pt idx="2289">
                  <c:v>#N/A</c:v>
                </c:pt>
                <c:pt idx="2290">
                  <c:v>#N/A</c:v>
                </c:pt>
                <c:pt idx="2291">
                  <c:v>#N/A</c:v>
                </c:pt>
                <c:pt idx="2292">
                  <c:v>#N/A</c:v>
                </c:pt>
                <c:pt idx="2293">
                  <c:v>#N/A</c:v>
                </c:pt>
                <c:pt idx="2294">
                  <c:v>#N/A</c:v>
                </c:pt>
                <c:pt idx="2295">
                  <c:v>#N/A</c:v>
                </c:pt>
                <c:pt idx="2296">
                  <c:v>#N/A</c:v>
                </c:pt>
                <c:pt idx="2297">
                  <c:v>#N/A</c:v>
                </c:pt>
                <c:pt idx="2298">
                  <c:v>#N/A</c:v>
                </c:pt>
                <c:pt idx="2299">
                  <c:v>#N/A</c:v>
                </c:pt>
                <c:pt idx="2300">
                  <c:v>#N/A</c:v>
                </c:pt>
                <c:pt idx="2301">
                  <c:v>#N/A</c:v>
                </c:pt>
                <c:pt idx="2302">
                  <c:v>#N/A</c:v>
                </c:pt>
                <c:pt idx="2303">
                  <c:v>#N/A</c:v>
                </c:pt>
                <c:pt idx="2304">
                  <c:v>#N/A</c:v>
                </c:pt>
                <c:pt idx="2305">
                  <c:v>#N/A</c:v>
                </c:pt>
                <c:pt idx="2306">
                  <c:v>#N/A</c:v>
                </c:pt>
                <c:pt idx="2307">
                  <c:v>#N/A</c:v>
                </c:pt>
                <c:pt idx="2308">
                  <c:v>#N/A</c:v>
                </c:pt>
                <c:pt idx="2309">
                  <c:v>#N/A</c:v>
                </c:pt>
                <c:pt idx="2310">
                  <c:v>#N/A</c:v>
                </c:pt>
                <c:pt idx="2311">
                  <c:v>#N/A</c:v>
                </c:pt>
                <c:pt idx="2312">
                  <c:v>#N/A</c:v>
                </c:pt>
                <c:pt idx="2313">
                  <c:v>#N/A</c:v>
                </c:pt>
                <c:pt idx="2314">
                  <c:v>#N/A</c:v>
                </c:pt>
                <c:pt idx="2315">
                  <c:v>#N/A</c:v>
                </c:pt>
                <c:pt idx="2316">
                  <c:v>#N/A</c:v>
                </c:pt>
                <c:pt idx="2317">
                  <c:v>#N/A</c:v>
                </c:pt>
                <c:pt idx="2318">
                  <c:v>#N/A</c:v>
                </c:pt>
                <c:pt idx="2319">
                  <c:v>#N/A</c:v>
                </c:pt>
                <c:pt idx="2320">
                  <c:v>#N/A</c:v>
                </c:pt>
                <c:pt idx="2321">
                  <c:v>#N/A</c:v>
                </c:pt>
                <c:pt idx="2322">
                  <c:v>#N/A</c:v>
                </c:pt>
                <c:pt idx="2323">
                  <c:v>#N/A</c:v>
                </c:pt>
                <c:pt idx="2324">
                  <c:v>#N/A</c:v>
                </c:pt>
                <c:pt idx="2325">
                  <c:v>#N/A</c:v>
                </c:pt>
                <c:pt idx="2326">
                  <c:v>#N/A</c:v>
                </c:pt>
                <c:pt idx="2327">
                  <c:v>#N/A</c:v>
                </c:pt>
                <c:pt idx="2328">
                  <c:v>#N/A</c:v>
                </c:pt>
                <c:pt idx="2329">
                  <c:v>#N/A</c:v>
                </c:pt>
                <c:pt idx="2330">
                  <c:v>#N/A</c:v>
                </c:pt>
                <c:pt idx="2331">
                  <c:v>#N/A</c:v>
                </c:pt>
                <c:pt idx="2332">
                  <c:v>#N/A</c:v>
                </c:pt>
                <c:pt idx="2333">
                  <c:v>#N/A</c:v>
                </c:pt>
                <c:pt idx="2334">
                  <c:v>#N/A</c:v>
                </c:pt>
                <c:pt idx="2335">
                  <c:v>#N/A</c:v>
                </c:pt>
                <c:pt idx="2336">
                  <c:v>#N/A</c:v>
                </c:pt>
                <c:pt idx="2337">
                  <c:v>#N/A</c:v>
                </c:pt>
                <c:pt idx="2338">
                  <c:v>#N/A</c:v>
                </c:pt>
                <c:pt idx="2339">
                  <c:v>#N/A</c:v>
                </c:pt>
                <c:pt idx="2340">
                  <c:v>#N/A</c:v>
                </c:pt>
                <c:pt idx="2341">
                  <c:v>#N/A</c:v>
                </c:pt>
                <c:pt idx="2342">
                  <c:v>#N/A</c:v>
                </c:pt>
                <c:pt idx="2343">
                  <c:v>#N/A</c:v>
                </c:pt>
                <c:pt idx="2344">
                  <c:v>#N/A</c:v>
                </c:pt>
                <c:pt idx="2345">
                  <c:v>#N/A</c:v>
                </c:pt>
                <c:pt idx="2346">
                  <c:v>#N/A</c:v>
                </c:pt>
                <c:pt idx="2347">
                  <c:v>#N/A</c:v>
                </c:pt>
                <c:pt idx="2348">
                  <c:v>#N/A</c:v>
                </c:pt>
                <c:pt idx="2349">
                  <c:v>#N/A</c:v>
                </c:pt>
                <c:pt idx="2350">
                  <c:v>#N/A</c:v>
                </c:pt>
                <c:pt idx="2351">
                  <c:v>#N/A</c:v>
                </c:pt>
                <c:pt idx="2352">
                  <c:v>#N/A</c:v>
                </c:pt>
                <c:pt idx="2353">
                  <c:v>#N/A</c:v>
                </c:pt>
                <c:pt idx="2354">
                  <c:v>#N/A</c:v>
                </c:pt>
                <c:pt idx="2355">
                  <c:v>#N/A</c:v>
                </c:pt>
                <c:pt idx="2356">
                  <c:v>#N/A</c:v>
                </c:pt>
                <c:pt idx="2357">
                  <c:v>#N/A</c:v>
                </c:pt>
                <c:pt idx="2358">
                  <c:v>#N/A</c:v>
                </c:pt>
                <c:pt idx="2359">
                  <c:v>#N/A</c:v>
                </c:pt>
                <c:pt idx="2360">
                  <c:v>#N/A</c:v>
                </c:pt>
                <c:pt idx="2361">
                  <c:v>#N/A</c:v>
                </c:pt>
                <c:pt idx="2362">
                  <c:v>#N/A</c:v>
                </c:pt>
                <c:pt idx="2363">
                  <c:v>#N/A</c:v>
                </c:pt>
                <c:pt idx="2364">
                  <c:v>#N/A</c:v>
                </c:pt>
                <c:pt idx="2365">
                  <c:v>#N/A</c:v>
                </c:pt>
                <c:pt idx="2366">
                  <c:v>#N/A</c:v>
                </c:pt>
                <c:pt idx="2367">
                  <c:v>#N/A</c:v>
                </c:pt>
                <c:pt idx="2368">
                  <c:v>#N/A</c:v>
                </c:pt>
                <c:pt idx="2369">
                  <c:v>#N/A</c:v>
                </c:pt>
                <c:pt idx="2370">
                  <c:v>#N/A</c:v>
                </c:pt>
                <c:pt idx="2371">
                  <c:v>#N/A</c:v>
                </c:pt>
                <c:pt idx="2372">
                  <c:v>#N/A</c:v>
                </c:pt>
                <c:pt idx="2373">
                  <c:v>#N/A</c:v>
                </c:pt>
                <c:pt idx="2374">
                  <c:v>#N/A</c:v>
                </c:pt>
                <c:pt idx="2375">
                  <c:v>#N/A</c:v>
                </c:pt>
                <c:pt idx="2376">
                  <c:v>#N/A</c:v>
                </c:pt>
                <c:pt idx="2377">
                  <c:v>#N/A</c:v>
                </c:pt>
                <c:pt idx="2378">
                  <c:v>#N/A</c:v>
                </c:pt>
                <c:pt idx="2379">
                  <c:v>#N/A</c:v>
                </c:pt>
                <c:pt idx="2380">
                  <c:v>#N/A</c:v>
                </c:pt>
                <c:pt idx="2381">
                  <c:v>#N/A</c:v>
                </c:pt>
                <c:pt idx="2382">
                  <c:v>#N/A</c:v>
                </c:pt>
                <c:pt idx="2383">
                  <c:v>#N/A</c:v>
                </c:pt>
                <c:pt idx="2384">
                  <c:v>#N/A</c:v>
                </c:pt>
                <c:pt idx="2385">
                  <c:v>#N/A</c:v>
                </c:pt>
                <c:pt idx="2386">
                  <c:v>#N/A</c:v>
                </c:pt>
                <c:pt idx="2387">
                  <c:v>#N/A</c:v>
                </c:pt>
                <c:pt idx="2388">
                  <c:v>#N/A</c:v>
                </c:pt>
                <c:pt idx="2389">
                  <c:v>#N/A</c:v>
                </c:pt>
                <c:pt idx="2390">
                  <c:v>#N/A</c:v>
                </c:pt>
                <c:pt idx="2391">
                  <c:v>#N/A</c:v>
                </c:pt>
                <c:pt idx="2392">
                  <c:v>#N/A</c:v>
                </c:pt>
                <c:pt idx="2393">
                  <c:v>#N/A</c:v>
                </c:pt>
                <c:pt idx="2394">
                  <c:v>#N/A</c:v>
                </c:pt>
                <c:pt idx="2395">
                  <c:v>#N/A</c:v>
                </c:pt>
                <c:pt idx="2396">
                  <c:v>#N/A</c:v>
                </c:pt>
                <c:pt idx="2397">
                  <c:v>#N/A</c:v>
                </c:pt>
                <c:pt idx="2398">
                  <c:v>#N/A</c:v>
                </c:pt>
                <c:pt idx="2399">
                  <c:v>#N/A</c:v>
                </c:pt>
                <c:pt idx="2400">
                  <c:v>#N/A</c:v>
                </c:pt>
                <c:pt idx="2401">
                  <c:v>#N/A</c:v>
                </c:pt>
                <c:pt idx="2402">
                  <c:v>#N/A</c:v>
                </c:pt>
                <c:pt idx="2403">
                  <c:v>#N/A</c:v>
                </c:pt>
                <c:pt idx="2404">
                  <c:v>#N/A</c:v>
                </c:pt>
                <c:pt idx="2405">
                  <c:v>#N/A</c:v>
                </c:pt>
                <c:pt idx="2406">
                  <c:v>#N/A</c:v>
                </c:pt>
                <c:pt idx="2407">
                  <c:v>#N/A</c:v>
                </c:pt>
                <c:pt idx="2408">
                  <c:v>#N/A</c:v>
                </c:pt>
                <c:pt idx="2409">
                  <c:v>#N/A</c:v>
                </c:pt>
                <c:pt idx="2410">
                  <c:v>#N/A</c:v>
                </c:pt>
                <c:pt idx="2411">
                  <c:v>#N/A</c:v>
                </c:pt>
                <c:pt idx="2412">
                  <c:v>#N/A</c:v>
                </c:pt>
                <c:pt idx="2413">
                  <c:v>#N/A</c:v>
                </c:pt>
                <c:pt idx="2414">
                  <c:v>#N/A</c:v>
                </c:pt>
                <c:pt idx="2415">
                  <c:v>#N/A</c:v>
                </c:pt>
                <c:pt idx="2416">
                  <c:v>#N/A</c:v>
                </c:pt>
                <c:pt idx="2417">
                  <c:v>#N/A</c:v>
                </c:pt>
                <c:pt idx="2418">
                  <c:v>#N/A</c:v>
                </c:pt>
                <c:pt idx="2419">
                  <c:v>#N/A</c:v>
                </c:pt>
                <c:pt idx="2420">
                  <c:v>#N/A</c:v>
                </c:pt>
                <c:pt idx="2421">
                  <c:v>#N/A</c:v>
                </c:pt>
                <c:pt idx="2422">
                  <c:v>#N/A</c:v>
                </c:pt>
                <c:pt idx="2423">
                  <c:v>#N/A</c:v>
                </c:pt>
                <c:pt idx="2424">
                  <c:v>#N/A</c:v>
                </c:pt>
                <c:pt idx="2425">
                  <c:v>#N/A</c:v>
                </c:pt>
                <c:pt idx="2426">
                  <c:v>#N/A</c:v>
                </c:pt>
                <c:pt idx="2427">
                  <c:v>#N/A</c:v>
                </c:pt>
                <c:pt idx="2428">
                  <c:v>#N/A</c:v>
                </c:pt>
                <c:pt idx="2429">
                  <c:v>#N/A</c:v>
                </c:pt>
                <c:pt idx="2430">
                  <c:v>#N/A</c:v>
                </c:pt>
                <c:pt idx="2431">
                  <c:v>#N/A</c:v>
                </c:pt>
                <c:pt idx="2432">
                  <c:v>#N/A</c:v>
                </c:pt>
                <c:pt idx="2433">
                  <c:v>#N/A</c:v>
                </c:pt>
                <c:pt idx="2434">
                  <c:v>#N/A</c:v>
                </c:pt>
                <c:pt idx="2435">
                  <c:v>#N/A</c:v>
                </c:pt>
                <c:pt idx="2436">
                  <c:v>#N/A</c:v>
                </c:pt>
                <c:pt idx="2437">
                  <c:v>#N/A</c:v>
                </c:pt>
                <c:pt idx="2438">
                  <c:v>#N/A</c:v>
                </c:pt>
                <c:pt idx="2439">
                  <c:v>#N/A</c:v>
                </c:pt>
                <c:pt idx="2440">
                  <c:v>#N/A</c:v>
                </c:pt>
                <c:pt idx="2441">
                  <c:v>#N/A</c:v>
                </c:pt>
                <c:pt idx="2442">
                  <c:v>#N/A</c:v>
                </c:pt>
                <c:pt idx="2443">
                  <c:v>#N/A</c:v>
                </c:pt>
                <c:pt idx="2444">
                  <c:v>#N/A</c:v>
                </c:pt>
                <c:pt idx="2445">
                  <c:v>#N/A</c:v>
                </c:pt>
                <c:pt idx="2446">
                  <c:v>#N/A</c:v>
                </c:pt>
                <c:pt idx="2447">
                  <c:v>#N/A</c:v>
                </c:pt>
                <c:pt idx="2448">
                  <c:v>#N/A</c:v>
                </c:pt>
                <c:pt idx="2449">
                  <c:v>#N/A</c:v>
                </c:pt>
                <c:pt idx="2450">
                  <c:v>#N/A</c:v>
                </c:pt>
                <c:pt idx="2451">
                  <c:v>#N/A</c:v>
                </c:pt>
                <c:pt idx="2452">
                  <c:v>#N/A</c:v>
                </c:pt>
                <c:pt idx="2453">
                  <c:v>#N/A</c:v>
                </c:pt>
                <c:pt idx="2454">
                  <c:v>#N/A</c:v>
                </c:pt>
                <c:pt idx="2455">
                  <c:v>#N/A</c:v>
                </c:pt>
                <c:pt idx="2456">
                  <c:v>#N/A</c:v>
                </c:pt>
                <c:pt idx="2457">
                  <c:v>#N/A</c:v>
                </c:pt>
                <c:pt idx="2458">
                  <c:v>#N/A</c:v>
                </c:pt>
                <c:pt idx="2459">
                  <c:v>#N/A</c:v>
                </c:pt>
                <c:pt idx="2460">
                  <c:v>#N/A</c:v>
                </c:pt>
                <c:pt idx="2461">
                  <c:v>#N/A</c:v>
                </c:pt>
                <c:pt idx="2462">
                  <c:v>#N/A</c:v>
                </c:pt>
                <c:pt idx="2463">
                  <c:v>#N/A</c:v>
                </c:pt>
                <c:pt idx="2464">
                  <c:v>#N/A</c:v>
                </c:pt>
                <c:pt idx="2465">
                  <c:v>#N/A</c:v>
                </c:pt>
                <c:pt idx="2466">
                  <c:v>#N/A</c:v>
                </c:pt>
                <c:pt idx="2467">
                  <c:v>#N/A</c:v>
                </c:pt>
                <c:pt idx="2468">
                  <c:v>#N/A</c:v>
                </c:pt>
                <c:pt idx="2469">
                  <c:v>#N/A</c:v>
                </c:pt>
                <c:pt idx="2470">
                  <c:v>#N/A</c:v>
                </c:pt>
                <c:pt idx="2471">
                  <c:v>#N/A</c:v>
                </c:pt>
                <c:pt idx="2472">
                  <c:v>#N/A</c:v>
                </c:pt>
                <c:pt idx="2473">
                  <c:v>#N/A</c:v>
                </c:pt>
                <c:pt idx="2474">
                  <c:v>#N/A</c:v>
                </c:pt>
                <c:pt idx="2475">
                  <c:v>#N/A</c:v>
                </c:pt>
                <c:pt idx="2476">
                  <c:v>#N/A</c:v>
                </c:pt>
                <c:pt idx="2477">
                  <c:v>#N/A</c:v>
                </c:pt>
                <c:pt idx="2478">
                  <c:v>#N/A</c:v>
                </c:pt>
                <c:pt idx="2479">
                  <c:v>#N/A</c:v>
                </c:pt>
                <c:pt idx="2480">
                  <c:v>#N/A</c:v>
                </c:pt>
                <c:pt idx="2481">
                  <c:v>#N/A</c:v>
                </c:pt>
                <c:pt idx="2482">
                  <c:v>#N/A</c:v>
                </c:pt>
                <c:pt idx="2483">
                  <c:v>#N/A</c:v>
                </c:pt>
                <c:pt idx="2484">
                  <c:v>#N/A</c:v>
                </c:pt>
                <c:pt idx="2485">
                  <c:v>#N/A</c:v>
                </c:pt>
                <c:pt idx="2486">
                  <c:v>#N/A</c:v>
                </c:pt>
                <c:pt idx="2487">
                  <c:v>#N/A</c:v>
                </c:pt>
                <c:pt idx="2488">
                  <c:v>#N/A</c:v>
                </c:pt>
                <c:pt idx="2489">
                  <c:v>#N/A</c:v>
                </c:pt>
                <c:pt idx="2490">
                  <c:v>#N/A</c:v>
                </c:pt>
                <c:pt idx="2491">
                  <c:v>#N/A</c:v>
                </c:pt>
                <c:pt idx="2492">
                  <c:v>#N/A</c:v>
                </c:pt>
                <c:pt idx="2493">
                  <c:v>#N/A</c:v>
                </c:pt>
                <c:pt idx="2494">
                  <c:v>#N/A</c:v>
                </c:pt>
                <c:pt idx="2495">
                  <c:v>#N/A</c:v>
                </c:pt>
                <c:pt idx="2496">
                  <c:v>#N/A</c:v>
                </c:pt>
                <c:pt idx="2497">
                  <c:v>#N/A</c:v>
                </c:pt>
                <c:pt idx="2498">
                  <c:v>#N/A</c:v>
                </c:pt>
                <c:pt idx="2499">
                  <c:v>#N/A</c:v>
                </c:pt>
                <c:pt idx="2500">
                  <c:v>#N/A</c:v>
                </c:pt>
                <c:pt idx="2501">
                  <c:v>#N/A</c:v>
                </c:pt>
                <c:pt idx="2502">
                  <c:v>#N/A</c:v>
                </c:pt>
                <c:pt idx="2503">
                  <c:v>#N/A</c:v>
                </c:pt>
                <c:pt idx="2504">
                  <c:v>#N/A</c:v>
                </c:pt>
                <c:pt idx="2505">
                  <c:v>#N/A</c:v>
                </c:pt>
                <c:pt idx="2506">
                  <c:v>#N/A</c:v>
                </c:pt>
                <c:pt idx="2507">
                  <c:v>#N/A</c:v>
                </c:pt>
                <c:pt idx="2508">
                  <c:v>#N/A</c:v>
                </c:pt>
                <c:pt idx="2509">
                  <c:v>#N/A</c:v>
                </c:pt>
                <c:pt idx="2510">
                  <c:v>#N/A</c:v>
                </c:pt>
                <c:pt idx="2511">
                  <c:v>#N/A</c:v>
                </c:pt>
                <c:pt idx="2512">
                  <c:v>#N/A</c:v>
                </c:pt>
                <c:pt idx="2513">
                  <c:v>#N/A</c:v>
                </c:pt>
                <c:pt idx="2514">
                  <c:v>#N/A</c:v>
                </c:pt>
                <c:pt idx="2515">
                  <c:v>#N/A</c:v>
                </c:pt>
                <c:pt idx="2516">
                  <c:v>#N/A</c:v>
                </c:pt>
                <c:pt idx="2517">
                  <c:v>#N/A</c:v>
                </c:pt>
                <c:pt idx="2518">
                  <c:v>#N/A</c:v>
                </c:pt>
                <c:pt idx="2519">
                  <c:v>#N/A</c:v>
                </c:pt>
                <c:pt idx="2520">
                  <c:v>#N/A</c:v>
                </c:pt>
                <c:pt idx="2521">
                  <c:v>#N/A</c:v>
                </c:pt>
                <c:pt idx="2522">
                  <c:v>#N/A</c:v>
                </c:pt>
                <c:pt idx="2523">
                  <c:v>#N/A</c:v>
                </c:pt>
                <c:pt idx="2524">
                  <c:v>#N/A</c:v>
                </c:pt>
                <c:pt idx="2525">
                  <c:v>#N/A</c:v>
                </c:pt>
                <c:pt idx="2526">
                  <c:v>#N/A</c:v>
                </c:pt>
                <c:pt idx="2527">
                  <c:v>#N/A</c:v>
                </c:pt>
                <c:pt idx="2528">
                  <c:v>#N/A</c:v>
                </c:pt>
                <c:pt idx="2529">
                  <c:v>#N/A</c:v>
                </c:pt>
                <c:pt idx="2530">
                  <c:v>#N/A</c:v>
                </c:pt>
                <c:pt idx="2531">
                  <c:v>#N/A</c:v>
                </c:pt>
                <c:pt idx="2532">
                  <c:v>#N/A</c:v>
                </c:pt>
                <c:pt idx="2533">
                  <c:v>#N/A</c:v>
                </c:pt>
                <c:pt idx="2534">
                  <c:v>#N/A</c:v>
                </c:pt>
                <c:pt idx="2535">
                  <c:v>#N/A</c:v>
                </c:pt>
                <c:pt idx="2536">
                  <c:v>#N/A</c:v>
                </c:pt>
                <c:pt idx="2537">
                  <c:v>#N/A</c:v>
                </c:pt>
                <c:pt idx="2538">
                  <c:v>#N/A</c:v>
                </c:pt>
                <c:pt idx="2539">
                  <c:v>#N/A</c:v>
                </c:pt>
                <c:pt idx="2540">
                  <c:v>#N/A</c:v>
                </c:pt>
                <c:pt idx="2541">
                  <c:v>#N/A</c:v>
                </c:pt>
                <c:pt idx="2542">
                  <c:v>#N/A</c:v>
                </c:pt>
                <c:pt idx="2543">
                  <c:v>#N/A</c:v>
                </c:pt>
                <c:pt idx="2544">
                  <c:v>#N/A</c:v>
                </c:pt>
                <c:pt idx="2545">
                  <c:v>#N/A</c:v>
                </c:pt>
                <c:pt idx="2546">
                  <c:v>#N/A</c:v>
                </c:pt>
                <c:pt idx="2547">
                  <c:v>#N/A</c:v>
                </c:pt>
                <c:pt idx="2548">
                  <c:v>#N/A</c:v>
                </c:pt>
                <c:pt idx="2549">
                  <c:v>#N/A</c:v>
                </c:pt>
                <c:pt idx="2550">
                  <c:v>#N/A</c:v>
                </c:pt>
                <c:pt idx="2551">
                  <c:v>#N/A</c:v>
                </c:pt>
                <c:pt idx="2552">
                  <c:v>#N/A</c:v>
                </c:pt>
                <c:pt idx="2553">
                  <c:v>#N/A</c:v>
                </c:pt>
                <c:pt idx="2554">
                  <c:v>#N/A</c:v>
                </c:pt>
                <c:pt idx="2555">
                  <c:v>#N/A</c:v>
                </c:pt>
                <c:pt idx="2556">
                  <c:v>#N/A</c:v>
                </c:pt>
                <c:pt idx="2557">
                  <c:v>#N/A</c:v>
                </c:pt>
                <c:pt idx="2558">
                  <c:v>#N/A</c:v>
                </c:pt>
                <c:pt idx="2559">
                  <c:v>#N/A</c:v>
                </c:pt>
                <c:pt idx="2560">
                  <c:v>#N/A</c:v>
                </c:pt>
                <c:pt idx="2561">
                  <c:v>#N/A</c:v>
                </c:pt>
                <c:pt idx="2562">
                  <c:v>#N/A</c:v>
                </c:pt>
                <c:pt idx="2563">
                  <c:v>#N/A</c:v>
                </c:pt>
                <c:pt idx="2564">
                  <c:v>#N/A</c:v>
                </c:pt>
                <c:pt idx="2565">
                  <c:v>#N/A</c:v>
                </c:pt>
                <c:pt idx="2566">
                  <c:v>#N/A</c:v>
                </c:pt>
                <c:pt idx="2567">
                  <c:v>#N/A</c:v>
                </c:pt>
                <c:pt idx="2568">
                  <c:v>#N/A</c:v>
                </c:pt>
                <c:pt idx="2569">
                  <c:v>#N/A</c:v>
                </c:pt>
                <c:pt idx="2570">
                  <c:v>#N/A</c:v>
                </c:pt>
                <c:pt idx="2571">
                  <c:v>#N/A</c:v>
                </c:pt>
                <c:pt idx="2572">
                  <c:v>#N/A</c:v>
                </c:pt>
                <c:pt idx="2573">
                  <c:v>#N/A</c:v>
                </c:pt>
                <c:pt idx="2574">
                  <c:v>#N/A</c:v>
                </c:pt>
                <c:pt idx="2575">
                  <c:v>#N/A</c:v>
                </c:pt>
                <c:pt idx="2576">
                  <c:v>#N/A</c:v>
                </c:pt>
                <c:pt idx="2577">
                  <c:v>#N/A</c:v>
                </c:pt>
                <c:pt idx="2578">
                  <c:v>#N/A</c:v>
                </c:pt>
                <c:pt idx="2579">
                  <c:v>#N/A</c:v>
                </c:pt>
                <c:pt idx="2580">
                  <c:v>#N/A</c:v>
                </c:pt>
                <c:pt idx="2581">
                  <c:v>#N/A</c:v>
                </c:pt>
                <c:pt idx="2582">
                  <c:v>#N/A</c:v>
                </c:pt>
                <c:pt idx="2583">
                  <c:v>#N/A</c:v>
                </c:pt>
                <c:pt idx="2584">
                  <c:v>#N/A</c:v>
                </c:pt>
                <c:pt idx="2585">
                  <c:v>#N/A</c:v>
                </c:pt>
                <c:pt idx="2586">
                  <c:v>#N/A</c:v>
                </c:pt>
                <c:pt idx="2587">
                  <c:v>#N/A</c:v>
                </c:pt>
                <c:pt idx="2588">
                  <c:v>#N/A</c:v>
                </c:pt>
                <c:pt idx="2589">
                  <c:v>#N/A</c:v>
                </c:pt>
                <c:pt idx="2590">
                  <c:v>#N/A</c:v>
                </c:pt>
                <c:pt idx="2591">
                  <c:v>#N/A</c:v>
                </c:pt>
                <c:pt idx="2592">
                  <c:v>#N/A</c:v>
                </c:pt>
                <c:pt idx="2593">
                  <c:v>#N/A</c:v>
                </c:pt>
                <c:pt idx="2594">
                  <c:v>#N/A</c:v>
                </c:pt>
                <c:pt idx="2595">
                  <c:v>#N/A</c:v>
                </c:pt>
                <c:pt idx="2596">
                  <c:v>#N/A</c:v>
                </c:pt>
                <c:pt idx="2597">
                  <c:v>#N/A</c:v>
                </c:pt>
                <c:pt idx="2598">
                  <c:v>#N/A</c:v>
                </c:pt>
                <c:pt idx="2599">
                  <c:v>#N/A</c:v>
                </c:pt>
                <c:pt idx="2600">
                  <c:v>#N/A</c:v>
                </c:pt>
                <c:pt idx="2601">
                  <c:v>#N/A</c:v>
                </c:pt>
                <c:pt idx="2602">
                  <c:v>#N/A</c:v>
                </c:pt>
                <c:pt idx="2603">
                  <c:v>#N/A</c:v>
                </c:pt>
                <c:pt idx="2604">
                  <c:v>#N/A</c:v>
                </c:pt>
                <c:pt idx="2605">
                  <c:v>#N/A</c:v>
                </c:pt>
                <c:pt idx="2606">
                  <c:v>#N/A</c:v>
                </c:pt>
                <c:pt idx="2607">
                  <c:v>#N/A</c:v>
                </c:pt>
                <c:pt idx="2608">
                  <c:v>#N/A</c:v>
                </c:pt>
                <c:pt idx="2609">
                  <c:v>#N/A</c:v>
                </c:pt>
                <c:pt idx="2610">
                  <c:v>#N/A</c:v>
                </c:pt>
                <c:pt idx="2611">
                  <c:v>#N/A</c:v>
                </c:pt>
                <c:pt idx="2612">
                  <c:v>#N/A</c:v>
                </c:pt>
                <c:pt idx="2613">
                  <c:v>#N/A</c:v>
                </c:pt>
                <c:pt idx="2614">
                  <c:v>#N/A</c:v>
                </c:pt>
                <c:pt idx="2615">
                  <c:v>#N/A</c:v>
                </c:pt>
                <c:pt idx="2616">
                  <c:v>#N/A</c:v>
                </c:pt>
                <c:pt idx="2617">
                  <c:v>#N/A</c:v>
                </c:pt>
                <c:pt idx="2618">
                  <c:v>#N/A</c:v>
                </c:pt>
                <c:pt idx="2619">
                  <c:v>#N/A</c:v>
                </c:pt>
                <c:pt idx="2620">
                  <c:v>#N/A</c:v>
                </c:pt>
                <c:pt idx="2621">
                  <c:v>#N/A</c:v>
                </c:pt>
                <c:pt idx="2622">
                  <c:v>#N/A</c:v>
                </c:pt>
                <c:pt idx="2623">
                  <c:v>#N/A</c:v>
                </c:pt>
                <c:pt idx="2624">
                  <c:v>#N/A</c:v>
                </c:pt>
                <c:pt idx="2625">
                  <c:v>#N/A</c:v>
                </c:pt>
                <c:pt idx="2626">
                  <c:v>#N/A</c:v>
                </c:pt>
                <c:pt idx="2627">
                  <c:v>#N/A</c:v>
                </c:pt>
                <c:pt idx="2628">
                  <c:v>#N/A</c:v>
                </c:pt>
                <c:pt idx="2629">
                  <c:v>#N/A</c:v>
                </c:pt>
                <c:pt idx="2630">
                  <c:v>#N/A</c:v>
                </c:pt>
                <c:pt idx="2631">
                  <c:v>#N/A</c:v>
                </c:pt>
                <c:pt idx="2632">
                  <c:v>#N/A</c:v>
                </c:pt>
                <c:pt idx="2633">
                  <c:v>#N/A</c:v>
                </c:pt>
                <c:pt idx="2634">
                  <c:v>#N/A</c:v>
                </c:pt>
                <c:pt idx="2635">
                  <c:v>#N/A</c:v>
                </c:pt>
                <c:pt idx="2636">
                  <c:v>#N/A</c:v>
                </c:pt>
                <c:pt idx="2637">
                  <c:v>#N/A</c:v>
                </c:pt>
                <c:pt idx="2638">
                  <c:v>#N/A</c:v>
                </c:pt>
                <c:pt idx="2639">
                  <c:v>#N/A</c:v>
                </c:pt>
                <c:pt idx="2640">
                  <c:v>#N/A</c:v>
                </c:pt>
                <c:pt idx="2641">
                  <c:v>#N/A</c:v>
                </c:pt>
                <c:pt idx="2642">
                  <c:v>#N/A</c:v>
                </c:pt>
                <c:pt idx="2643">
                  <c:v>#N/A</c:v>
                </c:pt>
                <c:pt idx="2644">
                  <c:v>#N/A</c:v>
                </c:pt>
                <c:pt idx="2645">
                  <c:v>#N/A</c:v>
                </c:pt>
                <c:pt idx="2646">
                  <c:v>#N/A</c:v>
                </c:pt>
                <c:pt idx="2647">
                  <c:v>#N/A</c:v>
                </c:pt>
                <c:pt idx="2648">
                  <c:v>#N/A</c:v>
                </c:pt>
                <c:pt idx="2649">
                  <c:v>#N/A</c:v>
                </c:pt>
                <c:pt idx="2650">
                  <c:v>#N/A</c:v>
                </c:pt>
                <c:pt idx="2651">
                  <c:v>#N/A</c:v>
                </c:pt>
                <c:pt idx="2652">
                  <c:v>#N/A</c:v>
                </c:pt>
                <c:pt idx="2653">
                  <c:v>#N/A</c:v>
                </c:pt>
                <c:pt idx="2654">
                  <c:v>#N/A</c:v>
                </c:pt>
                <c:pt idx="2655">
                  <c:v>#N/A</c:v>
                </c:pt>
                <c:pt idx="2656">
                  <c:v>#N/A</c:v>
                </c:pt>
                <c:pt idx="2657">
                  <c:v>#N/A</c:v>
                </c:pt>
                <c:pt idx="2658">
                  <c:v>#N/A</c:v>
                </c:pt>
                <c:pt idx="2659">
                  <c:v>#N/A</c:v>
                </c:pt>
                <c:pt idx="2660">
                  <c:v>#N/A</c:v>
                </c:pt>
                <c:pt idx="2661">
                  <c:v>#N/A</c:v>
                </c:pt>
                <c:pt idx="2662">
                  <c:v>#N/A</c:v>
                </c:pt>
                <c:pt idx="2663">
                  <c:v>#N/A</c:v>
                </c:pt>
                <c:pt idx="2664">
                  <c:v>#N/A</c:v>
                </c:pt>
                <c:pt idx="2665">
                  <c:v>#N/A</c:v>
                </c:pt>
                <c:pt idx="2666">
                  <c:v>#N/A</c:v>
                </c:pt>
                <c:pt idx="2667">
                  <c:v>#N/A</c:v>
                </c:pt>
                <c:pt idx="2668">
                  <c:v>#N/A</c:v>
                </c:pt>
                <c:pt idx="2669">
                  <c:v>#N/A</c:v>
                </c:pt>
                <c:pt idx="2670">
                  <c:v>#N/A</c:v>
                </c:pt>
                <c:pt idx="2671">
                  <c:v>#N/A</c:v>
                </c:pt>
                <c:pt idx="2672">
                  <c:v>#N/A</c:v>
                </c:pt>
                <c:pt idx="2673">
                  <c:v>#N/A</c:v>
                </c:pt>
                <c:pt idx="2674">
                  <c:v>#N/A</c:v>
                </c:pt>
                <c:pt idx="2675">
                  <c:v>#N/A</c:v>
                </c:pt>
                <c:pt idx="2676">
                  <c:v>#N/A</c:v>
                </c:pt>
                <c:pt idx="2677">
                  <c:v>#N/A</c:v>
                </c:pt>
                <c:pt idx="2678">
                  <c:v>#N/A</c:v>
                </c:pt>
                <c:pt idx="2679">
                  <c:v>#N/A</c:v>
                </c:pt>
                <c:pt idx="2680">
                  <c:v>#N/A</c:v>
                </c:pt>
                <c:pt idx="2681">
                  <c:v>#N/A</c:v>
                </c:pt>
                <c:pt idx="2682">
                  <c:v>#N/A</c:v>
                </c:pt>
                <c:pt idx="2683">
                  <c:v>#N/A</c:v>
                </c:pt>
                <c:pt idx="2684">
                  <c:v>#N/A</c:v>
                </c:pt>
                <c:pt idx="2685">
                  <c:v>#N/A</c:v>
                </c:pt>
                <c:pt idx="2686">
                  <c:v>#N/A</c:v>
                </c:pt>
                <c:pt idx="2687">
                  <c:v>#N/A</c:v>
                </c:pt>
                <c:pt idx="2688">
                  <c:v>#N/A</c:v>
                </c:pt>
                <c:pt idx="2689">
                  <c:v>#N/A</c:v>
                </c:pt>
                <c:pt idx="2690">
                  <c:v>#N/A</c:v>
                </c:pt>
                <c:pt idx="2691">
                  <c:v>#N/A</c:v>
                </c:pt>
                <c:pt idx="2692">
                  <c:v>#N/A</c:v>
                </c:pt>
                <c:pt idx="2693">
                  <c:v>#N/A</c:v>
                </c:pt>
                <c:pt idx="2694">
                  <c:v>#N/A</c:v>
                </c:pt>
                <c:pt idx="2695">
                  <c:v>#N/A</c:v>
                </c:pt>
                <c:pt idx="2696">
                  <c:v>#N/A</c:v>
                </c:pt>
                <c:pt idx="2697">
                  <c:v>#N/A</c:v>
                </c:pt>
                <c:pt idx="2698">
                  <c:v>#N/A</c:v>
                </c:pt>
                <c:pt idx="2699">
                  <c:v>#N/A</c:v>
                </c:pt>
                <c:pt idx="2700">
                  <c:v>#N/A</c:v>
                </c:pt>
                <c:pt idx="2701">
                  <c:v>#N/A</c:v>
                </c:pt>
                <c:pt idx="2702">
                  <c:v>#N/A</c:v>
                </c:pt>
                <c:pt idx="2703">
                  <c:v>#N/A</c:v>
                </c:pt>
                <c:pt idx="2704">
                  <c:v>#N/A</c:v>
                </c:pt>
                <c:pt idx="2705">
                  <c:v>#N/A</c:v>
                </c:pt>
                <c:pt idx="2706">
                  <c:v>#N/A</c:v>
                </c:pt>
                <c:pt idx="2707">
                  <c:v>#N/A</c:v>
                </c:pt>
                <c:pt idx="2708">
                  <c:v>#N/A</c:v>
                </c:pt>
                <c:pt idx="2709">
                  <c:v>#N/A</c:v>
                </c:pt>
                <c:pt idx="2710">
                  <c:v>#N/A</c:v>
                </c:pt>
                <c:pt idx="2711">
                  <c:v>#N/A</c:v>
                </c:pt>
                <c:pt idx="2712">
                  <c:v>#N/A</c:v>
                </c:pt>
                <c:pt idx="2713">
                  <c:v>#N/A</c:v>
                </c:pt>
                <c:pt idx="2714">
                  <c:v>#N/A</c:v>
                </c:pt>
                <c:pt idx="2715">
                  <c:v>#N/A</c:v>
                </c:pt>
                <c:pt idx="2716">
                  <c:v>#N/A</c:v>
                </c:pt>
                <c:pt idx="2717">
                  <c:v>#N/A</c:v>
                </c:pt>
                <c:pt idx="2718">
                  <c:v>#N/A</c:v>
                </c:pt>
                <c:pt idx="2719">
                  <c:v>#N/A</c:v>
                </c:pt>
                <c:pt idx="2720">
                  <c:v>#N/A</c:v>
                </c:pt>
                <c:pt idx="2721">
                  <c:v>#N/A</c:v>
                </c:pt>
                <c:pt idx="2722">
                  <c:v>#N/A</c:v>
                </c:pt>
                <c:pt idx="2723">
                  <c:v>#N/A</c:v>
                </c:pt>
                <c:pt idx="2724">
                  <c:v>#N/A</c:v>
                </c:pt>
                <c:pt idx="2725">
                  <c:v>#N/A</c:v>
                </c:pt>
                <c:pt idx="2726">
                  <c:v>#N/A</c:v>
                </c:pt>
                <c:pt idx="2727">
                  <c:v>#N/A</c:v>
                </c:pt>
                <c:pt idx="2728">
                  <c:v>#N/A</c:v>
                </c:pt>
                <c:pt idx="2729">
                  <c:v>#N/A</c:v>
                </c:pt>
                <c:pt idx="2730">
                  <c:v>#N/A</c:v>
                </c:pt>
                <c:pt idx="2731">
                  <c:v>#N/A</c:v>
                </c:pt>
                <c:pt idx="2732">
                  <c:v>#N/A</c:v>
                </c:pt>
                <c:pt idx="2733">
                  <c:v>#N/A</c:v>
                </c:pt>
                <c:pt idx="2734">
                  <c:v>#N/A</c:v>
                </c:pt>
                <c:pt idx="2735">
                  <c:v>#N/A</c:v>
                </c:pt>
                <c:pt idx="2736">
                  <c:v>#N/A</c:v>
                </c:pt>
                <c:pt idx="2737">
                  <c:v>#N/A</c:v>
                </c:pt>
                <c:pt idx="2738">
                  <c:v>#N/A</c:v>
                </c:pt>
                <c:pt idx="2739">
                  <c:v>#N/A</c:v>
                </c:pt>
                <c:pt idx="2740">
                  <c:v>#N/A</c:v>
                </c:pt>
                <c:pt idx="2741">
                  <c:v>#N/A</c:v>
                </c:pt>
                <c:pt idx="2742">
                  <c:v>#N/A</c:v>
                </c:pt>
                <c:pt idx="2743">
                  <c:v>#N/A</c:v>
                </c:pt>
                <c:pt idx="2744">
                  <c:v>#N/A</c:v>
                </c:pt>
                <c:pt idx="2745">
                  <c:v>#N/A</c:v>
                </c:pt>
                <c:pt idx="2746">
                  <c:v>#N/A</c:v>
                </c:pt>
                <c:pt idx="2747">
                  <c:v>#N/A</c:v>
                </c:pt>
                <c:pt idx="2748">
                  <c:v>#N/A</c:v>
                </c:pt>
                <c:pt idx="2749">
                  <c:v>#N/A</c:v>
                </c:pt>
                <c:pt idx="2750">
                  <c:v>#N/A</c:v>
                </c:pt>
                <c:pt idx="2751">
                  <c:v>#N/A</c:v>
                </c:pt>
                <c:pt idx="2752">
                  <c:v>#N/A</c:v>
                </c:pt>
                <c:pt idx="2753">
                  <c:v>#N/A</c:v>
                </c:pt>
                <c:pt idx="2754">
                  <c:v>#N/A</c:v>
                </c:pt>
                <c:pt idx="2755">
                  <c:v>#N/A</c:v>
                </c:pt>
                <c:pt idx="2756">
                  <c:v>#N/A</c:v>
                </c:pt>
                <c:pt idx="2757">
                  <c:v>#N/A</c:v>
                </c:pt>
                <c:pt idx="2758">
                  <c:v>#N/A</c:v>
                </c:pt>
                <c:pt idx="2759">
                  <c:v>#N/A</c:v>
                </c:pt>
                <c:pt idx="2760">
                  <c:v>#N/A</c:v>
                </c:pt>
                <c:pt idx="2761">
                  <c:v>#N/A</c:v>
                </c:pt>
                <c:pt idx="2762">
                  <c:v>#N/A</c:v>
                </c:pt>
                <c:pt idx="2763">
                  <c:v>#N/A</c:v>
                </c:pt>
                <c:pt idx="2764">
                  <c:v>#N/A</c:v>
                </c:pt>
                <c:pt idx="2765">
                  <c:v>#N/A</c:v>
                </c:pt>
                <c:pt idx="2766">
                  <c:v>#N/A</c:v>
                </c:pt>
                <c:pt idx="2767">
                  <c:v>#N/A</c:v>
                </c:pt>
                <c:pt idx="2768">
                  <c:v>#N/A</c:v>
                </c:pt>
                <c:pt idx="2769">
                  <c:v>#N/A</c:v>
                </c:pt>
                <c:pt idx="2770">
                  <c:v>#N/A</c:v>
                </c:pt>
                <c:pt idx="2771">
                  <c:v>#N/A</c:v>
                </c:pt>
                <c:pt idx="2772">
                  <c:v>#N/A</c:v>
                </c:pt>
                <c:pt idx="2773">
                  <c:v>#N/A</c:v>
                </c:pt>
                <c:pt idx="2774">
                  <c:v>#N/A</c:v>
                </c:pt>
                <c:pt idx="2775">
                  <c:v>#N/A</c:v>
                </c:pt>
                <c:pt idx="2776">
                  <c:v>#N/A</c:v>
                </c:pt>
                <c:pt idx="2777">
                  <c:v>#N/A</c:v>
                </c:pt>
                <c:pt idx="2778">
                  <c:v>#N/A</c:v>
                </c:pt>
                <c:pt idx="2779">
                  <c:v>#N/A</c:v>
                </c:pt>
                <c:pt idx="2780">
                  <c:v>#N/A</c:v>
                </c:pt>
                <c:pt idx="2781">
                  <c:v>#N/A</c:v>
                </c:pt>
                <c:pt idx="2782">
                  <c:v>#N/A</c:v>
                </c:pt>
                <c:pt idx="2783">
                  <c:v>#N/A</c:v>
                </c:pt>
                <c:pt idx="2784">
                  <c:v>#N/A</c:v>
                </c:pt>
                <c:pt idx="2785">
                  <c:v>#N/A</c:v>
                </c:pt>
                <c:pt idx="2786">
                  <c:v>#N/A</c:v>
                </c:pt>
                <c:pt idx="2787">
                  <c:v>#N/A</c:v>
                </c:pt>
                <c:pt idx="2788">
                  <c:v>#N/A</c:v>
                </c:pt>
                <c:pt idx="2789">
                  <c:v>#N/A</c:v>
                </c:pt>
                <c:pt idx="2790">
                  <c:v>#N/A</c:v>
                </c:pt>
                <c:pt idx="2791">
                  <c:v>#N/A</c:v>
                </c:pt>
                <c:pt idx="2792">
                  <c:v>#N/A</c:v>
                </c:pt>
                <c:pt idx="2793">
                  <c:v>#N/A</c:v>
                </c:pt>
                <c:pt idx="2794">
                  <c:v>#N/A</c:v>
                </c:pt>
                <c:pt idx="2795">
                  <c:v>#N/A</c:v>
                </c:pt>
                <c:pt idx="2796">
                  <c:v>#N/A</c:v>
                </c:pt>
                <c:pt idx="2797">
                  <c:v>#N/A</c:v>
                </c:pt>
                <c:pt idx="2798">
                  <c:v>#N/A</c:v>
                </c:pt>
                <c:pt idx="2799">
                  <c:v>#N/A</c:v>
                </c:pt>
                <c:pt idx="2800">
                  <c:v>#N/A</c:v>
                </c:pt>
                <c:pt idx="2801">
                  <c:v>#N/A</c:v>
                </c:pt>
                <c:pt idx="2802">
                  <c:v>#N/A</c:v>
                </c:pt>
                <c:pt idx="2803">
                  <c:v>#N/A</c:v>
                </c:pt>
                <c:pt idx="2804">
                  <c:v>#N/A</c:v>
                </c:pt>
                <c:pt idx="2805">
                  <c:v>#N/A</c:v>
                </c:pt>
                <c:pt idx="2806">
                  <c:v>#N/A</c:v>
                </c:pt>
                <c:pt idx="2807">
                  <c:v>#N/A</c:v>
                </c:pt>
                <c:pt idx="2808">
                  <c:v>#N/A</c:v>
                </c:pt>
                <c:pt idx="2809">
                  <c:v>#N/A</c:v>
                </c:pt>
                <c:pt idx="2810">
                  <c:v>#N/A</c:v>
                </c:pt>
                <c:pt idx="2811">
                  <c:v>#N/A</c:v>
                </c:pt>
                <c:pt idx="2812">
                  <c:v>#N/A</c:v>
                </c:pt>
                <c:pt idx="2813">
                  <c:v>#N/A</c:v>
                </c:pt>
                <c:pt idx="2814">
                  <c:v>#N/A</c:v>
                </c:pt>
                <c:pt idx="2815">
                  <c:v>#N/A</c:v>
                </c:pt>
                <c:pt idx="2816">
                  <c:v>#N/A</c:v>
                </c:pt>
                <c:pt idx="2817">
                  <c:v>#N/A</c:v>
                </c:pt>
                <c:pt idx="2818">
                  <c:v>#N/A</c:v>
                </c:pt>
                <c:pt idx="2819">
                  <c:v>#N/A</c:v>
                </c:pt>
                <c:pt idx="2820">
                  <c:v>#N/A</c:v>
                </c:pt>
                <c:pt idx="2821">
                  <c:v>#N/A</c:v>
                </c:pt>
                <c:pt idx="2822">
                  <c:v>#N/A</c:v>
                </c:pt>
                <c:pt idx="2823">
                  <c:v>#N/A</c:v>
                </c:pt>
                <c:pt idx="2824">
                  <c:v>#N/A</c:v>
                </c:pt>
                <c:pt idx="2825">
                  <c:v>#N/A</c:v>
                </c:pt>
                <c:pt idx="2826">
                  <c:v>#N/A</c:v>
                </c:pt>
                <c:pt idx="2827">
                  <c:v>#N/A</c:v>
                </c:pt>
                <c:pt idx="2828">
                  <c:v>#N/A</c:v>
                </c:pt>
                <c:pt idx="2829">
                  <c:v>#N/A</c:v>
                </c:pt>
                <c:pt idx="2830">
                  <c:v>#N/A</c:v>
                </c:pt>
                <c:pt idx="2831">
                  <c:v>#N/A</c:v>
                </c:pt>
                <c:pt idx="2832">
                  <c:v>#N/A</c:v>
                </c:pt>
                <c:pt idx="2833">
                  <c:v>#N/A</c:v>
                </c:pt>
                <c:pt idx="2834">
                  <c:v>#N/A</c:v>
                </c:pt>
                <c:pt idx="2835">
                  <c:v>#N/A</c:v>
                </c:pt>
                <c:pt idx="2836">
                  <c:v>#N/A</c:v>
                </c:pt>
                <c:pt idx="2837">
                  <c:v>#N/A</c:v>
                </c:pt>
                <c:pt idx="2838">
                  <c:v>#N/A</c:v>
                </c:pt>
                <c:pt idx="2839">
                  <c:v>#N/A</c:v>
                </c:pt>
                <c:pt idx="2840">
                  <c:v>#N/A</c:v>
                </c:pt>
                <c:pt idx="2841">
                  <c:v>#N/A</c:v>
                </c:pt>
                <c:pt idx="2842">
                  <c:v>#N/A</c:v>
                </c:pt>
                <c:pt idx="2843">
                  <c:v>#N/A</c:v>
                </c:pt>
                <c:pt idx="2844">
                  <c:v>#N/A</c:v>
                </c:pt>
                <c:pt idx="2845">
                  <c:v>#N/A</c:v>
                </c:pt>
                <c:pt idx="2846">
                  <c:v>#N/A</c:v>
                </c:pt>
                <c:pt idx="2847">
                  <c:v>#N/A</c:v>
                </c:pt>
                <c:pt idx="2848">
                  <c:v>#N/A</c:v>
                </c:pt>
                <c:pt idx="2849">
                  <c:v>#N/A</c:v>
                </c:pt>
                <c:pt idx="2850">
                  <c:v>#N/A</c:v>
                </c:pt>
                <c:pt idx="2851">
                  <c:v>#N/A</c:v>
                </c:pt>
                <c:pt idx="2852">
                  <c:v>#N/A</c:v>
                </c:pt>
                <c:pt idx="2853">
                  <c:v>#N/A</c:v>
                </c:pt>
                <c:pt idx="2854">
                  <c:v>#N/A</c:v>
                </c:pt>
                <c:pt idx="2855">
                  <c:v>#N/A</c:v>
                </c:pt>
                <c:pt idx="2856">
                  <c:v>#N/A</c:v>
                </c:pt>
                <c:pt idx="2857">
                  <c:v>#N/A</c:v>
                </c:pt>
                <c:pt idx="2858">
                  <c:v>#N/A</c:v>
                </c:pt>
                <c:pt idx="2859">
                  <c:v>#N/A</c:v>
                </c:pt>
                <c:pt idx="2860">
                  <c:v>#N/A</c:v>
                </c:pt>
                <c:pt idx="2861">
                  <c:v>#N/A</c:v>
                </c:pt>
                <c:pt idx="2862">
                  <c:v>#N/A</c:v>
                </c:pt>
                <c:pt idx="2863">
                  <c:v>#N/A</c:v>
                </c:pt>
                <c:pt idx="2864">
                  <c:v>#N/A</c:v>
                </c:pt>
                <c:pt idx="2865">
                  <c:v>#N/A</c:v>
                </c:pt>
                <c:pt idx="2866">
                  <c:v>#N/A</c:v>
                </c:pt>
                <c:pt idx="2867">
                  <c:v>#N/A</c:v>
                </c:pt>
                <c:pt idx="2868">
                  <c:v>#N/A</c:v>
                </c:pt>
                <c:pt idx="2869">
                  <c:v>#N/A</c:v>
                </c:pt>
                <c:pt idx="2870">
                  <c:v>#N/A</c:v>
                </c:pt>
                <c:pt idx="2871">
                  <c:v>#N/A</c:v>
                </c:pt>
                <c:pt idx="2872">
                  <c:v>#N/A</c:v>
                </c:pt>
                <c:pt idx="2873">
                  <c:v>#N/A</c:v>
                </c:pt>
                <c:pt idx="2874">
                  <c:v>#N/A</c:v>
                </c:pt>
                <c:pt idx="2875">
                  <c:v>#N/A</c:v>
                </c:pt>
                <c:pt idx="2876">
                  <c:v>#N/A</c:v>
                </c:pt>
                <c:pt idx="2877">
                  <c:v>#N/A</c:v>
                </c:pt>
                <c:pt idx="2878">
                  <c:v>#N/A</c:v>
                </c:pt>
                <c:pt idx="2879">
                  <c:v>#N/A</c:v>
                </c:pt>
                <c:pt idx="2880">
                  <c:v>#N/A</c:v>
                </c:pt>
                <c:pt idx="2881">
                  <c:v>#N/A</c:v>
                </c:pt>
                <c:pt idx="2882">
                  <c:v>#N/A</c:v>
                </c:pt>
                <c:pt idx="2883">
                  <c:v>#N/A</c:v>
                </c:pt>
                <c:pt idx="2884">
                  <c:v>#N/A</c:v>
                </c:pt>
                <c:pt idx="2885">
                  <c:v>#N/A</c:v>
                </c:pt>
                <c:pt idx="2886">
                  <c:v>#N/A</c:v>
                </c:pt>
                <c:pt idx="2887">
                  <c:v>#N/A</c:v>
                </c:pt>
                <c:pt idx="2888">
                  <c:v>#N/A</c:v>
                </c:pt>
                <c:pt idx="2889">
                  <c:v>#N/A</c:v>
                </c:pt>
                <c:pt idx="2890">
                  <c:v>#N/A</c:v>
                </c:pt>
                <c:pt idx="2891">
                  <c:v>#N/A</c:v>
                </c:pt>
                <c:pt idx="2892">
                  <c:v>#N/A</c:v>
                </c:pt>
                <c:pt idx="2893">
                  <c:v>#N/A</c:v>
                </c:pt>
                <c:pt idx="2894">
                  <c:v>#N/A</c:v>
                </c:pt>
                <c:pt idx="2895">
                  <c:v>#N/A</c:v>
                </c:pt>
                <c:pt idx="2896">
                  <c:v>#N/A</c:v>
                </c:pt>
                <c:pt idx="2897">
                  <c:v>#N/A</c:v>
                </c:pt>
                <c:pt idx="2898">
                  <c:v>#N/A</c:v>
                </c:pt>
                <c:pt idx="2899">
                  <c:v>#N/A</c:v>
                </c:pt>
                <c:pt idx="2900">
                  <c:v>#N/A</c:v>
                </c:pt>
                <c:pt idx="2901">
                  <c:v>#N/A</c:v>
                </c:pt>
                <c:pt idx="2902">
                  <c:v>#N/A</c:v>
                </c:pt>
                <c:pt idx="2903">
                  <c:v>#N/A</c:v>
                </c:pt>
                <c:pt idx="2904">
                  <c:v>#N/A</c:v>
                </c:pt>
                <c:pt idx="2905">
                  <c:v>#N/A</c:v>
                </c:pt>
                <c:pt idx="2906">
                  <c:v>#N/A</c:v>
                </c:pt>
                <c:pt idx="2907">
                  <c:v>#N/A</c:v>
                </c:pt>
                <c:pt idx="2908">
                  <c:v>#N/A</c:v>
                </c:pt>
                <c:pt idx="2909">
                  <c:v>#N/A</c:v>
                </c:pt>
                <c:pt idx="2910">
                  <c:v>#N/A</c:v>
                </c:pt>
                <c:pt idx="2911">
                  <c:v>#N/A</c:v>
                </c:pt>
                <c:pt idx="2912">
                  <c:v>#N/A</c:v>
                </c:pt>
                <c:pt idx="2913">
                  <c:v>#N/A</c:v>
                </c:pt>
                <c:pt idx="2914">
                  <c:v>#N/A</c:v>
                </c:pt>
                <c:pt idx="2915">
                  <c:v>#N/A</c:v>
                </c:pt>
                <c:pt idx="2916">
                  <c:v>#N/A</c:v>
                </c:pt>
                <c:pt idx="2917">
                  <c:v>#N/A</c:v>
                </c:pt>
                <c:pt idx="2918">
                  <c:v>#N/A</c:v>
                </c:pt>
                <c:pt idx="2919">
                  <c:v>#N/A</c:v>
                </c:pt>
                <c:pt idx="2920">
                  <c:v>#N/A</c:v>
                </c:pt>
                <c:pt idx="2921">
                  <c:v>#N/A</c:v>
                </c:pt>
                <c:pt idx="2922">
                  <c:v>#N/A</c:v>
                </c:pt>
                <c:pt idx="2923">
                  <c:v>#N/A</c:v>
                </c:pt>
                <c:pt idx="2924">
                  <c:v>#N/A</c:v>
                </c:pt>
                <c:pt idx="2925">
                  <c:v>#N/A</c:v>
                </c:pt>
                <c:pt idx="2926">
                  <c:v>#N/A</c:v>
                </c:pt>
                <c:pt idx="2927">
                  <c:v>#N/A</c:v>
                </c:pt>
                <c:pt idx="2928">
                  <c:v>#N/A</c:v>
                </c:pt>
                <c:pt idx="2929">
                  <c:v>#N/A</c:v>
                </c:pt>
                <c:pt idx="2930">
                  <c:v>#N/A</c:v>
                </c:pt>
                <c:pt idx="2931">
                  <c:v>#N/A</c:v>
                </c:pt>
                <c:pt idx="2932">
                  <c:v>#N/A</c:v>
                </c:pt>
                <c:pt idx="2933">
                  <c:v>#N/A</c:v>
                </c:pt>
                <c:pt idx="2934">
                  <c:v>#N/A</c:v>
                </c:pt>
                <c:pt idx="2935">
                  <c:v>#N/A</c:v>
                </c:pt>
                <c:pt idx="2936">
                  <c:v>#N/A</c:v>
                </c:pt>
                <c:pt idx="2937">
                  <c:v>#N/A</c:v>
                </c:pt>
                <c:pt idx="2938">
                  <c:v>#N/A</c:v>
                </c:pt>
                <c:pt idx="2939">
                  <c:v>#N/A</c:v>
                </c:pt>
                <c:pt idx="2940">
                  <c:v>#N/A</c:v>
                </c:pt>
                <c:pt idx="2941">
                  <c:v>#N/A</c:v>
                </c:pt>
                <c:pt idx="2942">
                  <c:v>#N/A</c:v>
                </c:pt>
                <c:pt idx="2943">
                  <c:v>#N/A</c:v>
                </c:pt>
                <c:pt idx="2944">
                  <c:v>#N/A</c:v>
                </c:pt>
                <c:pt idx="2945">
                  <c:v>#N/A</c:v>
                </c:pt>
                <c:pt idx="2946">
                  <c:v>#N/A</c:v>
                </c:pt>
                <c:pt idx="2947">
                  <c:v>#N/A</c:v>
                </c:pt>
                <c:pt idx="2948">
                  <c:v>#N/A</c:v>
                </c:pt>
                <c:pt idx="2949">
                  <c:v>#N/A</c:v>
                </c:pt>
                <c:pt idx="2950">
                  <c:v>#N/A</c:v>
                </c:pt>
                <c:pt idx="2951">
                  <c:v>#N/A</c:v>
                </c:pt>
                <c:pt idx="2952">
                  <c:v>#N/A</c:v>
                </c:pt>
                <c:pt idx="2953">
                  <c:v>#N/A</c:v>
                </c:pt>
                <c:pt idx="2954">
                  <c:v>#N/A</c:v>
                </c:pt>
                <c:pt idx="2955">
                  <c:v>#N/A</c:v>
                </c:pt>
                <c:pt idx="2956">
                  <c:v>#N/A</c:v>
                </c:pt>
                <c:pt idx="2957">
                  <c:v>#N/A</c:v>
                </c:pt>
                <c:pt idx="2958">
                  <c:v>#N/A</c:v>
                </c:pt>
                <c:pt idx="2959">
                  <c:v>#N/A</c:v>
                </c:pt>
                <c:pt idx="2960">
                  <c:v>#N/A</c:v>
                </c:pt>
                <c:pt idx="2961">
                  <c:v>#N/A</c:v>
                </c:pt>
                <c:pt idx="2962">
                  <c:v>#N/A</c:v>
                </c:pt>
                <c:pt idx="2963">
                  <c:v>#N/A</c:v>
                </c:pt>
                <c:pt idx="2964">
                  <c:v>#N/A</c:v>
                </c:pt>
                <c:pt idx="2965">
                  <c:v>#N/A</c:v>
                </c:pt>
                <c:pt idx="2966">
                  <c:v>#N/A</c:v>
                </c:pt>
                <c:pt idx="2967">
                  <c:v>#N/A</c:v>
                </c:pt>
                <c:pt idx="2968">
                  <c:v>#N/A</c:v>
                </c:pt>
                <c:pt idx="2969">
                  <c:v>#N/A</c:v>
                </c:pt>
                <c:pt idx="2970">
                  <c:v>#N/A</c:v>
                </c:pt>
                <c:pt idx="2971">
                  <c:v>#N/A</c:v>
                </c:pt>
                <c:pt idx="2972">
                  <c:v>#N/A</c:v>
                </c:pt>
                <c:pt idx="2973">
                  <c:v>#N/A</c:v>
                </c:pt>
                <c:pt idx="2974">
                  <c:v>#N/A</c:v>
                </c:pt>
                <c:pt idx="2975">
                  <c:v>#N/A</c:v>
                </c:pt>
                <c:pt idx="2976">
                  <c:v>#N/A</c:v>
                </c:pt>
                <c:pt idx="2977">
                  <c:v>#N/A</c:v>
                </c:pt>
                <c:pt idx="2978">
                  <c:v>#N/A</c:v>
                </c:pt>
                <c:pt idx="2979">
                  <c:v>#N/A</c:v>
                </c:pt>
                <c:pt idx="2980">
                  <c:v>#N/A</c:v>
                </c:pt>
                <c:pt idx="2981">
                  <c:v>#N/A</c:v>
                </c:pt>
                <c:pt idx="2982">
                  <c:v>#N/A</c:v>
                </c:pt>
                <c:pt idx="2983">
                  <c:v>#N/A</c:v>
                </c:pt>
                <c:pt idx="2984">
                  <c:v>#N/A</c:v>
                </c:pt>
                <c:pt idx="2985">
                  <c:v>#N/A</c:v>
                </c:pt>
                <c:pt idx="2986">
                  <c:v>#N/A</c:v>
                </c:pt>
                <c:pt idx="2987">
                  <c:v>#N/A</c:v>
                </c:pt>
                <c:pt idx="2988">
                  <c:v>#N/A</c:v>
                </c:pt>
                <c:pt idx="2989">
                  <c:v>#N/A</c:v>
                </c:pt>
                <c:pt idx="2990">
                  <c:v>#N/A</c:v>
                </c:pt>
                <c:pt idx="2991">
                  <c:v>#N/A</c:v>
                </c:pt>
                <c:pt idx="2992">
                  <c:v>#N/A</c:v>
                </c:pt>
                <c:pt idx="2993">
                  <c:v>#N/A</c:v>
                </c:pt>
                <c:pt idx="2994">
                  <c:v>#N/A</c:v>
                </c:pt>
                <c:pt idx="2995">
                  <c:v>#N/A</c:v>
                </c:pt>
                <c:pt idx="2996">
                  <c:v>#N/A</c:v>
                </c:pt>
                <c:pt idx="2997">
                  <c:v>#N/A</c:v>
                </c:pt>
                <c:pt idx="2998">
                  <c:v>#N/A</c:v>
                </c:pt>
                <c:pt idx="2999">
                  <c:v>#N/A</c:v>
                </c:pt>
                <c:pt idx="3000">
                  <c:v>#N/A</c:v>
                </c:pt>
                <c:pt idx="3001">
                  <c:v>#N/A</c:v>
                </c:pt>
                <c:pt idx="3002">
                  <c:v>#N/A</c:v>
                </c:pt>
                <c:pt idx="3003">
                  <c:v>#N/A</c:v>
                </c:pt>
                <c:pt idx="3004">
                  <c:v>#N/A</c:v>
                </c:pt>
                <c:pt idx="3005">
                  <c:v>#N/A</c:v>
                </c:pt>
                <c:pt idx="3006">
                  <c:v>#N/A</c:v>
                </c:pt>
                <c:pt idx="3007">
                  <c:v>#N/A</c:v>
                </c:pt>
                <c:pt idx="3008">
                  <c:v>#N/A</c:v>
                </c:pt>
                <c:pt idx="3009">
                  <c:v>#N/A</c:v>
                </c:pt>
                <c:pt idx="3010">
                  <c:v>#N/A</c:v>
                </c:pt>
                <c:pt idx="3011">
                  <c:v>#N/A</c:v>
                </c:pt>
                <c:pt idx="3012">
                  <c:v>#N/A</c:v>
                </c:pt>
                <c:pt idx="3013">
                  <c:v>#N/A</c:v>
                </c:pt>
                <c:pt idx="3014">
                  <c:v>#N/A</c:v>
                </c:pt>
                <c:pt idx="3015">
                  <c:v>#N/A</c:v>
                </c:pt>
                <c:pt idx="3016">
                  <c:v>#N/A</c:v>
                </c:pt>
                <c:pt idx="3017">
                  <c:v>#N/A</c:v>
                </c:pt>
                <c:pt idx="3018">
                  <c:v>#N/A</c:v>
                </c:pt>
                <c:pt idx="3019">
                  <c:v>#N/A</c:v>
                </c:pt>
                <c:pt idx="3020">
                  <c:v>#N/A</c:v>
                </c:pt>
                <c:pt idx="3021">
                  <c:v>#N/A</c:v>
                </c:pt>
                <c:pt idx="3022">
                  <c:v>#N/A</c:v>
                </c:pt>
                <c:pt idx="3023">
                  <c:v>#N/A</c:v>
                </c:pt>
                <c:pt idx="3024">
                  <c:v>#N/A</c:v>
                </c:pt>
                <c:pt idx="3025">
                  <c:v>#N/A</c:v>
                </c:pt>
                <c:pt idx="3026">
                  <c:v>#N/A</c:v>
                </c:pt>
                <c:pt idx="3027">
                  <c:v>#N/A</c:v>
                </c:pt>
                <c:pt idx="3028">
                  <c:v>#N/A</c:v>
                </c:pt>
                <c:pt idx="3029">
                  <c:v>#N/A</c:v>
                </c:pt>
                <c:pt idx="3030">
                  <c:v>#N/A</c:v>
                </c:pt>
                <c:pt idx="3031">
                  <c:v>#N/A</c:v>
                </c:pt>
                <c:pt idx="3032">
                  <c:v>#N/A</c:v>
                </c:pt>
                <c:pt idx="3033">
                  <c:v>#N/A</c:v>
                </c:pt>
                <c:pt idx="3034">
                  <c:v>#N/A</c:v>
                </c:pt>
                <c:pt idx="3035">
                  <c:v>#N/A</c:v>
                </c:pt>
                <c:pt idx="3036">
                  <c:v>#N/A</c:v>
                </c:pt>
                <c:pt idx="3037">
                  <c:v>#N/A</c:v>
                </c:pt>
                <c:pt idx="3038">
                  <c:v>#N/A</c:v>
                </c:pt>
                <c:pt idx="3039">
                  <c:v>#N/A</c:v>
                </c:pt>
                <c:pt idx="3040">
                  <c:v>#N/A</c:v>
                </c:pt>
                <c:pt idx="3041">
                  <c:v>#N/A</c:v>
                </c:pt>
                <c:pt idx="3042">
                  <c:v>#N/A</c:v>
                </c:pt>
                <c:pt idx="3043">
                  <c:v>#N/A</c:v>
                </c:pt>
                <c:pt idx="3044">
                  <c:v>#N/A</c:v>
                </c:pt>
                <c:pt idx="3045">
                  <c:v>#N/A</c:v>
                </c:pt>
                <c:pt idx="3046">
                  <c:v>#N/A</c:v>
                </c:pt>
                <c:pt idx="3047">
                  <c:v>#N/A</c:v>
                </c:pt>
                <c:pt idx="3048">
                  <c:v>#N/A</c:v>
                </c:pt>
                <c:pt idx="3049">
                  <c:v>#N/A</c:v>
                </c:pt>
                <c:pt idx="3050">
                  <c:v>#N/A</c:v>
                </c:pt>
                <c:pt idx="3051">
                  <c:v>#N/A</c:v>
                </c:pt>
                <c:pt idx="3052">
                  <c:v>#N/A</c:v>
                </c:pt>
                <c:pt idx="3053">
                  <c:v>#N/A</c:v>
                </c:pt>
                <c:pt idx="3054">
                  <c:v>#N/A</c:v>
                </c:pt>
                <c:pt idx="3055">
                  <c:v>#N/A</c:v>
                </c:pt>
                <c:pt idx="3056">
                  <c:v>#N/A</c:v>
                </c:pt>
                <c:pt idx="3057">
                  <c:v>#N/A</c:v>
                </c:pt>
                <c:pt idx="3058">
                  <c:v>#N/A</c:v>
                </c:pt>
                <c:pt idx="3059">
                  <c:v>#N/A</c:v>
                </c:pt>
                <c:pt idx="3060">
                  <c:v>#N/A</c:v>
                </c:pt>
                <c:pt idx="3061">
                  <c:v>#N/A</c:v>
                </c:pt>
                <c:pt idx="3062">
                  <c:v>#N/A</c:v>
                </c:pt>
                <c:pt idx="3063">
                  <c:v>#N/A</c:v>
                </c:pt>
                <c:pt idx="3064">
                  <c:v>#N/A</c:v>
                </c:pt>
                <c:pt idx="3065">
                  <c:v>#N/A</c:v>
                </c:pt>
                <c:pt idx="3066">
                  <c:v>#N/A</c:v>
                </c:pt>
                <c:pt idx="3067">
                  <c:v>#N/A</c:v>
                </c:pt>
                <c:pt idx="3068">
                  <c:v>#N/A</c:v>
                </c:pt>
                <c:pt idx="3069">
                  <c:v>#N/A</c:v>
                </c:pt>
                <c:pt idx="3070">
                  <c:v>#N/A</c:v>
                </c:pt>
                <c:pt idx="3071">
                  <c:v>#N/A</c:v>
                </c:pt>
                <c:pt idx="3072">
                  <c:v>#N/A</c:v>
                </c:pt>
                <c:pt idx="3073">
                  <c:v>#N/A</c:v>
                </c:pt>
                <c:pt idx="3074">
                  <c:v>#N/A</c:v>
                </c:pt>
                <c:pt idx="3075">
                  <c:v>#N/A</c:v>
                </c:pt>
                <c:pt idx="3076">
                  <c:v>#N/A</c:v>
                </c:pt>
                <c:pt idx="3077">
                  <c:v>#N/A</c:v>
                </c:pt>
                <c:pt idx="3078">
                  <c:v>#N/A</c:v>
                </c:pt>
                <c:pt idx="3079">
                  <c:v>#N/A</c:v>
                </c:pt>
                <c:pt idx="3080">
                  <c:v>#N/A</c:v>
                </c:pt>
                <c:pt idx="3081">
                  <c:v>#N/A</c:v>
                </c:pt>
                <c:pt idx="3082">
                  <c:v>#N/A</c:v>
                </c:pt>
                <c:pt idx="3083">
                  <c:v>#N/A</c:v>
                </c:pt>
                <c:pt idx="3084">
                  <c:v>#N/A</c:v>
                </c:pt>
                <c:pt idx="3085">
                  <c:v>#N/A</c:v>
                </c:pt>
                <c:pt idx="3086">
                  <c:v>#N/A</c:v>
                </c:pt>
                <c:pt idx="3087">
                  <c:v>#N/A</c:v>
                </c:pt>
                <c:pt idx="3088">
                  <c:v>#N/A</c:v>
                </c:pt>
                <c:pt idx="3089">
                  <c:v>#N/A</c:v>
                </c:pt>
                <c:pt idx="3090">
                  <c:v>#N/A</c:v>
                </c:pt>
                <c:pt idx="3091">
                  <c:v>#N/A</c:v>
                </c:pt>
                <c:pt idx="3092">
                  <c:v>#N/A</c:v>
                </c:pt>
                <c:pt idx="3093">
                  <c:v>#N/A</c:v>
                </c:pt>
                <c:pt idx="3094">
                  <c:v>#N/A</c:v>
                </c:pt>
                <c:pt idx="3095">
                  <c:v>#N/A</c:v>
                </c:pt>
                <c:pt idx="3096">
                  <c:v>#N/A</c:v>
                </c:pt>
                <c:pt idx="3097">
                  <c:v>#N/A</c:v>
                </c:pt>
                <c:pt idx="3098">
                  <c:v>#N/A</c:v>
                </c:pt>
                <c:pt idx="3099">
                  <c:v>#N/A</c:v>
                </c:pt>
                <c:pt idx="3100">
                  <c:v>#N/A</c:v>
                </c:pt>
                <c:pt idx="3101">
                  <c:v>#N/A</c:v>
                </c:pt>
                <c:pt idx="3102">
                  <c:v>#N/A</c:v>
                </c:pt>
                <c:pt idx="3103">
                  <c:v>#N/A</c:v>
                </c:pt>
                <c:pt idx="3104">
                  <c:v>#N/A</c:v>
                </c:pt>
                <c:pt idx="3105">
                  <c:v>#N/A</c:v>
                </c:pt>
                <c:pt idx="3106">
                  <c:v>#N/A</c:v>
                </c:pt>
                <c:pt idx="3107">
                  <c:v>#N/A</c:v>
                </c:pt>
                <c:pt idx="3108">
                  <c:v>#N/A</c:v>
                </c:pt>
                <c:pt idx="3109">
                  <c:v>#N/A</c:v>
                </c:pt>
                <c:pt idx="3110">
                  <c:v>#N/A</c:v>
                </c:pt>
                <c:pt idx="3111">
                  <c:v>#N/A</c:v>
                </c:pt>
                <c:pt idx="3112">
                  <c:v>#N/A</c:v>
                </c:pt>
                <c:pt idx="3113">
                  <c:v>#N/A</c:v>
                </c:pt>
                <c:pt idx="3114">
                  <c:v>#N/A</c:v>
                </c:pt>
                <c:pt idx="3115">
                  <c:v>#N/A</c:v>
                </c:pt>
                <c:pt idx="3116">
                  <c:v>#N/A</c:v>
                </c:pt>
                <c:pt idx="3117">
                  <c:v>#N/A</c:v>
                </c:pt>
                <c:pt idx="3118">
                  <c:v>#N/A</c:v>
                </c:pt>
                <c:pt idx="3119">
                  <c:v>#N/A</c:v>
                </c:pt>
                <c:pt idx="3120">
                  <c:v>#N/A</c:v>
                </c:pt>
                <c:pt idx="3121">
                  <c:v>#N/A</c:v>
                </c:pt>
                <c:pt idx="3122">
                  <c:v>#N/A</c:v>
                </c:pt>
                <c:pt idx="3123">
                  <c:v>#N/A</c:v>
                </c:pt>
                <c:pt idx="3124">
                  <c:v>#N/A</c:v>
                </c:pt>
                <c:pt idx="3125">
                  <c:v>#N/A</c:v>
                </c:pt>
                <c:pt idx="3126">
                  <c:v>#N/A</c:v>
                </c:pt>
                <c:pt idx="3127">
                  <c:v>#N/A</c:v>
                </c:pt>
                <c:pt idx="3128">
                  <c:v>#N/A</c:v>
                </c:pt>
                <c:pt idx="3129">
                  <c:v>#N/A</c:v>
                </c:pt>
                <c:pt idx="3130">
                  <c:v>#N/A</c:v>
                </c:pt>
                <c:pt idx="3131">
                  <c:v>#N/A</c:v>
                </c:pt>
                <c:pt idx="3132">
                  <c:v>#N/A</c:v>
                </c:pt>
                <c:pt idx="3133">
                  <c:v>#N/A</c:v>
                </c:pt>
                <c:pt idx="3134">
                  <c:v>#N/A</c:v>
                </c:pt>
                <c:pt idx="3135">
                  <c:v>#N/A</c:v>
                </c:pt>
                <c:pt idx="3136">
                  <c:v>#N/A</c:v>
                </c:pt>
                <c:pt idx="3137">
                  <c:v>#N/A</c:v>
                </c:pt>
                <c:pt idx="3138">
                  <c:v>#N/A</c:v>
                </c:pt>
                <c:pt idx="3139">
                  <c:v>#N/A</c:v>
                </c:pt>
                <c:pt idx="3140">
                  <c:v>#N/A</c:v>
                </c:pt>
                <c:pt idx="3141">
                  <c:v>#N/A</c:v>
                </c:pt>
                <c:pt idx="3142">
                  <c:v>#N/A</c:v>
                </c:pt>
                <c:pt idx="3143">
                  <c:v>#N/A</c:v>
                </c:pt>
                <c:pt idx="3144">
                  <c:v>#N/A</c:v>
                </c:pt>
                <c:pt idx="3145">
                  <c:v>#N/A</c:v>
                </c:pt>
                <c:pt idx="3146">
                  <c:v>#N/A</c:v>
                </c:pt>
                <c:pt idx="3147">
                  <c:v>#N/A</c:v>
                </c:pt>
                <c:pt idx="3148">
                  <c:v>#N/A</c:v>
                </c:pt>
                <c:pt idx="3149">
                  <c:v>#N/A</c:v>
                </c:pt>
                <c:pt idx="3150">
                  <c:v>#N/A</c:v>
                </c:pt>
                <c:pt idx="3151">
                  <c:v>#N/A</c:v>
                </c:pt>
                <c:pt idx="3152">
                  <c:v>#N/A</c:v>
                </c:pt>
                <c:pt idx="3153">
                  <c:v>#N/A</c:v>
                </c:pt>
                <c:pt idx="3154">
                  <c:v>#N/A</c:v>
                </c:pt>
                <c:pt idx="3155">
                  <c:v>#N/A</c:v>
                </c:pt>
                <c:pt idx="3156">
                  <c:v>#N/A</c:v>
                </c:pt>
                <c:pt idx="3157">
                  <c:v>#N/A</c:v>
                </c:pt>
                <c:pt idx="3158">
                  <c:v>#N/A</c:v>
                </c:pt>
                <c:pt idx="3159">
                  <c:v>#N/A</c:v>
                </c:pt>
                <c:pt idx="3160">
                  <c:v>#N/A</c:v>
                </c:pt>
                <c:pt idx="3161">
                  <c:v>#N/A</c:v>
                </c:pt>
                <c:pt idx="3162">
                  <c:v>#N/A</c:v>
                </c:pt>
                <c:pt idx="3163">
                  <c:v>#N/A</c:v>
                </c:pt>
                <c:pt idx="3164">
                  <c:v>#N/A</c:v>
                </c:pt>
                <c:pt idx="3165">
                  <c:v>#N/A</c:v>
                </c:pt>
                <c:pt idx="3166">
                  <c:v>#N/A</c:v>
                </c:pt>
                <c:pt idx="3167">
                  <c:v>#N/A</c:v>
                </c:pt>
                <c:pt idx="3168">
                  <c:v>#N/A</c:v>
                </c:pt>
                <c:pt idx="3169">
                  <c:v>#N/A</c:v>
                </c:pt>
                <c:pt idx="3170">
                  <c:v>#N/A</c:v>
                </c:pt>
                <c:pt idx="3171">
                  <c:v>#N/A</c:v>
                </c:pt>
                <c:pt idx="3172">
                  <c:v>#N/A</c:v>
                </c:pt>
                <c:pt idx="3173">
                  <c:v>#N/A</c:v>
                </c:pt>
                <c:pt idx="3174">
                  <c:v>#N/A</c:v>
                </c:pt>
                <c:pt idx="3175">
                  <c:v>#N/A</c:v>
                </c:pt>
                <c:pt idx="3176">
                  <c:v>#N/A</c:v>
                </c:pt>
                <c:pt idx="3177">
                  <c:v>#N/A</c:v>
                </c:pt>
                <c:pt idx="3178">
                  <c:v>#N/A</c:v>
                </c:pt>
                <c:pt idx="3179">
                  <c:v>#N/A</c:v>
                </c:pt>
                <c:pt idx="3180">
                  <c:v>#N/A</c:v>
                </c:pt>
                <c:pt idx="3181">
                  <c:v>#N/A</c:v>
                </c:pt>
                <c:pt idx="3182">
                  <c:v>#N/A</c:v>
                </c:pt>
                <c:pt idx="3183">
                  <c:v>#N/A</c:v>
                </c:pt>
                <c:pt idx="3184">
                  <c:v>#N/A</c:v>
                </c:pt>
                <c:pt idx="3185">
                  <c:v>#N/A</c:v>
                </c:pt>
                <c:pt idx="3186">
                  <c:v>#N/A</c:v>
                </c:pt>
                <c:pt idx="3187">
                  <c:v>#N/A</c:v>
                </c:pt>
                <c:pt idx="3188">
                  <c:v>#N/A</c:v>
                </c:pt>
                <c:pt idx="3189">
                  <c:v>#N/A</c:v>
                </c:pt>
                <c:pt idx="3190">
                  <c:v>#N/A</c:v>
                </c:pt>
                <c:pt idx="3191">
                  <c:v>#N/A</c:v>
                </c:pt>
                <c:pt idx="3192">
                  <c:v>#N/A</c:v>
                </c:pt>
                <c:pt idx="3193">
                  <c:v>#N/A</c:v>
                </c:pt>
                <c:pt idx="3194">
                  <c:v>#N/A</c:v>
                </c:pt>
                <c:pt idx="3195">
                  <c:v>#N/A</c:v>
                </c:pt>
                <c:pt idx="3196">
                  <c:v>#N/A</c:v>
                </c:pt>
                <c:pt idx="3197">
                  <c:v>#N/A</c:v>
                </c:pt>
                <c:pt idx="3198">
                  <c:v>#N/A</c:v>
                </c:pt>
                <c:pt idx="3199">
                  <c:v>#N/A</c:v>
                </c:pt>
                <c:pt idx="3200">
                  <c:v>#N/A</c:v>
                </c:pt>
                <c:pt idx="3201">
                  <c:v>#N/A</c:v>
                </c:pt>
                <c:pt idx="3202">
                  <c:v>#N/A</c:v>
                </c:pt>
                <c:pt idx="3203">
                  <c:v>#N/A</c:v>
                </c:pt>
                <c:pt idx="3204">
                  <c:v>#N/A</c:v>
                </c:pt>
                <c:pt idx="3205">
                  <c:v>#N/A</c:v>
                </c:pt>
                <c:pt idx="3206">
                  <c:v>#N/A</c:v>
                </c:pt>
                <c:pt idx="3207">
                  <c:v>#N/A</c:v>
                </c:pt>
                <c:pt idx="3208">
                  <c:v>#N/A</c:v>
                </c:pt>
                <c:pt idx="3209">
                  <c:v>#N/A</c:v>
                </c:pt>
                <c:pt idx="3210">
                  <c:v>#N/A</c:v>
                </c:pt>
                <c:pt idx="3211">
                  <c:v>#N/A</c:v>
                </c:pt>
                <c:pt idx="3212">
                  <c:v>#N/A</c:v>
                </c:pt>
                <c:pt idx="3213">
                  <c:v>#N/A</c:v>
                </c:pt>
                <c:pt idx="3214">
                  <c:v>#N/A</c:v>
                </c:pt>
                <c:pt idx="3215">
                  <c:v>#N/A</c:v>
                </c:pt>
                <c:pt idx="3216">
                  <c:v>#N/A</c:v>
                </c:pt>
                <c:pt idx="3217">
                  <c:v>#N/A</c:v>
                </c:pt>
                <c:pt idx="3218">
                  <c:v>#N/A</c:v>
                </c:pt>
                <c:pt idx="3219">
                  <c:v>#N/A</c:v>
                </c:pt>
                <c:pt idx="3220">
                  <c:v>#N/A</c:v>
                </c:pt>
                <c:pt idx="3221">
                  <c:v>#N/A</c:v>
                </c:pt>
                <c:pt idx="3222">
                  <c:v>#N/A</c:v>
                </c:pt>
                <c:pt idx="3223">
                  <c:v>#N/A</c:v>
                </c:pt>
                <c:pt idx="3224">
                  <c:v>#N/A</c:v>
                </c:pt>
                <c:pt idx="3225">
                  <c:v>#N/A</c:v>
                </c:pt>
                <c:pt idx="3226">
                  <c:v>#N/A</c:v>
                </c:pt>
                <c:pt idx="3227">
                  <c:v>#N/A</c:v>
                </c:pt>
                <c:pt idx="3228">
                  <c:v>#N/A</c:v>
                </c:pt>
                <c:pt idx="3229">
                  <c:v>#N/A</c:v>
                </c:pt>
                <c:pt idx="3230">
                  <c:v>#N/A</c:v>
                </c:pt>
                <c:pt idx="3231">
                  <c:v>#N/A</c:v>
                </c:pt>
                <c:pt idx="3232">
                  <c:v>#N/A</c:v>
                </c:pt>
                <c:pt idx="3233">
                  <c:v>#N/A</c:v>
                </c:pt>
                <c:pt idx="3234">
                  <c:v>#N/A</c:v>
                </c:pt>
                <c:pt idx="3235">
                  <c:v>#N/A</c:v>
                </c:pt>
                <c:pt idx="3236">
                  <c:v>#N/A</c:v>
                </c:pt>
                <c:pt idx="3237">
                  <c:v>#N/A</c:v>
                </c:pt>
                <c:pt idx="3238">
                  <c:v>#N/A</c:v>
                </c:pt>
                <c:pt idx="3239">
                  <c:v>#N/A</c:v>
                </c:pt>
                <c:pt idx="3240">
                  <c:v>#N/A</c:v>
                </c:pt>
                <c:pt idx="3241">
                  <c:v>#N/A</c:v>
                </c:pt>
                <c:pt idx="3242">
                  <c:v>#N/A</c:v>
                </c:pt>
                <c:pt idx="3243">
                  <c:v>#N/A</c:v>
                </c:pt>
                <c:pt idx="3244">
                  <c:v>#N/A</c:v>
                </c:pt>
                <c:pt idx="3245">
                  <c:v>#N/A</c:v>
                </c:pt>
                <c:pt idx="3246">
                  <c:v>#N/A</c:v>
                </c:pt>
                <c:pt idx="3247">
                  <c:v>#N/A</c:v>
                </c:pt>
                <c:pt idx="3248">
                  <c:v>#N/A</c:v>
                </c:pt>
                <c:pt idx="3249">
                  <c:v>#N/A</c:v>
                </c:pt>
                <c:pt idx="3250">
                  <c:v>#N/A</c:v>
                </c:pt>
                <c:pt idx="3251">
                  <c:v>#N/A</c:v>
                </c:pt>
                <c:pt idx="3252">
                  <c:v>#N/A</c:v>
                </c:pt>
                <c:pt idx="3253">
                  <c:v>#N/A</c:v>
                </c:pt>
                <c:pt idx="3254">
                  <c:v>#N/A</c:v>
                </c:pt>
                <c:pt idx="3255">
                  <c:v>#N/A</c:v>
                </c:pt>
                <c:pt idx="3256">
                  <c:v>#N/A</c:v>
                </c:pt>
                <c:pt idx="3257">
                  <c:v>#N/A</c:v>
                </c:pt>
                <c:pt idx="3258">
                  <c:v>#N/A</c:v>
                </c:pt>
                <c:pt idx="3259">
                  <c:v>#N/A</c:v>
                </c:pt>
                <c:pt idx="3260">
                  <c:v>#N/A</c:v>
                </c:pt>
                <c:pt idx="3261">
                  <c:v>#N/A</c:v>
                </c:pt>
                <c:pt idx="3262">
                  <c:v>#N/A</c:v>
                </c:pt>
                <c:pt idx="3263">
                  <c:v>#N/A</c:v>
                </c:pt>
                <c:pt idx="3264">
                  <c:v>#N/A</c:v>
                </c:pt>
                <c:pt idx="3265">
                  <c:v>#N/A</c:v>
                </c:pt>
                <c:pt idx="3266">
                  <c:v>#N/A</c:v>
                </c:pt>
                <c:pt idx="3267">
                  <c:v>#N/A</c:v>
                </c:pt>
                <c:pt idx="3268">
                  <c:v>#N/A</c:v>
                </c:pt>
                <c:pt idx="3269">
                  <c:v>#N/A</c:v>
                </c:pt>
                <c:pt idx="3270">
                  <c:v>#N/A</c:v>
                </c:pt>
                <c:pt idx="3271">
                  <c:v>#N/A</c:v>
                </c:pt>
                <c:pt idx="3272">
                  <c:v>#N/A</c:v>
                </c:pt>
                <c:pt idx="3273">
                  <c:v>#N/A</c:v>
                </c:pt>
                <c:pt idx="3274">
                  <c:v>#N/A</c:v>
                </c:pt>
                <c:pt idx="3275">
                  <c:v>#N/A</c:v>
                </c:pt>
                <c:pt idx="3276">
                  <c:v>#N/A</c:v>
                </c:pt>
                <c:pt idx="3277">
                  <c:v>#N/A</c:v>
                </c:pt>
                <c:pt idx="3278">
                  <c:v>#N/A</c:v>
                </c:pt>
                <c:pt idx="3279">
                  <c:v>#N/A</c:v>
                </c:pt>
                <c:pt idx="3280">
                  <c:v>#N/A</c:v>
                </c:pt>
                <c:pt idx="3281">
                  <c:v>#N/A</c:v>
                </c:pt>
                <c:pt idx="3282">
                  <c:v>#N/A</c:v>
                </c:pt>
                <c:pt idx="3283">
                  <c:v>#N/A</c:v>
                </c:pt>
                <c:pt idx="3284">
                  <c:v>#N/A</c:v>
                </c:pt>
                <c:pt idx="3285">
                  <c:v>#N/A</c:v>
                </c:pt>
                <c:pt idx="3286">
                  <c:v>#N/A</c:v>
                </c:pt>
                <c:pt idx="3287">
                  <c:v>#N/A</c:v>
                </c:pt>
                <c:pt idx="3288">
                  <c:v>#N/A</c:v>
                </c:pt>
                <c:pt idx="3289">
                  <c:v>#N/A</c:v>
                </c:pt>
                <c:pt idx="3290">
                  <c:v>#N/A</c:v>
                </c:pt>
                <c:pt idx="3291">
                  <c:v>#N/A</c:v>
                </c:pt>
                <c:pt idx="3292">
                  <c:v>#N/A</c:v>
                </c:pt>
                <c:pt idx="3293">
                  <c:v>#N/A</c:v>
                </c:pt>
                <c:pt idx="3294">
                  <c:v>#N/A</c:v>
                </c:pt>
                <c:pt idx="3295">
                  <c:v>#N/A</c:v>
                </c:pt>
                <c:pt idx="3296">
                  <c:v>#N/A</c:v>
                </c:pt>
                <c:pt idx="3297">
                  <c:v>#N/A</c:v>
                </c:pt>
                <c:pt idx="3298">
                  <c:v>#N/A</c:v>
                </c:pt>
                <c:pt idx="3299">
                  <c:v>#N/A</c:v>
                </c:pt>
                <c:pt idx="3300">
                  <c:v>#N/A</c:v>
                </c:pt>
                <c:pt idx="3301">
                  <c:v>#N/A</c:v>
                </c:pt>
                <c:pt idx="3302">
                  <c:v>#N/A</c:v>
                </c:pt>
                <c:pt idx="3303">
                  <c:v>#N/A</c:v>
                </c:pt>
                <c:pt idx="3304">
                  <c:v>#N/A</c:v>
                </c:pt>
                <c:pt idx="3305">
                  <c:v>#N/A</c:v>
                </c:pt>
                <c:pt idx="3306">
                  <c:v>#N/A</c:v>
                </c:pt>
                <c:pt idx="3307">
                  <c:v>#N/A</c:v>
                </c:pt>
                <c:pt idx="3308">
                  <c:v>#N/A</c:v>
                </c:pt>
                <c:pt idx="3309">
                  <c:v>#N/A</c:v>
                </c:pt>
                <c:pt idx="3310">
                  <c:v>#N/A</c:v>
                </c:pt>
                <c:pt idx="3311">
                  <c:v>#N/A</c:v>
                </c:pt>
                <c:pt idx="3312">
                  <c:v>#N/A</c:v>
                </c:pt>
                <c:pt idx="3313">
                  <c:v>#N/A</c:v>
                </c:pt>
                <c:pt idx="3314">
                  <c:v>#N/A</c:v>
                </c:pt>
                <c:pt idx="3315">
                  <c:v>#N/A</c:v>
                </c:pt>
                <c:pt idx="3316">
                  <c:v>#N/A</c:v>
                </c:pt>
                <c:pt idx="3317">
                  <c:v>#N/A</c:v>
                </c:pt>
                <c:pt idx="3318">
                  <c:v>#N/A</c:v>
                </c:pt>
                <c:pt idx="3319">
                  <c:v>#N/A</c:v>
                </c:pt>
                <c:pt idx="3320">
                  <c:v>#N/A</c:v>
                </c:pt>
                <c:pt idx="3321">
                  <c:v>#N/A</c:v>
                </c:pt>
                <c:pt idx="3322">
                  <c:v>#N/A</c:v>
                </c:pt>
                <c:pt idx="3323">
                  <c:v>#N/A</c:v>
                </c:pt>
                <c:pt idx="3324">
                  <c:v>#N/A</c:v>
                </c:pt>
                <c:pt idx="3325">
                  <c:v>#N/A</c:v>
                </c:pt>
                <c:pt idx="3326">
                  <c:v>#N/A</c:v>
                </c:pt>
                <c:pt idx="3327">
                  <c:v>#N/A</c:v>
                </c:pt>
                <c:pt idx="3328">
                  <c:v>#N/A</c:v>
                </c:pt>
                <c:pt idx="3329">
                  <c:v>#N/A</c:v>
                </c:pt>
                <c:pt idx="3330">
                  <c:v>#N/A</c:v>
                </c:pt>
                <c:pt idx="3331">
                  <c:v>#N/A</c:v>
                </c:pt>
                <c:pt idx="3332">
                  <c:v>#N/A</c:v>
                </c:pt>
                <c:pt idx="3333">
                  <c:v>#N/A</c:v>
                </c:pt>
                <c:pt idx="3334">
                  <c:v>#N/A</c:v>
                </c:pt>
                <c:pt idx="3335">
                  <c:v>#N/A</c:v>
                </c:pt>
                <c:pt idx="3336">
                  <c:v>#N/A</c:v>
                </c:pt>
                <c:pt idx="3337">
                  <c:v>#N/A</c:v>
                </c:pt>
                <c:pt idx="3338">
                  <c:v>#N/A</c:v>
                </c:pt>
                <c:pt idx="3339">
                  <c:v>#N/A</c:v>
                </c:pt>
                <c:pt idx="3340">
                  <c:v>#N/A</c:v>
                </c:pt>
                <c:pt idx="3341">
                  <c:v>#N/A</c:v>
                </c:pt>
                <c:pt idx="3342">
                  <c:v>#N/A</c:v>
                </c:pt>
                <c:pt idx="3343">
                  <c:v>#N/A</c:v>
                </c:pt>
                <c:pt idx="3344">
                  <c:v>#N/A</c:v>
                </c:pt>
                <c:pt idx="3345">
                  <c:v>#N/A</c:v>
                </c:pt>
                <c:pt idx="3346">
                  <c:v>#N/A</c:v>
                </c:pt>
                <c:pt idx="3347">
                  <c:v>#N/A</c:v>
                </c:pt>
                <c:pt idx="3348">
                  <c:v>#N/A</c:v>
                </c:pt>
                <c:pt idx="3349">
                  <c:v>#N/A</c:v>
                </c:pt>
                <c:pt idx="3350">
                  <c:v>#N/A</c:v>
                </c:pt>
                <c:pt idx="3351">
                  <c:v>#N/A</c:v>
                </c:pt>
                <c:pt idx="3352">
                  <c:v>#N/A</c:v>
                </c:pt>
                <c:pt idx="3353">
                  <c:v>#N/A</c:v>
                </c:pt>
                <c:pt idx="3354">
                  <c:v>#N/A</c:v>
                </c:pt>
                <c:pt idx="3355">
                  <c:v>#N/A</c:v>
                </c:pt>
                <c:pt idx="3356">
                  <c:v>#N/A</c:v>
                </c:pt>
                <c:pt idx="3357">
                  <c:v>#N/A</c:v>
                </c:pt>
                <c:pt idx="3358">
                  <c:v>#N/A</c:v>
                </c:pt>
                <c:pt idx="3359">
                  <c:v>#N/A</c:v>
                </c:pt>
                <c:pt idx="3360">
                  <c:v>#N/A</c:v>
                </c:pt>
                <c:pt idx="3361">
                  <c:v>#N/A</c:v>
                </c:pt>
                <c:pt idx="3362">
                  <c:v>#N/A</c:v>
                </c:pt>
                <c:pt idx="3363">
                  <c:v>#N/A</c:v>
                </c:pt>
                <c:pt idx="3364">
                  <c:v>#N/A</c:v>
                </c:pt>
                <c:pt idx="3365">
                  <c:v>#N/A</c:v>
                </c:pt>
                <c:pt idx="3366">
                  <c:v>#N/A</c:v>
                </c:pt>
                <c:pt idx="3367">
                  <c:v>#N/A</c:v>
                </c:pt>
                <c:pt idx="3368">
                  <c:v>#N/A</c:v>
                </c:pt>
                <c:pt idx="3369">
                  <c:v>#N/A</c:v>
                </c:pt>
                <c:pt idx="3370">
                  <c:v>#N/A</c:v>
                </c:pt>
                <c:pt idx="3371">
                  <c:v>#N/A</c:v>
                </c:pt>
                <c:pt idx="3372">
                  <c:v>#N/A</c:v>
                </c:pt>
                <c:pt idx="3373">
                  <c:v>#N/A</c:v>
                </c:pt>
                <c:pt idx="3374">
                  <c:v>#N/A</c:v>
                </c:pt>
                <c:pt idx="3375">
                  <c:v>#N/A</c:v>
                </c:pt>
                <c:pt idx="3376">
                  <c:v>#N/A</c:v>
                </c:pt>
                <c:pt idx="3377">
                  <c:v>#N/A</c:v>
                </c:pt>
                <c:pt idx="3378">
                  <c:v>#N/A</c:v>
                </c:pt>
                <c:pt idx="3379">
                  <c:v>#N/A</c:v>
                </c:pt>
                <c:pt idx="3380">
                  <c:v>#N/A</c:v>
                </c:pt>
                <c:pt idx="3381">
                  <c:v>#N/A</c:v>
                </c:pt>
                <c:pt idx="3382">
                  <c:v>#N/A</c:v>
                </c:pt>
                <c:pt idx="3383">
                  <c:v>#N/A</c:v>
                </c:pt>
                <c:pt idx="3384">
                  <c:v>#N/A</c:v>
                </c:pt>
                <c:pt idx="3385">
                  <c:v>#N/A</c:v>
                </c:pt>
                <c:pt idx="3386">
                  <c:v>#N/A</c:v>
                </c:pt>
                <c:pt idx="3387">
                  <c:v>#N/A</c:v>
                </c:pt>
                <c:pt idx="3388">
                  <c:v>#N/A</c:v>
                </c:pt>
                <c:pt idx="3389">
                  <c:v>#N/A</c:v>
                </c:pt>
                <c:pt idx="3390">
                  <c:v>#N/A</c:v>
                </c:pt>
                <c:pt idx="3391">
                  <c:v>#N/A</c:v>
                </c:pt>
                <c:pt idx="3392">
                  <c:v>#N/A</c:v>
                </c:pt>
                <c:pt idx="3393">
                  <c:v>#N/A</c:v>
                </c:pt>
                <c:pt idx="3394">
                  <c:v>#N/A</c:v>
                </c:pt>
                <c:pt idx="3395">
                  <c:v>#N/A</c:v>
                </c:pt>
                <c:pt idx="3396">
                  <c:v>#N/A</c:v>
                </c:pt>
                <c:pt idx="3397">
                  <c:v>#N/A</c:v>
                </c:pt>
                <c:pt idx="3398">
                  <c:v>#N/A</c:v>
                </c:pt>
                <c:pt idx="3399">
                  <c:v>#N/A</c:v>
                </c:pt>
                <c:pt idx="3400">
                  <c:v>#N/A</c:v>
                </c:pt>
                <c:pt idx="3401">
                  <c:v>#N/A</c:v>
                </c:pt>
                <c:pt idx="3402">
                  <c:v>#N/A</c:v>
                </c:pt>
                <c:pt idx="3403">
                  <c:v>#N/A</c:v>
                </c:pt>
                <c:pt idx="3404">
                  <c:v>#N/A</c:v>
                </c:pt>
                <c:pt idx="3405">
                  <c:v>#N/A</c:v>
                </c:pt>
                <c:pt idx="3406">
                  <c:v>#N/A</c:v>
                </c:pt>
                <c:pt idx="3407">
                  <c:v>#N/A</c:v>
                </c:pt>
                <c:pt idx="3408">
                  <c:v>#N/A</c:v>
                </c:pt>
                <c:pt idx="3409">
                  <c:v>#N/A</c:v>
                </c:pt>
                <c:pt idx="3410">
                  <c:v>#N/A</c:v>
                </c:pt>
                <c:pt idx="3411">
                  <c:v>#N/A</c:v>
                </c:pt>
                <c:pt idx="3412">
                  <c:v>#N/A</c:v>
                </c:pt>
                <c:pt idx="3413">
                  <c:v>#N/A</c:v>
                </c:pt>
                <c:pt idx="3414">
                  <c:v>#N/A</c:v>
                </c:pt>
                <c:pt idx="3415">
                  <c:v>#N/A</c:v>
                </c:pt>
                <c:pt idx="3416">
                  <c:v>#N/A</c:v>
                </c:pt>
                <c:pt idx="3417">
                  <c:v>#N/A</c:v>
                </c:pt>
                <c:pt idx="3418">
                  <c:v>#N/A</c:v>
                </c:pt>
                <c:pt idx="3419">
                  <c:v>#N/A</c:v>
                </c:pt>
                <c:pt idx="3420">
                  <c:v>#N/A</c:v>
                </c:pt>
                <c:pt idx="3421">
                  <c:v>#N/A</c:v>
                </c:pt>
                <c:pt idx="3422">
                  <c:v>#N/A</c:v>
                </c:pt>
                <c:pt idx="3423">
                  <c:v>#N/A</c:v>
                </c:pt>
                <c:pt idx="3424">
                  <c:v>#N/A</c:v>
                </c:pt>
                <c:pt idx="3425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E90-4B65-BFA8-A07A693E535B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Phase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(Sheet1!$A$2:$A$3427;Sheet1!$A$3428:$A$3443)</c:f>
              <c:numCache>
                <c:formatCode>m/d/yy</c:formatCode>
                <c:ptCount val="3442"/>
                <c:pt idx="0">
                  <c:v>38464.0</c:v>
                </c:pt>
                <c:pt idx="1">
                  <c:v>38467.0</c:v>
                </c:pt>
                <c:pt idx="2">
                  <c:v>38468.0</c:v>
                </c:pt>
                <c:pt idx="3">
                  <c:v>38469.0</c:v>
                </c:pt>
                <c:pt idx="4">
                  <c:v>38470.0</c:v>
                </c:pt>
                <c:pt idx="5">
                  <c:v>38471.0</c:v>
                </c:pt>
                <c:pt idx="6">
                  <c:v>38475.0</c:v>
                </c:pt>
                <c:pt idx="7">
                  <c:v>38476.0</c:v>
                </c:pt>
                <c:pt idx="8">
                  <c:v>38477.0</c:v>
                </c:pt>
                <c:pt idx="9">
                  <c:v>38478.0</c:v>
                </c:pt>
                <c:pt idx="10">
                  <c:v>38481.0</c:v>
                </c:pt>
                <c:pt idx="11">
                  <c:v>38482.0</c:v>
                </c:pt>
                <c:pt idx="12">
                  <c:v>38483.0</c:v>
                </c:pt>
                <c:pt idx="13">
                  <c:v>38484.0</c:v>
                </c:pt>
                <c:pt idx="14">
                  <c:v>38485.0</c:v>
                </c:pt>
                <c:pt idx="15">
                  <c:v>38488.0</c:v>
                </c:pt>
                <c:pt idx="16">
                  <c:v>38489.0</c:v>
                </c:pt>
                <c:pt idx="17">
                  <c:v>38490.0</c:v>
                </c:pt>
                <c:pt idx="18">
                  <c:v>38491.0</c:v>
                </c:pt>
                <c:pt idx="19">
                  <c:v>38492.0</c:v>
                </c:pt>
                <c:pt idx="20">
                  <c:v>38495.0</c:v>
                </c:pt>
                <c:pt idx="21">
                  <c:v>38496.0</c:v>
                </c:pt>
                <c:pt idx="22">
                  <c:v>38497.0</c:v>
                </c:pt>
                <c:pt idx="23">
                  <c:v>38498.0</c:v>
                </c:pt>
                <c:pt idx="24">
                  <c:v>38499.0</c:v>
                </c:pt>
                <c:pt idx="25">
                  <c:v>38503.0</c:v>
                </c:pt>
                <c:pt idx="26">
                  <c:v>38504.0</c:v>
                </c:pt>
                <c:pt idx="27">
                  <c:v>38505.0</c:v>
                </c:pt>
                <c:pt idx="28">
                  <c:v>38506.0</c:v>
                </c:pt>
                <c:pt idx="29">
                  <c:v>38509.0</c:v>
                </c:pt>
                <c:pt idx="30">
                  <c:v>38510.0</c:v>
                </c:pt>
                <c:pt idx="31">
                  <c:v>38511.0</c:v>
                </c:pt>
                <c:pt idx="32">
                  <c:v>38512.0</c:v>
                </c:pt>
                <c:pt idx="33">
                  <c:v>38513.0</c:v>
                </c:pt>
                <c:pt idx="34">
                  <c:v>38516.0</c:v>
                </c:pt>
                <c:pt idx="35">
                  <c:v>38517.0</c:v>
                </c:pt>
                <c:pt idx="36">
                  <c:v>38518.0</c:v>
                </c:pt>
                <c:pt idx="37">
                  <c:v>38519.0</c:v>
                </c:pt>
                <c:pt idx="38">
                  <c:v>38520.0</c:v>
                </c:pt>
                <c:pt idx="39">
                  <c:v>38523.0</c:v>
                </c:pt>
                <c:pt idx="40">
                  <c:v>38524.0</c:v>
                </c:pt>
                <c:pt idx="41">
                  <c:v>38525.0</c:v>
                </c:pt>
                <c:pt idx="42">
                  <c:v>38526.0</c:v>
                </c:pt>
                <c:pt idx="43">
                  <c:v>38527.0</c:v>
                </c:pt>
                <c:pt idx="44">
                  <c:v>38530.0</c:v>
                </c:pt>
                <c:pt idx="45">
                  <c:v>38531.0</c:v>
                </c:pt>
                <c:pt idx="46">
                  <c:v>38532.0</c:v>
                </c:pt>
                <c:pt idx="47">
                  <c:v>38533.0</c:v>
                </c:pt>
                <c:pt idx="48">
                  <c:v>38534.0</c:v>
                </c:pt>
                <c:pt idx="49">
                  <c:v>38537.0</c:v>
                </c:pt>
                <c:pt idx="50">
                  <c:v>38538.0</c:v>
                </c:pt>
                <c:pt idx="51">
                  <c:v>38539.0</c:v>
                </c:pt>
                <c:pt idx="52">
                  <c:v>38540.0</c:v>
                </c:pt>
                <c:pt idx="53">
                  <c:v>38541.0</c:v>
                </c:pt>
                <c:pt idx="54">
                  <c:v>38544.0</c:v>
                </c:pt>
                <c:pt idx="55">
                  <c:v>38545.0</c:v>
                </c:pt>
                <c:pt idx="56">
                  <c:v>38546.0</c:v>
                </c:pt>
                <c:pt idx="57">
                  <c:v>38547.0</c:v>
                </c:pt>
                <c:pt idx="58">
                  <c:v>38548.0</c:v>
                </c:pt>
                <c:pt idx="59">
                  <c:v>38551.0</c:v>
                </c:pt>
                <c:pt idx="60">
                  <c:v>38552.0</c:v>
                </c:pt>
                <c:pt idx="61">
                  <c:v>38553.0</c:v>
                </c:pt>
                <c:pt idx="62">
                  <c:v>38554.0</c:v>
                </c:pt>
                <c:pt idx="63">
                  <c:v>38555.0</c:v>
                </c:pt>
                <c:pt idx="64">
                  <c:v>38558.0</c:v>
                </c:pt>
                <c:pt idx="65">
                  <c:v>38559.0</c:v>
                </c:pt>
                <c:pt idx="66">
                  <c:v>38560.0</c:v>
                </c:pt>
                <c:pt idx="67">
                  <c:v>38561.0</c:v>
                </c:pt>
                <c:pt idx="68">
                  <c:v>38562.0</c:v>
                </c:pt>
                <c:pt idx="69">
                  <c:v>38565.0</c:v>
                </c:pt>
                <c:pt idx="70">
                  <c:v>38566.0</c:v>
                </c:pt>
                <c:pt idx="71">
                  <c:v>38567.0</c:v>
                </c:pt>
                <c:pt idx="72">
                  <c:v>38568.0</c:v>
                </c:pt>
                <c:pt idx="73">
                  <c:v>38569.0</c:v>
                </c:pt>
                <c:pt idx="74">
                  <c:v>38572.0</c:v>
                </c:pt>
                <c:pt idx="75">
                  <c:v>38573.0</c:v>
                </c:pt>
                <c:pt idx="76">
                  <c:v>38574.0</c:v>
                </c:pt>
                <c:pt idx="77">
                  <c:v>38575.0</c:v>
                </c:pt>
                <c:pt idx="78">
                  <c:v>38576.0</c:v>
                </c:pt>
                <c:pt idx="79">
                  <c:v>38579.0</c:v>
                </c:pt>
                <c:pt idx="80">
                  <c:v>38580.0</c:v>
                </c:pt>
                <c:pt idx="81">
                  <c:v>38581.0</c:v>
                </c:pt>
                <c:pt idx="82">
                  <c:v>38582.0</c:v>
                </c:pt>
                <c:pt idx="83">
                  <c:v>38583.0</c:v>
                </c:pt>
                <c:pt idx="84">
                  <c:v>38586.0</c:v>
                </c:pt>
                <c:pt idx="85">
                  <c:v>38587.0</c:v>
                </c:pt>
                <c:pt idx="86">
                  <c:v>38588.0</c:v>
                </c:pt>
                <c:pt idx="87">
                  <c:v>38589.0</c:v>
                </c:pt>
                <c:pt idx="88">
                  <c:v>38590.0</c:v>
                </c:pt>
                <c:pt idx="89">
                  <c:v>38594.0</c:v>
                </c:pt>
                <c:pt idx="90">
                  <c:v>38595.0</c:v>
                </c:pt>
                <c:pt idx="91">
                  <c:v>38596.0</c:v>
                </c:pt>
                <c:pt idx="92">
                  <c:v>38597.0</c:v>
                </c:pt>
                <c:pt idx="93">
                  <c:v>38600.0</c:v>
                </c:pt>
                <c:pt idx="94">
                  <c:v>38601.0</c:v>
                </c:pt>
                <c:pt idx="95">
                  <c:v>38602.0</c:v>
                </c:pt>
                <c:pt idx="96">
                  <c:v>38603.0</c:v>
                </c:pt>
                <c:pt idx="97">
                  <c:v>38604.0</c:v>
                </c:pt>
                <c:pt idx="98">
                  <c:v>38607.0</c:v>
                </c:pt>
                <c:pt idx="99">
                  <c:v>38608.0</c:v>
                </c:pt>
                <c:pt idx="100">
                  <c:v>38609.0</c:v>
                </c:pt>
                <c:pt idx="101">
                  <c:v>38610.0</c:v>
                </c:pt>
                <c:pt idx="102">
                  <c:v>38611.0</c:v>
                </c:pt>
                <c:pt idx="103">
                  <c:v>38614.0</c:v>
                </c:pt>
                <c:pt idx="104">
                  <c:v>38615.0</c:v>
                </c:pt>
                <c:pt idx="105">
                  <c:v>38616.0</c:v>
                </c:pt>
                <c:pt idx="106">
                  <c:v>38617.0</c:v>
                </c:pt>
                <c:pt idx="107">
                  <c:v>38618.0</c:v>
                </c:pt>
                <c:pt idx="108">
                  <c:v>38621.0</c:v>
                </c:pt>
                <c:pt idx="109">
                  <c:v>38622.0</c:v>
                </c:pt>
                <c:pt idx="110">
                  <c:v>38623.0</c:v>
                </c:pt>
                <c:pt idx="111">
                  <c:v>38624.0</c:v>
                </c:pt>
                <c:pt idx="112">
                  <c:v>38625.0</c:v>
                </c:pt>
                <c:pt idx="113">
                  <c:v>38628.0</c:v>
                </c:pt>
                <c:pt idx="114">
                  <c:v>38629.0</c:v>
                </c:pt>
                <c:pt idx="115">
                  <c:v>38630.0</c:v>
                </c:pt>
                <c:pt idx="116">
                  <c:v>38631.0</c:v>
                </c:pt>
                <c:pt idx="117">
                  <c:v>38632.0</c:v>
                </c:pt>
                <c:pt idx="118">
                  <c:v>38635.0</c:v>
                </c:pt>
                <c:pt idx="119">
                  <c:v>38636.0</c:v>
                </c:pt>
                <c:pt idx="120">
                  <c:v>38637.0</c:v>
                </c:pt>
                <c:pt idx="121">
                  <c:v>38638.0</c:v>
                </c:pt>
                <c:pt idx="122">
                  <c:v>38639.0</c:v>
                </c:pt>
                <c:pt idx="123">
                  <c:v>38642.0</c:v>
                </c:pt>
                <c:pt idx="124">
                  <c:v>38643.0</c:v>
                </c:pt>
                <c:pt idx="125">
                  <c:v>38644.0</c:v>
                </c:pt>
                <c:pt idx="126">
                  <c:v>38645.0</c:v>
                </c:pt>
                <c:pt idx="127">
                  <c:v>38646.0</c:v>
                </c:pt>
                <c:pt idx="128">
                  <c:v>38649.0</c:v>
                </c:pt>
                <c:pt idx="129">
                  <c:v>38650.0</c:v>
                </c:pt>
                <c:pt idx="130">
                  <c:v>38651.0</c:v>
                </c:pt>
                <c:pt idx="131">
                  <c:v>38652.0</c:v>
                </c:pt>
                <c:pt idx="132">
                  <c:v>38653.0</c:v>
                </c:pt>
                <c:pt idx="133">
                  <c:v>38656.0</c:v>
                </c:pt>
                <c:pt idx="134">
                  <c:v>38657.0</c:v>
                </c:pt>
                <c:pt idx="135">
                  <c:v>38658.0</c:v>
                </c:pt>
                <c:pt idx="136">
                  <c:v>38659.0</c:v>
                </c:pt>
                <c:pt idx="137">
                  <c:v>38660.0</c:v>
                </c:pt>
                <c:pt idx="138">
                  <c:v>38663.0</c:v>
                </c:pt>
                <c:pt idx="139">
                  <c:v>38664.0</c:v>
                </c:pt>
                <c:pt idx="140">
                  <c:v>38665.0</c:v>
                </c:pt>
                <c:pt idx="141">
                  <c:v>38666.0</c:v>
                </c:pt>
                <c:pt idx="142">
                  <c:v>38667.0</c:v>
                </c:pt>
                <c:pt idx="143">
                  <c:v>38670.0</c:v>
                </c:pt>
                <c:pt idx="144">
                  <c:v>38671.0</c:v>
                </c:pt>
                <c:pt idx="145">
                  <c:v>38672.0</c:v>
                </c:pt>
                <c:pt idx="146">
                  <c:v>38673.0</c:v>
                </c:pt>
                <c:pt idx="147">
                  <c:v>38674.0</c:v>
                </c:pt>
                <c:pt idx="148">
                  <c:v>38677.0</c:v>
                </c:pt>
                <c:pt idx="149">
                  <c:v>38678.0</c:v>
                </c:pt>
                <c:pt idx="150">
                  <c:v>38679.0</c:v>
                </c:pt>
                <c:pt idx="151">
                  <c:v>38680.0</c:v>
                </c:pt>
                <c:pt idx="152">
                  <c:v>38681.0</c:v>
                </c:pt>
                <c:pt idx="153">
                  <c:v>38684.0</c:v>
                </c:pt>
                <c:pt idx="154">
                  <c:v>38685.0</c:v>
                </c:pt>
                <c:pt idx="155">
                  <c:v>38686.0</c:v>
                </c:pt>
                <c:pt idx="156">
                  <c:v>38687.0</c:v>
                </c:pt>
                <c:pt idx="157">
                  <c:v>38688.0</c:v>
                </c:pt>
                <c:pt idx="158">
                  <c:v>38691.0</c:v>
                </c:pt>
                <c:pt idx="159">
                  <c:v>38692.0</c:v>
                </c:pt>
                <c:pt idx="160">
                  <c:v>38693.0</c:v>
                </c:pt>
                <c:pt idx="161">
                  <c:v>38694.0</c:v>
                </c:pt>
                <c:pt idx="162">
                  <c:v>38695.0</c:v>
                </c:pt>
                <c:pt idx="163">
                  <c:v>38698.0</c:v>
                </c:pt>
                <c:pt idx="164">
                  <c:v>38699.0</c:v>
                </c:pt>
                <c:pt idx="165">
                  <c:v>38700.0</c:v>
                </c:pt>
                <c:pt idx="166">
                  <c:v>38701.0</c:v>
                </c:pt>
                <c:pt idx="167">
                  <c:v>38702.0</c:v>
                </c:pt>
                <c:pt idx="168">
                  <c:v>38705.0</c:v>
                </c:pt>
                <c:pt idx="169">
                  <c:v>38706.0</c:v>
                </c:pt>
                <c:pt idx="170">
                  <c:v>38707.0</c:v>
                </c:pt>
                <c:pt idx="171">
                  <c:v>38708.0</c:v>
                </c:pt>
                <c:pt idx="172">
                  <c:v>38709.0</c:v>
                </c:pt>
                <c:pt idx="173">
                  <c:v>38713.0</c:v>
                </c:pt>
                <c:pt idx="174">
                  <c:v>38714.0</c:v>
                </c:pt>
                <c:pt idx="175">
                  <c:v>38715.0</c:v>
                </c:pt>
                <c:pt idx="176">
                  <c:v>38716.0</c:v>
                </c:pt>
                <c:pt idx="177">
                  <c:v>38720.0</c:v>
                </c:pt>
                <c:pt idx="178">
                  <c:v>38721.0</c:v>
                </c:pt>
                <c:pt idx="179">
                  <c:v>38722.0</c:v>
                </c:pt>
                <c:pt idx="180">
                  <c:v>38723.0</c:v>
                </c:pt>
                <c:pt idx="181">
                  <c:v>38726.0</c:v>
                </c:pt>
                <c:pt idx="182">
                  <c:v>38727.0</c:v>
                </c:pt>
                <c:pt idx="183">
                  <c:v>38728.0</c:v>
                </c:pt>
                <c:pt idx="184">
                  <c:v>38729.0</c:v>
                </c:pt>
                <c:pt idx="185">
                  <c:v>38730.0</c:v>
                </c:pt>
                <c:pt idx="186">
                  <c:v>38733.0</c:v>
                </c:pt>
                <c:pt idx="187">
                  <c:v>38734.0</c:v>
                </c:pt>
                <c:pt idx="188">
                  <c:v>38735.0</c:v>
                </c:pt>
                <c:pt idx="189">
                  <c:v>38736.0</c:v>
                </c:pt>
                <c:pt idx="190">
                  <c:v>38737.0</c:v>
                </c:pt>
                <c:pt idx="191">
                  <c:v>38740.0</c:v>
                </c:pt>
                <c:pt idx="192">
                  <c:v>38741.0</c:v>
                </c:pt>
                <c:pt idx="193">
                  <c:v>38742.0</c:v>
                </c:pt>
                <c:pt idx="194">
                  <c:v>38743.0</c:v>
                </c:pt>
                <c:pt idx="195">
                  <c:v>38744.0</c:v>
                </c:pt>
                <c:pt idx="196">
                  <c:v>38747.0</c:v>
                </c:pt>
                <c:pt idx="197">
                  <c:v>38748.0</c:v>
                </c:pt>
                <c:pt idx="198">
                  <c:v>38749.0</c:v>
                </c:pt>
                <c:pt idx="199">
                  <c:v>38750.0</c:v>
                </c:pt>
                <c:pt idx="200">
                  <c:v>38751.0</c:v>
                </c:pt>
                <c:pt idx="201">
                  <c:v>38754.0</c:v>
                </c:pt>
                <c:pt idx="202">
                  <c:v>38755.0</c:v>
                </c:pt>
                <c:pt idx="203">
                  <c:v>38756.0</c:v>
                </c:pt>
                <c:pt idx="204">
                  <c:v>38757.0</c:v>
                </c:pt>
                <c:pt idx="205">
                  <c:v>38758.0</c:v>
                </c:pt>
                <c:pt idx="206">
                  <c:v>38761.0</c:v>
                </c:pt>
                <c:pt idx="207">
                  <c:v>38762.0</c:v>
                </c:pt>
                <c:pt idx="208">
                  <c:v>38763.0</c:v>
                </c:pt>
                <c:pt idx="209">
                  <c:v>38764.0</c:v>
                </c:pt>
                <c:pt idx="210">
                  <c:v>38765.0</c:v>
                </c:pt>
                <c:pt idx="211">
                  <c:v>38768.0</c:v>
                </c:pt>
                <c:pt idx="212">
                  <c:v>38769.0</c:v>
                </c:pt>
                <c:pt idx="213">
                  <c:v>38770.0</c:v>
                </c:pt>
                <c:pt idx="214">
                  <c:v>38771.0</c:v>
                </c:pt>
                <c:pt idx="215">
                  <c:v>38772.0</c:v>
                </c:pt>
                <c:pt idx="216">
                  <c:v>38775.0</c:v>
                </c:pt>
                <c:pt idx="217">
                  <c:v>38776.0</c:v>
                </c:pt>
                <c:pt idx="218">
                  <c:v>38777.0</c:v>
                </c:pt>
                <c:pt idx="219">
                  <c:v>38778.0</c:v>
                </c:pt>
                <c:pt idx="220">
                  <c:v>38779.0</c:v>
                </c:pt>
                <c:pt idx="221">
                  <c:v>38782.0</c:v>
                </c:pt>
                <c:pt idx="222">
                  <c:v>38783.0</c:v>
                </c:pt>
                <c:pt idx="223">
                  <c:v>38784.0</c:v>
                </c:pt>
                <c:pt idx="224">
                  <c:v>38785.0</c:v>
                </c:pt>
                <c:pt idx="225">
                  <c:v>38786.0</c:v>
                </c:pt>
                <c:pt idx="226">
                  <c:v>38789.0</c:v>
                </c:pt>
                <c:pt idx="227">
                  <c:v>38790.0</c:v>
                </c:pt>
                <c:pt idx="228">
                  <c:v>38791.0</c:v>
                </c:pt>
                <c:pt idx="229">
                  <c:v>38792.0</c:v>
                </c:pt>
                <c:pt idx="230">
                  <c:v>38793.0</c:v>
                </c:pt>
                <c:pt idx="231">
                  <c:v>38796.0</c:v>
                </c:pt>
                <c:pt idx="232">
                  <c:v>38797.0</c:v>
                </c:pt>
                <c:pt idx="233">
                  <c:v>38798.0</c:v>
                </c:pt>
                <c:pt idx="234">
                  <c:v>38799.0</c:v>
                </c:pt>
                <c:pt idx="235">
                  <c:v>38800.0</c:v>
                </c:pt>
                <c:pt idx="236">
                  <c:v>38803.0</c:v>
                </c:pt>
                <c:pt idx="237">
                  <c:v>38804.0</c:v>
                </c:pt>
                <c:pt idx="238">
                  <c:v>38805.0</c:v>
                </c:pt>
                <c:pt idx="239">
                  <c:v>38806.0</c:v>
                </c:pt>
                <c:pt idx="240">
                  <c:v>38807.0</c:v>
                </c:pt>
                <c:pt idx="241">
                  <c:v>38810.0</c:v>
                </c:pt>
                <c:pt idx="242">
                  <c:v>38811.0</c:v>
                </c:pt>
                <c:pt idx="243">
                  <c:v>38812.0</c:v>
                </c:pt>
                <c:pt idx="244">
                  <c:v>38813.0</c:v>
                </c:pt>
                <c:pt idx="245">
                  <c:v>38814.0</c:v>
                </c:pt>
                <c:pt idx="246">
                  <c:v>38817.0</c:v>
                </c:pt>
                <c:pt idx="247">
                  <c:v>38818.0</c:v>
                </c:pt>
                <c:pt idx="248">
                  <c:v>38819.0</c:v>
                </c:pt>
                <c:pt idx="249">
                  <c:v>38820.0</c:v>
                </c:pt>
                <c:pt idx="250">
                  <c:v>38824.0</c:v>
                </c:pt>
                <c:pt idx="251">
                  <c:v>38825.0</c:v>
                </c:pt>
                <c:pt idx="252">
                  <c:v>38826.0</c:v>
                </c:pt>
                <c:pt idx="253">
                  <c:v>38827.0</c:v>
                </c:pt>
                <c:pt idx="254">
                  <c:v>38828.0</c:v>
                </c:pt>
                <c:pt idx="255">
                  <c:v>38831.0</c:v>
                </c:pt>
                <c:pt idx="256">
                  <c:v>38832.0</c:v>
                </c:pt>
                <c:pt idx="257">
                  <c:v>38833.0</c:v>
                </c:pt>
                <c:pt idx="258">
                  <c:v>38834.0</c:v>
                </c:pt>
                <c:pt idx="259">
                  <c:v>38835.0</c:v>
                </c:pt>
                <c:pt idx="260">
                  <c:v>38838.0</c:v>
                </c:pt>
                <c:pt idx="261">
                  <c:v>38839.0</c:v>
                </c:pt>
                <c:pt idx="262">
                  <c:v>38840.0</c:v>
                </c:pt>
                <c:pt idx="263">
                  <c:v>38841.0</c:v>
                </c:pt>
                <c:pt idx="264">
                  <c:v>38842.0</c:v>
                </c:pt>
                <c:pt idx="265">
                  <c:v>38845.0</c:v>
                </c:pt>
                <c:pt idx="266">
                  <c:v>38846.0</c:v>
                </c:pt>
                <c:pt idx="267">
                  <c:v>38847.0</c:v>
                </c:pt>
                <c:pt idx="268">
                  <c:v>38848.0</c:v>
                </c:pt>
                <c:pt idx="269">
                  <c:v>38849.0</c:v>
                </c:pt>
                <c:pt idx="270">
                  <c:v>38852.0</c:v>
                </c:pt>
                <c:pt idx="271">
                  <c:v>38853.0</c:v>
                </c:pt>
                <c:pt idx="272">
                  <c:v>38854.0</c:v>
                </c:pt>
                <c:pt idx="273">
                  <c:v>38855.0</c:v>
                </c:pt>
                <c:pt idx="274">
                  <c:v>38856.0</c:v>
                </c:pt>
                <c:pt idx="275">
                  <c:v>38859.0</c:v>
                </c:pt>
                <c:pt idx="276">
                  <c:v>38860.0</c:v>
                </c:pt>
                <c:pt idx="277">
                  <c:v>38861.0</c:v>
                </c:pt>
                <c:pt idx="278">
                  <c:v>38862.0</c:v>
                </c:pt>
                <c:pt idx="279">
                  <c:v>38863.0</c:v>
                </c:pt>
                <c:pt idx="280">
                  <c:v>38867.0</c:v>
                </c:pt>
                <c:pt idx="281">
                  <c:v>38868.0</c:v>
                </c:pt>
                <c:pt idx="282">
                  <c:v>38869.0</c:v>
                </c:pt>
                <c:pt idx="283">
                  <c:v>38870.0</c:v>
                </c:pt>
                <c:pt idx="284">
                  <c:v>38873.0</c:v>
                </c:pt>
                <c:pt idx="285">
                  <c:v>38874.0</c:v>
                </c:pt>
                <c:pt idx="286">
                  <c:v>38875.0</c:v>
                </c:pt>
                <c:pt idx="287">
                  <c:v>38876.0</c:v>
                </c:pt>
                <c:pt idx="288">
                  <c:v>38877.0</c:v>
                </c:pt>
                <c:pt idx="289">
                  <c:v>38880.0</c:v>
                </c:pt>
                <c:pt idx="290">
                  <c:v>38881.0</c:v>
                </c:pt>
                <c:pt idx="291">
                  <c:v>38882.0</c:v>
                </c:pt>
                <c:pt idx="292">
                  <c:v>38883.0</c:v>
                </c:pt>
                <c:pt idx="293">
                  <c:v>38884.0</c:v>
                </c:pt>
                <c:pt idx="294">
                  <c:v>38887.0</c:v>
                </c:pt>
                <c:pt idx="295">
                  <c:v>38888.0</c:v>
                </c:pt>
                <c:pt idx="296">
                  <c:v>38889.0</c:v>
                </c:pt>
                <c:pt idx="297">
                  <c:v>38890.0</c:v>
                </c:pt>
                <c:pt idx="298">
                  <c:v>38891.0</c:v>
                </c:pt>
                <c:pt idx="299">
                  <c:v>38894.0</c:v>
                </c:pt>
                <c:pt idx="300">
                  <c:v>38895.0</c:v>
                </c:pt>
                <c:pt idx="301">
                  <c:v>38896.0</c:v>
                </c:pt>
                <c:pt idx="302">
                  <c:v>38897.0</c:v>
                </c:pt>
                <c:pt idx="303">
                  <c:v>38898.0</c:v>
                </c:pt>
                <c:pt idx="304">
                  <c:v>38901.0</c:v>
                </c:pt>
                <c:pt idx="305">
                  <c:v>38902.0</c:v>
                </c:pt>
                <c:pt idx="306">
                  <c:v>38903.0</c:v>
                </c:pt>
                <c:pt idx="307">
                  <c:v>38904.0</c:v>
                </c:pt>
                <c:pt idx="308">
                  <c:v>38905.0</c:v>
                </c:pt>
                <c:pt idx="309">
                  <c:v>38908.0</c:v>
                </c:pt>
                <c:pt idx="310">
                  <c:v>38909.0</c:v>
                </c:pt>
                <c:pt idx="311">
                  <c:v>38910.0</c:v>
                </c:pt>
                <c:pt idx="312">
                  <c:v>38911.0</c:v>
                </c:pt>
                <c:pt idx="313">
                  <c:v>38912.0</c:v>
                </c:pt>
                <c:pt idx="314">
                  <c:v>38915.0</c:v>
                </c:pt>
                <c:pt idx="315">
                  <c:v>38916.0</c:v>
                </c:pt>
                <c:pt idx="316">
                  <c:v>38917.0</c:v>
                </c:pt>
                <c:pt idx="317">
                  <c:v>38918.0</c:v>
                </c:pt>
                <c:pt idx="318">
                  <c:v>38919.0</c:v>
                </c:pt>
                <c:pt idx="319">
                  <c:v>38922.0</c:v>
                </c:pt>
                <c:pt idx="320">
                  <c:v>38923.0</c:v>
                </c:pt>
                <c:pt idx="321">
                  <c:v>38924.0</c:v>
                </c:pt>
                <c:pt idx="322">
                  <c:v>38925.0</c:v>
                </c:pt>
                <c:pt idx="323">
                  <c:v>38926.0</c:v>
                </c:pt>
                <c:pt idx="324">
                  <c:v>38929.0</c:v>
                </c:pt>
                <c:pt idx="325">
                  <c:v>38930.0</c:v>
                </c:pt>
                <c:pt idx="326">
                  <c:v>38931.0</c:v>
                </c:pt>
                <c:pt idx="327">
                  <c:v>38932.0</c:v>
                </c:pt>
                <c:pt idx="328">
                  <c:v>38933.0</c:v>
                </c:pt>
                <c:pt idx="329">
                  <c:v>38936.0</c:v>
                </c:pt>
                <c:pt idx="330">
                  <c:v>38937.0</c:v>
                </c:pt>
                <c:pt idx="331">
                  <c:v>38938.0</c:v>
                </c:pt>
                <c:pt idx="332">
                  <c:v>38939.0</c:v>
                </c:pt>
                <c:pt idx="333">
                  <c:v>38940.0</c:v>
                </c:pt>
                <c:pt idx="334">
                  <c:v>38943.0</c:v>
                </c:pt>
                <c:pt idx="335">
                  <c:v>38944.0</c:v>
                </c:pt>
                <c:pt idx="336">
                  <c:v>38945.0</c:v>
                </c:pt>
                <c:pt idx="337">
                  <c:v>38946.0</c:v>
                </c:pt>
                <c:pt idx="338">
                  <c:v>38947.0</c:v>
                </c:pt>
                <c:pt idx="339">
                  <c:v>38950.0</c:v>
                </c:pt>
                <c:pt idx="340">
                  <c:v>38951.0</c:v>
                </c:pt>
                <c:pt idx="341">
                  <c:v>38952.0</c:v>
                </c:pt>
                <c:pt idx="342">
                  <c:v>38953.0</c:v>
                </c:pt>
                <c:pt idx="343">
                  <c:v>38954.0</c:v>
                </c:pt>
                <c:pt idx="344">
                  <c:v>38957.0</c:v>
                </c:pt>
                <c:pt idx="345">
                  <c:v>38958.0</c:v>
                </c:pt>
                <c:pt idx="346">
                  <c:v>38959.0</c:v>
                </c:pt>
                <c:pt idx="347">
                  <c:v>38960.0</c:v>
                </c:pt>
                <c:pt idx="348">
                  <c:v>38961.0</c:v>
                </c:pt>
                <c:pt idx="349">
                  <c:v>38964.0</c:v>
                </c:pt>
                <c:pt idx="350">
                  <c:v>38965.0</c:v>
                </c:pt>
                <c:pt idx="351">
                  <c:v>38966.0</c:v>
                </c:pt>
                <c:pt idx="352">
                  <c:v>38967.0</c:v>
                </c:pt>
                <c:pt idx="353">
                  <c:v>38968.0</c:v>
                </c:pt>
                <c:pt idx="354">
                  <c:v>38971.0</c:v>
                </c:pt>
                <c:pt idx="355">
                  <c:v>38972.0</c:v>
                </c:pt>
                <c:pt idx="356">
                  <c:v>38973.0</c:v>
                </c:pt>
                <c:pt idx="357">
                  <c:v>38974.0</c:v>
                </c:pt>
                <c:pt idx="358">
                  <c:v>38975.0</c:v>
                </c:pt>
                <c:pt idx="359">
                  <c:v>38978.0</c:v>
                </c:pt>
                <c:pt idx="360">
                  <c:v>38979.0</c:v>
                </c:pt>
                <c:pt idx="361">
                  <c:v>38980.0</c:v>
                </c:pt>
                <c:pt idx="362">
                  <c:v>38981.0</c:v>
                </c:pt>
                <c:pt idx="363">
                  <c:v>38982.0</c:v>
                </c:pt>
                <c:pt idx="364">
                  <c:v>38985.0</c:v>
                </c:pt>
                <c:pt idx="365">
                  <c:v>38986.0</c:v>
                </c:pt>
                <c:pt idx="366">
                  <c:v>38987.0</c:v>
                </c:pt>
                <c:pt idx="367">
                  <c:v>38988.0</c:v>
                </c:pt>
                <c:pt idx="368">
                  <c:v>38989.0</c:v>
                </c:pt>
                <c:pt idx="369">
                  <c:v>38992.0</c:v>
                </c:pt>
                <c:pt idx="370">
                  <c:v>38993.0</c:v>
                </c:pt>
                <c:pt idx="371">
                  <c:v>38994.0</c:v>
                </c:pt>
                <c:pt idx="372">
                  <c:v>38995.0</c:v>
                </c:pt>
                <c:pt idx="373">
                  <c:v>38996.0</c:v>
                </c:pt>
                <c:pt idx="374">
                  <c:v>38999.0</c:v>
                </c:pt>
                <c:pt idx="375">
                  <c:v>39000.0</c:v>
                </c:pt>
                <c:pt idx="376">
                  <c:v>39001.0</c:v>
                </c:pt>
                <c:pt idx="377">
                  <c:v>39002.0</c:v>
                </c:pt>
                <c:pt idx="378">
                  <c:v>39003.0</c:v>
                </c:pt>
                <c:pt idx="379">
                  <c:v>39006.0</c:v>
                </c:pt>
                <c:pt idx="380">
                  <c:v>39007.0</c:v>
                </c:pt>
                <c:pt idx="381">
                  <c:v>39008.0</c:v>
                </c:pt>
                <c:pt idx="382">
                  <c:v>39009.0</c:v>
                </c:pt>
                <c:pt idx="383">
                  <c:v>39010.0</c:v>
                </c:pt>
                <c:pt idx="384">
                  <c:v>39013.0</c:v>
                </c:pt>
                <c:pt idx="385">
                  <c:v>39014.0</c:v>
                </c:pt>
                <c:pt idx="386">
                  <c:v>39015.0</c:v>
                </c:pt>
                <c:pt idx="387">
                  <c:v>39016.0</c:v>
                </c:pt>
                <c:pt idx="388">
                  <c:v>39017.0</c:v>
                </c:pt>
                <c:pt idx="389">
                  <c:v>39020.0</c:v>
                </c:pt>
                <c:pt idx="390">
                  <c:v>39021.0</c:v>
                </c:pt>
                <c:pt idx="391">
                  <c:v>39022.0</c:v>
                </c:pt>
                <c:pt idx="392">
                  <c:v>39023.0</c:v>
                </c:pt>
                <c:pt idx="393">
                  <c:v>39024.0</c:v>
                </c:pt>
                <c:pt idx="394">
                  <c:v>39027.0</c:v>
                </c:pt>
                <c:pt idx="395">
                  <c:v>39028.0</c:v>
                </c:pt>
                <c:pt idx="396">
                  <c:v>39029.0</c:v>
                </c:pt>
                <c:pt idx="397">
                  <c:v>39030.0</c:v>
                </c:pt>
                <c:pt idx="398">
                  <c:v>39031.0</c:v>
                </c:pt>
                <c:pt idx="399">
                  <c:v>39034.0</c:v>
                </c:pt>
                <c:pt idx="400">
                  <c:v>39035.0</c:v>
                </c:pt>
                <c:pt idx="401">
                  <c:v>39036.0</c:v>
                </c:pt>
                <c:pt idx="402">
                  <c:v>39037.0</c:v>
                </c:pt>
                <c:pt idx="403">
                  <c:v>39038.0</c:v>
                </c:pt>
                <c:pt idx="404">
                  <c:v>39041.0</c:v>
                </c:pt>
                <c:pt idx="405">
                  <c:v>39042.0</c:v>
                </c:pt>
                <c:pt idx="406">
                  <c:v>39043.0</c:v>
                </c:pt>
                <c:pt idx="407">
                  <c:v>39044.0</c:v>
                </c:pt>
                <c:pt idx="408">
                  <c:v>39045.0</c:v>
                </c:pt>
                <c:pt idx="409">
                  <c:v>39048.0</c:v>
                </c:pt>
                <c:pt idx="410">
                  <c:v>39049.0</c:v>
                </c:pt>
                <c:pt idx="411">
                  <c:v>39050.0</c:v>
                </c:pt>
                <c:pt idx="412">
                  <c:v>39051.0</c:v>
                </c:pt>
                <c:pt idx="413">
                  <c:v>39052.0</c:v>
                </c:pt>
                <c:pt idx="414">
                  <c:v>39055.0</c:v>
                </c:pt>
                <c:pt idx="415">
                  <c:v>39056.0</c:v>
                </c:pt>
                <c:pt idx="416">
                  <c:v>39057.0</c:v>
                </c:pt>
                <c:pt idx="417">
                  <c:v>39058.0</c:v>
                </c:pt>
                <c:pt idx="418">
                  <c:v>39059.0</c:v>
                </c:pt>
                <c:pt idx="419">
                  <c:v>39062.0</c:v>
                </c:pt>
                <c:pt idx="420">
                  <c:v>39063.0</c:v>
                </c:pt>
                <c:pt idx="421">
                  <c:v>39064.0</c:v>
                </c:pt>
                <c:pt idx="422">
                  <c:v>39065.0</c:v>
                </c:pt>
                <c:pt idx="423">
                  <c:v>39066.0</c:v>
                </c:pt>
                <c:pt idx="424">
                  <c:v>39069.0</c:v>
                </c:pt>
                <c:pt idx="425">
                  <c:v>39070.0</c:v>
                </c:pt>
                <c:pt idx="426">
                  <c:v>39071.0</c:v>
                </c:pt>
                <c:pt idx="427">
                  <c:v>39072.0</c:v>
                </c:pt>
                <c:pt idx="428">
                  <c:v>39073.0</c:v>
                </c:pt>
                <c:pt idx="429">
                  <c:v>39077.0</c:v>
                </c:pt>
                <c:pt idx="430">
                  <c:v>39078.0</c:v>
                </c:pt>
                <c:pt idx="431">
                  <c:v>39079.0</c:v>
                </c:pt>
                <c:pt idx="432">
                  <c:v>39080.0</c:v>
                </c:pt>
                <c:pt idx="433">
                  <c:v>39084.0</c:v>
                </c:pt>
                <c:pt idx="434">
                  <c:v>39085.0</c:v>
                </c:pt>
                <c:pt idx="435">
                  <c:v>39086.0</c:v>
                </c:pt>
                <c:pt idx="436">
                  <c:v>39087.0</c:v>
                </c:pt>
                <c:pt idx="437">
                  <c:v>39090.0</c:v>
                </c:pt>
                <c:pt idx="438">
                  <c:v>39091.0</c:v>
                </c:pt>
                <c:pt idx="439">
                  <c:v>39092.0</c:v>
                </c:pt>
                <c:pt idx="440">
                  <c:v>39093.0</c:v>
                </c:pt>
                <c:pt idx="441">
                  <c:v>39094.0</c:v>
                </c:pt>
                <c:pt idx="442">
                  <c:v>39097.0</c:v>
                </c:pt>
                <c:pt idx="443">
                  <c:v>39098.0</c:v>
                </c:pt>
                <c:pt idx="444">
                  <c:v>39099.0</c:v>
                </c:pt>
                <c:pt idx="445">
                  <c:v>39100.0</c:v>
                </c:pt>
                <c:pt idx="446">
                  <c:v>39101.0</c:v>
                </c:pt>
                <c:pt idx="447">
                  <c:v>39104.0</c:v>
                </c:pt>
                <c:pt idx="448">
                  <c:v>39105.0</c:v>
                </c:pt>
                <c:pt idx="449">
                  <c:v>39106.0</c:v>
                </c:pt>
                <c:pt idx="450">
                  <c:v>39107.0</c:v>
                </c:pt>
                <c:pt idx="451">
                  <c:v>39108.0</c:v>
                </c:pt>
                <c:pt idx="452">
                  <c:v>39111.0</c:v>
                </c:pt>
                <c:pt idx="453">
                  <c:v>39112.0</c:v>
                </c:pt>
                <c:pt idx="454">
                  <c:v>39113.0</c:v>
                </c:pt>
                <c:pt idx="455">
                  <c:v>39114.0</c:v>
                </c:pt>
                <c:pt idx="456">
                  <c:v>39115.0</c:v>
                </c:pt>
                <c:pt idx="457">
                  <c:v>39118.0</c:v>
                </c:pt>
                <c:pt idx="458">
                  <c:v>39119.0</c:v>
                </c:pt>
                <c:pt idx="459">
                  <c:v>39120.0</c:v>
                </c:pt>
                <c:pt idx="460">
                  <c:v>39121.0</c:v>
                </c:pt>
                <c:pt idx="461">
                  <c:v>39122.0</c:v>
                </c:pt>
                <c:pt idx="462">
                  <c:v>39125.0</c:v>
                </c:pt>
                <c:pt idx="463">
                  <c:v>39126.0</c:v>
                </c:pt>
                <c:pt idx="464">
                  <c:v>39127.0</c:v>
                </c:pt>
                <c:pt idx="465">
                  <c:v>39128.0</c:v>
                </c:pt>
                <c:pt idx="466">
                  <c:v>39129.0</c:v>
                </c:pt>
                <c:pt idx="467">
                  <c:v>39132.0</c:v>
                </c:pt>
                <c:pt idx="468">
                  <c:v>39133.0</c:v>
                </c:pt>
                <c:pt idx="469">
                  <c:v>39134.0</c:v>
                </c:pt>
                <c:pt idx="470">
                  <c:v>39135.0</c:v>
                </c:pt>
                <c:pt idx="471">
                  <c:v>39136.0</c:v>
                </c:pt>
                <c:pt idx="472">
                  <c:v>39139.0</c:v>
                </c:pt>
                <c:pt idx="473">
                  <c:v>39140.0</c:v>
                </c:pt>
                <c:pt idx="474">
                  <c:v>39141.0</c:v>
                </c:pt>
                <c:pt idx="475">
                  <c:v>39142.0</c:v>
                </c:pt>
                <c:pt idx="476">
                  <c:v>39143.0</c:v>
                </c:pt>
                <c:pt idx="477">
                  <c:v>39146.0</c:v>
                </c:pt>
                <c:pt idx="478">
                  <c:v>39147.0</c:v>
                </c:pt>
                <c:pt idx="479">
                  <c:v>39148.0</c:v>
                </c:pt>
                <c:pt idx="480">
                  <c:v>39149.0</c:v>
                </c:pt>
                <c:pt idx="481">
                  <c:v>39150.0</c:v>
                </c:pt>
                <c:pt idx="482">
                  <c:v>39153.0</c:v>
                </c:pt>
                <c:pt idx="483">
                  <c:v>39154.0</c:v>
                </c:pt>
                <c:pt idx="484">
                  <c:v>39155.0</c:v>
                </c:pt>
                <c:pt idx="485">
                  <c:v>39156.0</c:v>
                </c:pt>
                <c:pt idx="486">
                  <c:v>39157.0</c:v>
                </c:pt>
                <c:pt idx="487">
                  <c:v>39160.0</c:v>
                </c:pt>
                <c:pt idx="488">
                  <c:v>39161.0</c:v>
                </c:pt>
                <c:pt idx="489">
                  <c:v>39162.0</c:v>
                </c:pt>
                <c:pt idx="490">
                  <c:v>39163.0</c:v>
                </c:pt>
                <c:pt idx="491">
                  <c:v>39164.0</c:v>
                </c:pt>
                <c:pt idx="492">
                  <c:v>39167.0</c:v>
                </c:pt>
                <c:pt idx="493">
                  <c:v>39168.0</c:v>
                </c:pt>
                <c:pt idx="494">
                  <c:v>39169.0</c:v>
                </c:pt>
                <c:pt idx="495">
                  <c:v>39170.0</c:v>
                </c:pt>
                <c:pt idx="496">
                  <c:v>39171.0</c:v>
                </c:pt>
                <c:pt idx="497">
                  <c:v>39174.0</c:v>
                </c:pt>
                <c:pt idx="498">
                  <c:v>39175.0</c:v>
                </c:pt>
                <c:pt idx="499">
                  <c:v>39176.0</c:v>
                </c:pt>
                <c:pt idx="500">
                  <c:v>39177.0</c:v>
                </c:pt>
                <c:pt idx="501">
                  <c:v>39181.0</c:v>
                </c:pt>
                <c:pt idx="502">
                  <c:v>39182.0</c:v>
                </c:pt>
                <c:pt idx="503">
                  <c:v>39183.0</c:v>
                </c:pt>
                <c:pt idx="504">
                  <c:v>39184.0</c:v>
                </c:pt>
                <c:pt idx="505">
                  <c:v>39185.0</c:v>
                </c:pt>
                <c:pt idx="506">
                  <c:v>39188.0</c:v>
                </c:pt>
                <c:pt idx="507">
                  <c:v>39189.0</c:v>
                </c:pt>
                <c:pt idx="508">
                  <c:v>39190.0</c:v>
                </c:pt>
                <c:pt idx="509">
                  <c:v>39191.0</c:v>
                </c:pt>
                <c:pt idx="510">
                  <c:v>39192.0</c:v>
                </c:pt>
                <c:pt idx="511">
                  <c:v>39195.0</c:v>
                </c:pt>
                <c:pt idx="512">
                  <c:v>39196.0</c:v>
                </c:pt>
                <c:pt idx="513">
                  <c:v>39197.0</c:v>
                </c:pt>
                <c:pt idx="514">
                  <c:v>39198.0</c:v>
                </c:pt>
                <c:pt idx="515">
                  <c:v>39199.0</c:v>
                </c:pt>
                <c:pt idx="516">
                  <c:v>39202.0</c:v>
                </c:pt>
                <c:pt idx="517">
                  <c:v>39203.0</c:v>
                </c:pt>
                <c:pt idx="518">
                  <c:v>39204.0</c:v>
                </c:pt>
                <c:pt idx="519">
                  <c:v>39205.0</c:v>
                </c:pt>
                <c:pt idx="520">
                  <c:v>39206.0</c:v>
                </c:pt>
                <c:pt idx="521">
                  <c:v>39209.0</c:v>
                </c:pt>
                <c:pt idx="522">
                  <c:v>39210.0</c:v>
                </c:pt>
                <c:pt idx="523">
                  <c:v>39211.0</c:v>
                </c:pt>
                <c:pt idx="524">
                  <c:v>39212.0</c:v>
                </c:pt>
                <c:pt idx="525">
                  <c:v>39213.0</c:v>
                </c:pt>
                <c:pt idx="526">
                  <c:v>39216.0</c:v>
                </c:pt>
                <c:pt idx="527">
                  <c:v>39217.0</c:v>
                </c:pt>
                <c:pt idx="528">
                  <c:v>39218.0</c:v>
                </c:pt>
                <c:pt idx="529">
                  <c:v>39219.0</c:v>
                </c:pt>
                <c:pt idx="530">
                  <c:v>39220.0</c:v>
                </c:pt>
                <c:pt idx="531">
                  <c:v>39223.0</c:v>
                </c:pt>
                <c:pt idx="532">
                  <c:v>39224.0</c:v>
                </c:pt>
                <c:pt idx="533">
                  <c:v>39225.0</c:v>
                </c:pt>
                <c:pt idx="534">
                  <c:v>39226.0</c:v>
                </c:pt>
                <c:pt idx="535">
                  <c:v>39227.0</c:v>
                </c:pt>
                <c:pt idx="536">
                  <c:v>39230.0</c:v>
                </c:pt>
                <c:pt idx="537">
                  <c:v>39231.0</c:v>
                </c:pt>
                <c:pt idx="538">
                  <c:v>39232.0</c:v>
                </c:pt>
                <c:pt idx="539">
                  <c:v>39233.0</c:v>
                </c:pt>
                <c:pt idx="540">
                  <c:v>39234.0</c:v>
                </c:pt>
                <c:pt idx="541">
                  <c:v>39237.0</c:v>
                </c:pt>
                <c:pt idx="542">
                  <c:v>39238.0</c:v>
                </c:pt>
                <c:pt idx="543">
                  <c:v>39239.0</c:v>
                </c:pt>
                <c:pt idx="544">
                  <c:v>39240.0</c:v>
                </c:pt>
                <c:pt idx="545">
                  <c:v>39241.0</c:v>
                </c:pt>
                <c:pt idx="546">
                  <c:v>39244.0</c:v>
                </c:pt>
                <c:pt idx="547">
                  <c:v>39245.0</c:v>
                </c:pt>
                <c:pt idx="548">
                  <c:v>39246.0</c:v>
                </c:pt>
                <c:pt idx="549">
                  <c:v>39247.0</c:v>
                </c:pt>
                <c:pt idx="550">
                  <c:v>39248.0</c:v>
                </c:pt>
                <c:pt idx="551">
                  <c:v>39251.0</c:v>
                </c:pt>
                <c:pt idx="552">
                  <c:v>39252.0</c:v>
                </c:pt>
                <c:pt idx="553">
                  <c:v>39253.0</c:v>
                </c:pt>
                <c:pt idx="554">
                  <c:v>39254.0</c:v>
                </c:pt>
                <c:pt idx="555">
                  <c:v>39255.0</c:v>
                </c:pt>
                <c:pt idx="556">
                  <c:v>39258.0</c:v>
                </c:pt>
                <c:pt idx="557">
                  <c:v>39259.0</c:v>
                </c:pt>
                <c:pt idx="558">
                  <c:v>39260.0</c:v>
                </c:pt>
                <c:pt idx="559">
                  <c:v>39261.0</c:v>
                </c:pt>
                <c:pt idx="560">
                  <c:v>39262.0</c:v>
                </c:pt>
                <c:pt idx="561">
                  <c:v>39265.0</c:v>
                </c:pt>
                <c:pt idx="562">
                  <c:v>39266.0</c:v>
                </c:pt>
                <c:pt idx="563">
                  <c:v>39267.0</c:v>
                </c:pt>
                <c:pt idx="564">
                  <c:v>39268.0</c:v>
                </c:pt>
                <c:pt idx="565">
                  <c:v>39269.0</c:v>
                </c:pt>
                <c:pt idx="566">
                  <c:v>39272.0</c:v>
                </c:pt>
                <c:pt idx="567">
                  <c:v>39273.0</c:v>
                </c:pt>
                <c:pt idx="568">
                  <c:v>39274.0</c:v>
                </c:pt>
                <c:pt idx="569">
                  <c:v>39275.0</c:v>
                </c:pt>
                <c:pt idx="570">
                  <c:v>39276.0</c:v>
                </c:pt>
                <c:pt idx="571">
                  <c:v>39279.0</c:v>
                </c:pt>
                <c:pt idx="572">
                  <c:v>39280.0</c:v>
                </c:pt>
                <c:pt idx="573">
                  <c:v>39281.0</c:v>
                </c:pt>
                <c:pt idx="574">
                  <c:v>39282.0</c:v>
                </c:pt>
                <c:pt idx="575">
                  <c:v>39283.0</c:v>
                </c:pt>
                <c:pt idx="576">
                  <c:v>39286.0</c:v>
                </c:pt>
                <c:pt idx="577">
                  <c:v>39287.0</c:v>
                </c:pt>
                <c:pt idx="578">
                  <c:v>39288.0</c:v>
                </c:pt>
                <c:pt idx="579">
                  <c:v>39289.0</c:v>
                </c:pt>
                <c:pt idx="580">
                  <c:v>39290.0</c:v>
                </c:pt>
                <c:pt idx="581">
                  <c:v>39293.0</c:v>
                </c:pt>
                <c:pt idx="582">
                  <c:v>39294.0</c:v>
                </c:pt>
                <c:pt idx="583">
                  <c:v>39295.0</c:v>
                </c:pt>
                <c:pt idx="584">
                  <c:v>39296.0</c:v>
                </c:pt>
                <c:pt idx="585">
                  <c:v>39297.0</c:v>
                </c:pt>
                <c:pt idx="586">
                  <c:v>39300.0</c:v>
                </c:pt>
                <c:pt idx="587">
                  <c:v>39301.0</c:v>
                </c:pt>
                <c:pt idx="588">
                  <c:v>39302.0</c:v>
                </c:pt>
                <c:pt idx="589">
                  <c:v>39303.0</c:v>
                </c:pt>
                <c:pt idx="590">
                  <c:v>39304.0</c:v>
                </c:pt>
                <c:pt idx="591">
                  <c:v>39307.0</c:v>
                </c:pt>
                <c:pt idx="592">
                  <c:v>39308.0</c:v>
                </c:pt>
                <c:pt idx="593">
                  <c:v>39309.0</c:v>
                </c:pt>
                <c:pt idx="594">
                  <c:v>39310.0</c:v>
                </c:pt>
                <c:pt idx="595">
                  <c:v>39311.0</c:v>
                </c:pt>
                <c:pt idx="596">
                  <c:v>39314.0</c:v>
                </c:pt>
                <c:pt idx="597">
                  <c:v>39315.0</c:v>
                </c:pt>
                <c:pt idx="598">
                  <c:v>39316.0</c:v>
                </c:pt>
                <c:pt idx="599">
                  <c:v>39317.0</c:v>
                </c:pt>
                <c:pt idx="600">
                  <c:v>39318.0</c:v>
                </c:pt>
                <c:pt idx="601">
                  <c:v>39321.0</c:v>
                </c:pt>
                <c:pt idx="602">
                  <c:v>39322.0</c:v>
                </c:pt>
                <c:pt idx="603">
                  <c:v>39323.0</c:v>
                </c:pt>
                <c:pt idx="604">
                  <c:v>39324.0</c:v>
                </c:pt>
                <c:pt idx="605">
                  <c:v>39325.0</c:v>
                </c:pt>
                <c:pt idx="606">
                  <c:v>39328.0</c:v>
                </c:pt>
                <c:pt idx="607">
                  <c:v>39329.0</c:v>
                </c:pt>
                <c:pt idx="608">
                  <c:v>39330.0</c:v>
                </c:pt>
                <c:pt idx="609">
                  <c:v>39331.0</c:v>
                </c:pt>
                <c:pt idx="610">
                  <c:v>39332.0</c:v>
                </c:pt>
                <c:pt idx="611">
                  <c:v>39335.0</c:v>
                </c:pt>
                <c:pt idx="612">
                  <c:v>39336.0</c:v>
                </c:pt>
                <c:pt idx="613">
                  <c:v>39337.0</c:v>
                </c:pt>
                <c:pt idx="614">
                  <c:v>39338.0</c:v>
                </c:pt>
                <c:pt idx="615">
                  <c:v>39339.0</c:v>
                </c:pt>
                <c:pt idx="616">
                  <c:v>39342.0</c:v>
                </c:pt>
                <c:pt idx="617">
                  <c:v>39343.0</c:v>
                </c:pt>
                <c:pt idx="618">
                  <c:v>39344.0</c:v>
                </c:pt>
                <c:pt idx="619">
                  <c:v>39345.0</c:v>
                </c:pt>
                <c:pt idx="620">
                  <c:v>39346.0</c:v>
                </c:pt>
                <c:pt idx="621">
                  <c:v>39349.0</c:v>
                </c:pt>
                <c:pt idx="622">
                  <c:v>39350.0</c:v>
                </c:pt>
                <c:pt idx="623">
                  <c:v>39351.0</c:v>
                </c:pt>
                <c:pt idx="624">
                  <c:v>39352.0</c:v>
                </c:pt>
                <c:pt idx="625">
                  <c:v>39353.0</c:v>
                </c:pt>
                <c:pt idx="626">
                  <c:v>39356.0</c:v>
                </c:pt>
                <c:pt idx="627">
                  <c:v>39357.0</c:v>
                </c:pt>
                <c:pt idx="628">
                  <c:v>39358.0</c:v>
                </c:pt>
                <c:pt idx="629">
                  <c:v>39359.0</c:v>
                </c:pt>
                <c:pt idx="630">
                  <c:v>39360.0</c:v>
                </c:pt>
                <c:pt idx="631">
                  <c:v>39363.0</c:v>
                </c:pt>
                <c:pt idx="632">
                  <c:v>39364.0</c:v>
                </c:pt>
                <c:pt idx="633">
                  <c:v>39365.0</c:v>
                </c:pt>
                <c:pt idx="634">
                  <c:v>39366.0</c:v>
                </c:pt>
                <c:pt idx="635">
                  <c:v>39367.0</c:v>
                </c:pt>
                <c:pt idx="636">
                  <c:v>39370.0</c:v>
                </c:pt>
                <c:pt idx="637">
                  <c:v>39371.0</c:v>
                </c:pt>
                <c:pt idx="638">
                  <c:v>39372.0</c:v>
                </c:pt>
                <c:pt idx="639">
                  <c:v>39373.0</c:v>
                </c:pt>
                <c:pt idx="640">
                  <c:v>39374.0</c:v>
                </c:pt>
                <c:pt idx="641">
                  <c:v>39377.0</c:v>
                </c:pt>
                <c:pt idx="642">
                  <c:v>39378.0</c:v>
                </c:pt>
                <c:pt idx="643">
                  <c:v>39379.0</c:v>
                </c:pt>
                <c:pt idx="644">
                  <c:v>39380.0</c:v>
                </c:pt>
                <c:pt idx="645">
                  <c:v>39381.0</c:v>
                </c:pt>
                <c:pt idx="646">
                  <c:v>39384.0</c:v>
                </c:pt>
                <c:pt idx="647">
                  <c:v>39385.0</c:v>
                </c:pt>
                <c:pt idx="648">
                  <c:v>39386.0</c:v>
                </c:pt>
                <c:pt idx="649">
                  <c:v>39387.0</c:v>
                </c:pt>
                <c:pt idx="650">
                  <c:v>39388.0</c:v>
                </c:pt>
                <c:pt idx="651">
                  <c:v>39391.0</c:v>
                </c:pt>
                <c:pt idx="652">
                  <c:v>39392.0</c:v>
                </c:pt>
                <c:pt idx="653">
                  <c:v>39393.0</c:v>
                </c:pt>
                <c:pt idx="654">
                  <c:v>39394.0</c:v>
                </c:pt>
                <c:pt idx="655">
                  <c:v>39395.0</c:v>
                </c:pt>
                <c:pt idx="656">
                  <c:v>39398.0</c:v>
                </c:pt>
                <c:pt idx="657">
                  <c:v>39399.0</c:v>
                </c:pt>
                <c:pt idx="658">
                  <c:v>39400.0</c:v>
                </c:pt>
                <c:pt idx="659">
                  <c:v>39401.0</c:v>
                </c:pt>
                <c:pt idx="660">
                  <c:v>39402.0</c:v>
                </c:pt>
                <c:pt idx="661">
                  <c:v>39405.0</c:v>
                </c:pt>
                <c:pt idx="662">
                  <c:v>39406.0</c:v>
                </c:pt>
                <c:pt idx="663">
                  <c:v>39407.0</c:v>
                </c:pt>
                <c:pt idx="664">
                  <c:v>39408.0</c:v>
                </c:pt>
                <c:pt idx="665">
                  <c:v>39409.0</c:v>
                </c:pt>
                <c:pt idx="666">
                  <c:v>39412.0</c:v>
                </c:pt>
                <c:pt idx="667">
                  <c:v>39413.0</c:v>
                </c:pt>
                <c:pt idx="668">
                  <c:v>39414.0</c:v>
                </c:pt>
                <c:pt idx="669">
                  <c:v>39415.0</c:v>
                </c:pt>
                <c:pt idx="670">
                  <c:v>39416.0</c:v>
                </c:pt>
                <c:pt idx="671">
                  <c:v>39419.0</c:v>
                </c:pt>
                <c:pt idx="672">
                  <c:v>39420.0</c:v>
                </c:pt>
                <c:pt idx="673">
                  <c:v>39421.0</c:v>
                </c:pt>
                <c:pt idx="674">
                  <c:v>39422.0</c:v>
                </c:pt>
                <c:pt idx="675">
                  <c:v>39423.0</c:v>
                </c:pt>
                <c:pt idx="676">
                  <c:v>39426.0</c:v>
                </c:pt>
                <c:pt idx="677">
                  <c:v>39427.0</c:v>
                </c:pt>
                <c:pt idx="678">
                  <c:v>39428.0</c:v>
                </c:pt>
                <c:pt idx="679">
                  <c:v>39429.0</c:v>
                </c:pt>
                <c:pt idx="680">
                  <c:v>39430.0</c:v>
                </c:pt>
                <c:pt idx="681">
                  <c:v>39433.0</c:v>
                </c:pt>
                <c:pt idx="682">
                  <c:v>39434.0</c:v>
                </c:pt>
                <c:pt idx="683">
                  <c:v>39449.0</c:v>
                </c:pt>
                <c:pt idx="684">
                  <c:v>39450.0</c:v>
                </c:pt>
                <c:pt idx="685">
                  <c:v>39451.0</c:v>
                </c:pt>
                <c:pt idx="686">
                  <c:v>39454.0</c:v>
                </c:pt>
                <c:pt idx="687">
                  <c:v>39455.0</c:v>
                </c:pt>
                <c:pt idx="688">
                  <c:v>39456.0</c:v>
                </c:pt>
                <c:pt idx="689">
                  <c:v>39457.0</c:v>
                </c:pt>
                <c:pt idx="690">
                  <c:v>39458.0</c:v>
                </c:pt>
                <c:pt idx="691">
                  <c:v>39461.0</c:v>
                </c:pt>
                <c:pt idx="692">
                  <c:v>39462.0</c:v>
                </c:pt>
                <c:pt idx="693">
                  <c:v>39463.0</c:v>
                </c:pt>
                <c:pt idx="694">
                  <c:v>39464.0</c:v>
                </c:pt>
                <c:pt idx="695">
                  <c:v>39465.0</c:v>
                </c:pt>
                <c:pt idx="696">
                  <c:v>39468.0</c:v>
                </c:pt>
                <c:pt idx="697">
                  <c:v>39469.0</c:v>
                </c:pt>
                <c:pt idx="698">
                  <c:v>39470.0</c:v>
                </c:pt>
                <c:pt idx="699">
                  <c:v>39471.0</c:v>
                </c:pt>
                <c:pt idx="700">
                  <c:v>39472.0</c:v>
                </c:pt>
                <c:pt idx="701">
                  <c:v>39475.0</c:v>
                </c:pt>
                <c:pt idx="702">
                  <c:v>39476.0</c:v>
                </c:pt>
                <c:pt idx="703">
                  <c:v>39477.0</c:v>
                </c:pt>
                <c:pt idx="704">
                  <c:v>39478.0</c:v>
                </c:pt>
                <c:pt idx="705">
                  <c:v>39479.0</c:v>
                </c:pt>
                <c:pt idx="706">
                  <c:v>39482.0</c:v>
                </c:pt>
                <c:pt idx="707">
                  <c:v>39483.0</c:v>
                </c:pt>
                <c:pt idx="708">
                  <c:v>39484.0</c:v>
                </c:pt>
                <c:pt idx="709">
                  <c:v>39485.0</c:v>
                </c:pt>
                <c:pt idx="710">
                  <c:v>39486.0</c:v>
                </c:pt>
                <c:pt idx="711">
                  <c:v>39489.0</c:v>
                </c:pt>
                <c:pt idx="712">
                  <c:v>39490.0</c:v>
                </c:pt>
                <c:pt idx="713">
                  <c:v>39491.0</c:v>
                </c:pt>
                <c:pt idx="714">
                  <c:v>39492.0</c:v>
                </c:pt>
                <c:pt idx="715">
                  <c:v>39493.0</c:v>
                </c:pt>
                <c:pt idx="716">
                  <c:v>39496.0</c:v>
                </c:pt>
                <c:pt idx="717">
                  <c:v>39497.0</c:v>
                </c:pt>
                <c:pt idx="718">
                  <c:v>39498.0</c:v>
                </c:pt>
                <c:pt idx="719">
                  <c:v>39499.0</c:v>
                </c:pt>
                <c:pt idx="720">
                  <c:v>39500.0</c:v>
                </c:pt>
                <c:pt idx="721">
                  <c:v>39503.0</c:v>
                </c:pt>
                <c:pt idx="722">
                  <c:v>39504.0</c:v>
                </c:pt>
                <c:pt idx="723">
                  <c:v>39505.0</c:v>
                </c:pt>
                <c:pt idx="724">
                  <c:v>39506.0</c:v>
                </c:pt>
                <c:pt idx="725">
                  <c:v>39507.0</c:v>
                </c:pt>
                <c:pt idx="726">
                  <c:v>39510.0</c:v>
                </c:pt>
                <c:pt idx="727">
                  <c:v>39511.0</c:v>
                </c:pt>
                <c:pt idx="728">
                  <c:v>39512.0</c:v>
                </c:pt>
                <c:pt idx="729">
                  <c:v>39513.0</c:v>
                </c:pt>
                <c:pt idx="730">
                  <c:v>39514.0</c:v>
                </c:pt>
                <c:pt idx="731">
                  <c:v>39517.0</c:v>
                </c:pt>
                <c:pt idx="732">
                  <c:v>39518.0</c:v>
                </c:pt>
                <c:pt idx="733">
                  <c:v>39519.0</c:v>
                </c:pt>
                <c:pt idx="734">
                  <c:v>39520.0</c:v>
                </c:pt>
                <c:pt idx="735">
                  <c:v>39521.0</c:v>
                </c:pt>
                <c:pt idx="736">
                  <c:v>39524.0</c:v>
                </c:pt>
                <c:pt idx="737">
                  <c:v>39525.0</c:v>
                </c:pt>
                <c:pt idx="738">
                  <c:v>39526.0</c:v>
                </c:pt>
                <c:pt idx="739">
                  <c:v>39527.0</c:v>
                </c:pt>
                <c:pt idx="740">
                  <c:v>39532.0</c:v>
                </c:pt>
                <c:pt idx="741">
                  <c:v>39533.0</c:v>
                </c:pt>
                <c:pt idx="742">
                  <c:v>39534.0</c:v>
                </c:pt>
                <c:pt idx="743">
                  <c:v>39535.0</c:v>
                </c:pt>
                <c:pt idx="744">
                  <c:v>39538.0</c:v>
                </c:pt>
                <c:pt idx="745">
                  <c:v>39539.0</c:v>
                </c:pt>
                <c:pt idx="746">
                  <c:v>39540.0</c:v>
                </c:pt>
                <c:pt idx="747">
                  <c:v>39541.0</c:v>
                </c:pt>
                <c:pt idx="748">
                  <c:v>39542.0</c:v>
                </c:pt>
                <c:pt idx="749">
                  <c:v>39545.0</c:v>
                </c:pt>
                <c:pt idx="750">
                  <c:v>39546.0</c:v>
                </c:pt>
                <c:pt idx="751">
                  <c:v>39547.0</c:v>
                </c:pt>
                <c:pt idx="752">
                  <c:v>39548.0</c:v>
                </c:pt>
                <c:pt idx="753">
                  <c:v>39549.0</c:v>
                </c:pt>
                <c:pt idx="754">
                  <c:v>39552.0</c:v>
                </c:pt>
                <c:pt idx="755">
                  <c:v>39553.0</c:v>
                </c:pt>
                <c:pt idx="756">
                  <c:v>39554.0</c:v>
                </c:pt>
                <c:pt idx="757">
                  <c:v>39555.0</c:v>
                </c:pt>
                <c:pt idx="758">
                  <c:v>39556.0</c:v>
                </c:pt>
                <c:pt idx="759">
                  <c:v>39559.0</c:v>
                </c:pt>
                <c:pt idx="760">
                  <c:v>39560.0</c:v>
                </c:pt>
                <c:pt idx="761">
                  <c:v>39561.0</c:v>
                </c:pt>
                <c:pt idx="762">
                  <c:v>39562.0</c:v>
                </c:pt>
                <c:pt idx="763">
                  <c:v>39563.0</c:v>
                </c:pt>
                <c:pt idx="764">
                  <c:v>39566.0</c:v>
                </c:pt>
                <c:pt idx="765">
                  <c:v>39567.0</c:v>
                </c:pt>
                <c:pt idx="766">
                  <c:v>39568.0</c:v>
                </c:pt>
                <c:pt idx="767">
                  <c:v>39569.0</c:v>
                </c:pt>
                <c:pt idx="768">
                  <c:v>39570.0</c:v>
                </c:pt>
                <c:pt idx="769">
                  <c:v>39574.0</c:v>
                </c:pt>
                <c:pt idx="770">
                  <c:v>39575.0</c:v>
                </c:pt>
                <c:pt idx="771">
                  <c:v>39576.0</c:v>
                </c:pt>
                <c:pt idx="772">
                  <c:v>39577.0</c:v>
                </c:pt>
                <c:pt idx="773">
                  <c:v>39580.0</c:v>
                </c:pt>
                <c:pt idx="774">
                  <c:v>39581.0</c:v>
                </c:pt>
                <c:pt idx="775">
                  <c:v>39582.0</c:v>
                </c:pt>
                <c:pt idx="776">
                  <c:v>39583.0</c:v>
                </c:pt>
                <c:pt idx="777">
                  <c:v>39584.0</c:v>
                </c:pt>
                <c:pt idx="778">
                  <c:v>39587.0</c:v>
                </c:pt>
                <c:pt idx="779">
                  <c:v>39588.0</c:v>
                </c:pt>
                <c:pt idx="780">
                  <c:v>39589.0</c:v>
                </c:pt>
                <c:pt idx="781">
                  <c:v>39590.0</c:v>
                </c:pt>
                <c:pt idx="782">
                  <c:v>39591.0</c:v>
                </c:pt>
                <c:pt idx="783">
                  <c:v>39594.0</c:v>
                </c:pt>
                <c:pt idx="784">
                  <c:v>39595.0</c:v>
                </c:pt>
                <c:pt idx="785">
                  <c:v>39596.0</c:v>
                </c:pt>
                <c:pt idx="786">
                  <c:v>39597.0</c:v>
                </c:pt>
                <c:pt idx="787">
                  <c:v>39598.0</c:v>
                </c:pt>
                <c:pt idx="788">
                  <c:v>39601.0</c:v>
                </c:pt>
                <c:pt idx="789">
                  <c:v>39602.0</c:v>
                </c:pt>
                <c:pt idx="790">
                  <c:v>39603.0</c:v>
                </c:pt>
                <c:pt idx="791">
                  <c:v>39604.0</c:v>
                </c:pt>
                <c:pt idx="792">
                  <c:v>39605.0</c:v>
                </c:pt>
                <c:pt idx="793">
                  <c:v>39608.0</c:v>
                </c:pt>
                <c:pt idx="794">
                  <c:v>39609.0</c:v>
                </c:pt>
                <c:pt idx="795">
                  <c:v>39610.0</c:v>
                </c:pt>
                <c:pt idx="796">
                  <c:v>39611.0</c:v>
                </c:pt>
                <c:pt idx="797">
                  <c:v>39612.0</c:v>
                </c:pt>
                <c:pt idx="798">
                  <c:v>39615.0</c:v>
                </c:pt>
                <c:pt idx="799">
                  <c:v>39616.0</c:v>
                </c:pt>
                <c:pt idx="800">
                  <c:v>39617.0</c:v>
                </c:pt>
                <c:pt idx="801">
                  <c:v>39618.0</c:v>
                </c:pt>
                <c:pt idx="802">
                  <c:v>39619.0</c:v>
                </c:pt>
                <c:pt idx="803">
                  <c:v>39622.0</c:v>
                </c:pt>
                <c:pt idx="804">
                  <c:v>39623.0</c:v>
                </c:pt>
                <c:pt idx="805">
                  <c:v>39624.0</c:v>
                </c:pt>
                <c:pt idx="806">
                  <c:v>39625.0</c:v>
                </c:pt>
                <c:pt idx="807">
                  <c:v>39626.0</c:v>
                </c:pt>
                <c:pt idx="808">
                  <c:v>39629.0</c:v>
                </c:pt>
                <c:pt idx="809">
                  <c:v>39630.0</c:v>
                </c:pt>
                <c:pt idx="810">
                  <c:v>39631.0</c:v>
                </c:pt>
                <c:pt idx="811">
                  <c:v>39632.0</c:v>
                </c:pt>
                <c:pt idx="812">
                  <c:v>39633.0</c:v>
                </c:pt>
                <c:pt idx="813">
                  <c:v>39636.0</c:v>
                </c:pt>
                <c:pt idx="814">
                  <c:v>39637.0</c:v>
                </c:pt>
                <c:pt idx="815">
                  <c:v>39638.0</c:v>
                </c:pt>
                <c:pt idx="816">
                  <c:v>39639.0</c:v>
                </c:pt>
                <c:pt idx="817">
                  <c:v>39640.0</c:v>
                </c:pt>
                <c:pt idx="818">
                  <c:v>39643.0</c:v>
                </c:pt>
                <c:pt idx="819">
                  <c:v>39644.0</c:v>
                </c:pt>
                <c:pt idx="820">
                  <c:v>39645.0</c:v>
                </c:pt>
                <c:pt idx="821">
                  <c:v>39646.0</c:v>
                </c:pt>
                <c:pt idx="822">
                  <c:v>39647.0</c:v>
                </c:pt>
                <c:pt idx="823">
                  <c:v>39650.0</c:v>
                </c:pt>
                <c:pt idx="824">
                  <c:v>39651.0</c:v>
                </c:pt>
                <c:pt idx="825">
                  <c:v>39652.0</c:v>
                </c:pt>
                <c:pt idx="826">
                  <c:v>39653.0</c:v>
                </c:pt>
                <c:pt idx="827">
                  <c:v>39654.0</c:v>
                </c:pt>
                <c:pt idx="828">
                  <c:v>39657.0</c:v>
                </c:pt>
                <c:pt idx="829">
                  <c:v>39658.0</c:v>
                </c:pt>
                <c:pt idx="830">
                  <c:v>39659.0</c:v>
                </c:pt>
                <c:pt idx="831">
                  <c:v>39660.0</c:v>
                </c:pt>
                <c:pt idx="832">
                  <c:v>39661.0</c:v>
                </c:pt>
                <c:pt idx="833">
                  <c:v>39664.0</c:v>
                </c:pt>
                <c:pt idx="834">
                  <c:v>39665.0</c:v>
                </c:pt>
                <c:pt idx="835">
                  <c:v>39666.0</c:v>
                </c:pt>
                <c:pt idx="836">
                  <c:v>39667.0</c:v>
                </c:pt>
                <c:pt idx="837">
                  <c:v>39668.0</c:v>
                </c:pt>
                <c:pt idx="838">
                  <c:v>39671.0</c:v>
                </c:pt>
                <c:pt idx="839">
                  <c:v>39672.0</c:v>
                </c:pt>
                <c:pt idx="840">
                  <c:v>39673.0</c:v>
                </c:pt>
                <c:pt idx="841">
                  <c:v>39674.0</c:v>
                </c:pt>
                <c:pt idx="842">
                  <c:v>39675.0</c:v>
                </c:pt>
                <c:pt idx="843">
                  <c:v>39678.0</c:v>
                </c:pt>
                <c:pt idx="844">
                  <c:v>39679.0</c:v>
                </c:pt>
                <c:pt idx="845">
                  <c:v>39680.0</c:v>
                </c:pt>
                <c:pt idx="846">
                  <c:v>39681.0</c:v>
                </c:pt>
                <c:pt idx="847">
                  <c:v>39682.0</c:v>
                </c:pt>
                <c:pt idx="848">
                  <c:v>39685.0</c:v>
                </c:pt>
                <c:pt idx="849">
                  <c:v>39686.0</c:v>
                </c:pt>
                <c:pt idx="850">
                  <c:v>39687.0</c:v>
                </c:pt>
                <c:pt idx="851">
                  <c:v>39688.0</c:v>
                </c:pt>
                <c:pt idx="852">
                  <c:v>39689.0</c:v>
                </c:pt>
                <c:pt idx="853">
                  <c:v>39692.0</c:v>
                </c:pt>
                <c:pt idx="854">
                  <c:v>39693.0</c:v>
                </c:pt>
                <c:pt idx="855">
                  <c:v>39694.0</c:v>
                </c:pt>
                <c:pt idx="856">
                  <c:v>39695.0</c:v>
                </c:pt>
                <c:pt idx="857">
                  <c:v>39696.0</c:v>
                </c:pt>
                <c:pt idx="858">
                  <c:v>39699.0</c:v>
                </c:pt>
                <c:pt idx="859">
                  <c:v>39700.0</c:v>
                </c:pt>
                <c:pt idx="860">
                  <c:v>39701.0</c:v>
                </c:pt>
                <c:pt idx="861">
                  <c:v>39702.0</c:v>
                </c:pt>
                <c:pt idx="862">
                  <c:v>39703.0</c:v>
                </c:pt>
                <c:pt idx="863">
                  <c:v>39706.0</c:v>
                </c:pt>
                <c:pt idx="864">
                  <c:v>39707.0</c:v>
                </c:pt>
                <c:pt idx="865">
                  <c:v>39708.0</c:v>
                </c:pt>
                <c:pt idx="866">
                  <c:v>39709.0</c:v>
                </c:pt>
                <c:pt idx="867">
                  <c:v>39710.0</c:v>
                </c:pt>
                <c:pt idx="868">
                  <c:v>39713.0</c:v>
                </c:pt>
                <c:pt idx="869">
                  <c:v>39714.0</c:v>
                </c:pt>
                <c:pt idx="870">
                  <c:v>39715.0</c:v>
                </c:pt>
                <c:pt idx="871">
                  <c:v>39716.0</c:v>
                </c:pt>
                <c:pt idx="872">
                  <c:v>39717.0</c:v>
                </c:pt>
                <c:pt idx="873">
                  <c:v>39720.0</c:v>
                </c:pt>
                <c:pt idx="874">
                  <c:v>39721.0</c:v>
                </c:pt>
                <c:pt idx="875">
                  <c:v>39722.0</c:v>
                </c:pt>
                <c:pt idx="876">
                  <c:v>39723.0</c:v>
                </c:pt>
                <c:pt idx="877">
                  <c:v>39724.0</c:v>
                </c:pt>
                <c:pt idx="878">
                  <c:v>39727.0</c:v>
                </c:pt>
                <c:pt idx="879">
                  <c:v>39728.0</c:v>
                </c:pt>
                <c:pt idx="880">
                  <c:v>39729.0</c:v>
                </c:pt>
                <c:pt idx="881">
                  <c:v>39730.0</c:v>
                </c:pt>
                <c:pt idx="882">
                  <c:v>39731.0</c:v>
                </c:pt>
                <c:pt idx="883">
                  <c:v>39734.0</c:v>
                </c:pt>
                <c:pt idx="884">
                  <c:v>39735.0</c:v>
                </c:pt>
                <c:pt idx="885">
                  <c:v>39736.0</c:v>
                </c:pt>
                <c:pt idx="886">
                  <c:v>39737.0</c:v>
                </c:pt>
                <c:pt idx="887">
                  <c:v>39738.0</c:v>
                </c:pt>
                <c:pt idx="888">
                  <c:v>39741.0</c:v>
                </c:pt>
                <c:pt idx="889">
                  <c:v>39742.0</c:v>
                </c:pt>
                <c:pt idx="890">
                  <c:v>39743.0</c:v>
                </c:pt>
                <c:pt idx="891">
                  <c:v>39744.0</c:v>
                </c:pt>
                <c:pt idx="892">
                  <c:v>39745.0</c:v>
                </c:pt>
                <c:pt idx="893">
                  <c:v>39748.0</c:v>
                </c:pt>
                <c:pt idx="894">
                  <c:v>39749.0</c:v>
                </c:pt>
                <c:pt idx="895">
                  <c:v>39750.0</c:v>
                </c:pt>
                <c:pt idx="896">
                  <c:v>39751.0</c:v>
                </c:pt>
                <c:pt idx="897">
                  <c:v>39752.0</c:v>
                </c:pt>
                <c:pt idx="898">
                  <c:v>39755.0</c:v>
                </c:pt>
                <c:pt idx="899">
                  <c:v>39756.0</c:v>
                </c:pt>
                <c:pt idx="900">
                  <c:v>39757.0</c:v>
                </c:pt>
                <c:pt idx="901">
                  <c:v>39758.0</c:v>
                </c:pt>
                <c:pt idx="902">
                  <c:v>39759.0</c:v>
                </c:pt>
                <c:pt idx="903">
                  <c:v>39762.0</c:v>
                </c:pt>
                <c:pt idx="904">
                  <c:v>39763.0</c:v>
                </c:pt>
                <c:pt idx="905">
                  <c:v>39764.0</c:v>
                </c:pt>
                <c:pt idx="906">
                  <c:v>39765.0</c:v>
                </c:pt>
                <c:pt idx="907">
                  <c:v>39766.0</c:v>
                </c:pt>
                <c:pt idx="908">
                  <c:v>39769.0</c:v>
                </c:pt>
                <c:pt idx="909">
                  <c:v>39770.0</c:v>
                </c:pt>
                <c:pt idx="910">
                  <c:v>39771.0</c:v>
                </c:pt>
                <c:pt idx="911">
                  <c:v>39772.0</c:v>
                </c:pt>
                <c:pt idx="912">
                  <c:v>39773.0</c:v>
                </c:pt>
                <c:pt idx="913">
                  <c:v>39776.0</c:v>
                </c:pt>
                <c:pt idx="914">
                  <c:v>39777.0</c:v>
                </c:pt>
                <c:pt idx="915">
                  <c:v>39778.0</c:v>
                </c:pt>
                <c:pt idx="916">
                  <c:v>39779.0</c:v>
                </c:pt>
                <c:pt idx="917">
                  <c:v>39780.0</c:v>
                </c:pt>
                <c:pt idx="918">
                  <c:v>39783.0</c:v>
                </c:pt>
                <c:pt idx="919">
                  <c:v>39784.0</c:v>
                </c:pt>
                <c:pt idx="920">
                  <c:v>39785.0</c:v>
                </c:pt>
                <c:pt idx="921">
                  <c:v>39786.0</c:v>
                </c:pt>
                <c:pt idx="922">
                  <c:v>39787.0</c:v>
                </c:pt>
                <c:pt idx="923">
                  <c:v>39790.0</c:v>
                </c:pt>
                <c:pt idx="924">
                  <c:v>39791.0</c:v>
                </c:pt>
                <c:pt idx="925">
                  <c:v>39792.0</c:v>
                </c:pt>
                <c:pt idx="926">
                  <c:v>39793.0</c:v>
                </c:pt>
                <c:pt idx="927">
                  <c:v>39794.0</c:v>
                </c:pt>
                <c:pt idx="928">
                  <c:v>39797.0</c:v>
                </c:pt>
                <c:pt idx="929">
                  <c:v>39799.0</c:v>
                </c:pt>
                <c:pt idx="930">
                  <c:v>39800.0</c:v>
                </c:pt>
                <c:pt idx="931">
                  <c:v>39801.0</c:v>
                </c:pt>
                <c:pt idx="932">
                  <c:v>39804.0</c:v>
                </c:pt>
                <c:pt idx="933">
                  <c:v>39805.0</c:v>
                </c:pt>
                <c:pt idx="934">
                  <c:v>39806.0</c:v>
                </c:pt>
                <c:pt idx="935">
                  <c:v>39808.0</c:v>
                </c:pt>
                <c:pt idx="936">
                  <c:v>39811.0</c:v>
                </c:pt>
                <c:pt idx="937">
                  <c:v>39812.0</c:v>
                </c:pt>
                <c:pt idx="938">
                  <c:v>39813.0</c:v>
                </c:pt>
                <c:pt idx="939">
                  <c:v>39815.0</c:v>
                </c:pt>
                <c:pt idx="940">
                  <c:v>39818.0</c:v>
                </c:pt>
                <c:pt idx="941">
                  <c:v>39819.0</c:v>
                </c:pt>
                <c:pt idx="942">
                  <c:v>39820.0</c:v>
                </c:pt>
                <c:pt idx="943">
                  <c:v>39821.0</c:v>
                </c:pt>
                <c:pt idx="944">
                  <c:v>39822.0</c:v>
                </c:pt>
                <c:pt idx="945">
                  <c:v>39825.0</c:v>
                </c:pt>
                <c:pt idx="946">
                  <c:v>39826.0</c:v>
                </c:pt>
                <c:pt idx="947">
                  <c:v>39827.0</c:v>
                </c:pt>
                <c:pt idx="948">
                  <c:v>39828.0</c:v>
                </c:pt>
                <c:pt idx="949">
                  <c:v>39829.0</c:v>
                </c:pt>
                <c:pt idx="950">
                  <c:v>39832.0</c:v>
                </c:pt>
                <c:pt idx="951">
                  <c:v>39833.0</c:v>
                </c:pt>
                <c:pt idx="952">
                  <c:v>39834.0</c:v>
                </c:pt>
                <c:pt idx="953">
                  <c:v>39835.0</c:v>
                </c:pt>
                <c:pt idx="954">
                  <c:v>39836.0</c:v>
                </c:pt>
                <c:pt idx="955">
                  <c:v>39839.0</c:v>
                </c:pt>
                <c:pt idx="956">
                  <c:v>39840.0</c:v>
                </c:pt>
                <c:pt idx="957">
                  <c:v>39841.0</c:v>
                </c:pt>
                <c:pt idx="958">
                  <c:v>39842.0</c:v>
                </c:pt>
                <c:pt idx="959">
                  <c:v>39843.0</c:v>
                </c:pt>
                <c:pt idx="960">
                  <c:v>39846.0</c:v>
                </c:pt>
                <c:pt idx="961">
                  <c:v>39847.0</c:v>
                </c:pt>
                <c:pt idx="962">
                  <c:v>39848.0</c:v>
                </c:pt>
                <c:pt idx="963">
                  <c:v>39849.0</c:v>
                </c:pt>
                <c:pt idx="964">
                  <c:v>39850.0</c:v>
                </c:pt>
                <c:pt idx="965">
                  <c:v>39853.0</c:v>
                </c:pt>
                <c:pt idx="966">
                  <c:v>39854.0</c:v>
                </c:pt>
                <c:pt idx="967">
                  <c:v>39855.0</c:v>
                </c:pt>
                <c:pt idx="968">
                  <c:v>39856.0</c:v>
                </c:pt>
                <c:pt idx="969">
                  <c:v>39857.0</c:v>
                </c:pt>
                <c:pt idx="970">
                  <c:v>39860.0</c:v>
                </c:pt>
                <c:pt idx="971">
                  <c:v>39861.0</c:v>
                </c:pt>
                <c:pt idx="972">
                  <c:v>39862.0</c:v>
                </c:pt>
                <c:pt idx="973">
                  <c:v>39863.0</c:v>
                </c:pt>
                <c:pt idx="974">
                  <c:v>39864.0</c:v>
                </c:pt>
                <c:pt idx="975">
                  <c:v>39867.0</c:v>
                </c:pt>
                <c:pt idx="976">
                  <c:v>39868.0</c:v>
                </c:pt>
                <c:pt idx="977">
                  <c:v>39869.0</c:v>
                </c:pt>
                <c:pt idx="978">
                  <c:v>39870.0</c:v>
                </c:pt>
                <c:pt idx="979">
                  <c:v>39871.0</c:v>
                </c:pt>
                <c:pt idx="980">
                  <c:v>39874.0</c:v>
                </c:pt>
                <c:pt idx="981">
                  <c:v>39875.0</c:v>
                </c:pt>
                <c:pt idx="982">
                  <c:v>39876.0</c:v>
                </c:pt>
                <c:pt idx="983">
                  <c:v>39877.0</c:v>
                </c:pt>
                <c:pt idx="984">
                  <c:v>39878.0</c:v>
                </c:pt>
                <c:pt idx="985">
                  <c:v>39881.0</c:v>
                </c:pt>
                <c:pt idx="986">
                  <c:v>39882.0</c:v>
                </c:pt>
                <c:pt idx="987">
                  <c:v>39883.0</c:v>
                </c:pt>
                <c:pt idx="988">
                  <c:v>39884.0</c:v>
                </c:pt>
                <c:pt idx="989">
                  <c:v>39885.0</c:v>
                </c:pt>
                <c:pt idx="990">
                  <c:v>39888.0</c:v>
                </c:pt>
                <c:pt idx="991">
                  <c:v>39889.0</c:v>
                </c:pt>
                <c:pt idx="992">
                  <c:v>39890.0</c:v>
                </c:pt>
                <c:pt idx="993">
                  <c:v>39891.0</c:v>
                </c:pt>
                <c:pt idx="994">
                  <c:v>39892.0</c:v>
                </c:pt>
                <c:pt idx="995">
                  <c:v>39895.0</c:v>
                </c:pt>
                <c:pt idx="996">
                  <c:v>39896.0</c:v>
                </c:pt>
                <c:pt idx="997">
                  <c:v>39897.0</c:v>
                </c:pt>
                <c:pt idx="998">
                  <c:v>39898.0</c:v>
                </c:pt>
                <c:pt idx="999">
                  <c:v>39899.0</c:v>
                </c:pt>
                <c:pt idx="1000">
                  <c:v>39902.0</c:v>
                </c:pt>
                <c:pt idx="1001">
                  <c:v>39903.0</c:v>
                </c:pt>
                <c:pt idx="1002">
                  <c:v>39904.0</c:v>
                </c:pt>
                <c:pt idx="1003">
                  <c:v>39905.0</c:v>
                </c:pt>
                <c:pt idx="1004">
                  <c:v>39906.0</c:v>
                </c:pt>
                <c:pt idx="1005">
                  <c:v>39909.0</c:v>
                </c:pt>
                <c:pt idx="1006">
                  <c:v>39910.0</c:v>
                </c:pt>
                <c:pt idx="1007">
                  <c:v>39911.0</c:v>
                </c:pt>
                <c:pt idx="1008">
                  <c:v>39912.0</c:v>
                </c:pt>
                <c:pt idx="1009">
                  <c:v>39916.0</c:v>
                </c:pt>
                <c:pt idx="1010">
                  <c:v>39917.0</c:v>
                </c:pt>
                <c:pt idx="1011">
                  <c:v>39918.0</c:v>
                </c:pt>
                <c:pt idx="1012">
                  <c:v>39919.0</c:v>
                </c:pt>
                <c:pt idx="1013">
                  <c:v>39920.0</c:v>
                </c:pt>
                <c:pt idx="1014">
                  <c:v>39923.0</c:v>
                </c:pt>
                <c:pt idx="1015">
                  <c:v>39924.0</c:v>
                </c:pt>
                <c:pt idx="1016">
                  <c:v>39925.0</c:v>
                </c:pt>
                <c:pt idx="1017">
                  <c:v>39926.0</c:v>
                </c:pt>
                <c:pt idx="1018">
                  <c:v>39927.0</c:v>
                </c:pt>
                <c:pt idx="1019">
                  <c:v>39930.0</c:v>
                </c:pt>
                <c:pt idx="1020">
                  <c:v>39931.0</c:v>
                </c:pt>
                <c:pt idx="1021">
                  <c:v>39932.0</c:v>
                </c:pt>
                <c:pt idx="1022">
                  <c:v>39933.0</c:v>
                </c:pt>
                <c:pt idx="1023">
                  <c:v>39934.0</c:v>
                </c:pt>
                <c:pt idx="1024">
                  <c:v>39937.0</c:v>
                </c:pt>
                <c:pt idx="1025">
                  <c:v>39938.0</c:v>
                </c:pt>
                <c:pt idx="1026">
                  <c:v>39939.0</c:v>
                </c:pt>
                <c:pt idx="1027">
                  <c:v>39940.0</c:v>
                </c:pt>
                <c:pt idx="1028">
                  <c:v>39941.0</c:v>
                </c:pt>
                <c:pt idx="1029">
                  <c:v>39944.0</c:v>
                </c:pt>
                <c:pt idx="1030">
                  <c:v>39945.0</c:v>
                </c:pt>
                <c:pt idx="1031">
                  <c:v>39946.0</c:v>
                </c:pt>
                <c:pt idx="1032">
                  <c:v>39947.0</c:v>
                </c:pt>
                <c:pt idx="1033">
                  <c:v>39948.0</c:v>
                </c:pt>
                <c:pt idx="1034">
                  <c:v>39951.0</c:v>
                </c:pt>
                <c:pt idx="1035">
                  <c:v>39952.0</c:v>
                </c:pt>
                <c:pt idx="1036">
                  <c:v>39953.0</c:v>
                </c:pt>
                <c:pt idx="1037">
                  <c:v>39954.0</c:v>
                </c:pt>
                <c:pt idx="1038">
                  <c:v>39955.0</c:v>
                </c:pt>
                <c:pt idx="1039">
                  <c:v>39958.0</c:v>
                </c:pt>
                <c:pt idx="1040">
                  <c:v>39959.0</c:v>
                </c:pt>
                <c:pt idx="1041">
                  <c:v>39960.0</c:v>
                </c:pt>
                <c:pt idx="1042">
                  <c:v>39961.0</c:v>
                </c:pt>
                <c:pt idx="1043">
                  <c:v>39962.0</c:v>
                </c:pt>
                <c:pt idx="1044">
                  <c:v>39965.0</c:v>
                </c:pt>
                <c:pt idx="1045">
                  <c:v>39966.0</c:v>
                </c:pt>
                <c:pt idx="1046">
                  <c:v>39967.0</c:v>
                </c:pt>
                <c:pt idx="1047">
                  <c:v>39968.0</c:v>
                </c:pt>
                <c:pt idx="1048">
                  <c:v>39969.0</c:v>
                </c:pt>
                <c:pt idx="1049">
                  <c:v>39972.0</c:v>
                </c:pt>
                <c:pt idx="1050">
                  <c:v>39973.0</c:v>
                </c:pt>
                <c:pt idx="1051">
                  <c:v>39974.0</c:v>
                </c:pt>
                <c:pt idx="1052">
                  <c:v>39975.0</c:v>
                </c:pt>
                <c:pt idx="1053">
                  <c:v>39976.0</c:v>
                </c:pt>
                <c:pt idx="1054">
                  <c:v>39979.0</c:v>
                </c:pt>
                <c:pt idx="1055">
                  <c:v>39980.0</c:v>
                </c:pt>
                <c:pt idx="1056">
                  <c:v>39981.0</c:v>
                </c:pt>
                <c:pt idx="1057">
                  <c:v>39982.0</c:v>
                </c:pt>
                <c:pt idx="1058">
                  <c:v>39983.0</c:v>
                </c:pt>
                <c:pt idx="1059">
                  <c:v>39986.0</c:v>
                </c:pt>
                <c:pt idx="1060">
                  <c:v>39987.0</c:v>
                </c:pt>
                <c:pt idx="1061">
                  <c:v>39988.0</c:v>
                </c:pt>
                <c:pt idx="1062">
                  <c:v>39989.0</c:v>
                </c:pt>
                <c:pt idx="1063">
                  <c:v>39990.0</c:v>
                </c:pt>
                <c:pt idx="1064">
                  <c:v>39993.0</c:v>
                </c:pt>
                <c:pt idx="1065">
                  <c:v>39994.0</c:v>
                </c:pt>
                <c:pt idx="1066">
                  <c:v>39995.0</c:v>
                </c:pt>
                <c:pt idx="1067">
                  <c:v>39996.0</c:v>
                </c:pt>
                <c:pt idx="1068">
                  <c:v>39997.0</c:v>
                </c:pt>
                <c:pt idx="1069">
                  <c:v>40000.0</c:v>
                </c:pt>
                <c:pt idx="1070">
                  <c:v>40001.0</c:v>
                </c:pt>
                <c:pt idx="1071">
                  <c:v>40002.0</c:v>
                </c:pt>
                <c:pt idx="1072">
                  <c:v>40003.0</c:v>
                </c:pt>
                <c:pt idx="1073">
                  <c:v>40004.0</c:v>
                </c:pt>
                <c:pt idx="1074">
                  <c:v>40007.0</c:v>
                </c:pt>
                <c:pt idx="1075">
                  <c:v>40008.0</c:v>
                </c:pt>
                <c:pt idx="1076">
                  <c:v>40009.0</c:v>
                </c:pt>
                <c:pt idx="1077">
                  <c:v>40010.0</c:v>
                </c:pt>
                <c:pt idx="1078">
                  <c:v>40011.0</c:v>
                </c:pt>
                <c:pt idx="1079">
                  <c:v>40014.0</c:v>
                </c:pt>
                <c:pt idx="1080">
                  <c:v>40015.0</c:v>
                </c:pt>
                <c:pt idx="1081">
                  <c:v>40016.0</c:v>
                </c:pt>
                <c:pt idx="1082">
                  <c:v>40017.0</c:v>
                </c:pt>
                <c:pt idx="1083">
                  <c:v>40018.0</c:v>
                </c:pt>
                <c:pt idx="1084">
                  <c:v>40021.0</c:v>
                </c:pt>
                <c:pt idx="1085">
                  <c:v>40022.0</c:v>
                </c:pt>
                <c:pt idx="1086">
                  <c:v>40023.0</c:v>
                </c:pt>
                <c:pt idx="1087">
                  <c:v>40024.0</c:v>
                </c:pt>
                <c:pt idx="1088">
                  <c:v>40025.0</c:v>
                </c:pt>
                <c:pt idx="1089">
                  <c:v>40028.0</c:v>
                </c:pt>
                <c:pt idx="1090">
                  <c:v>40029.0</c:v>
                </c:pt>
                <c:pt idx="1091">
                  <c:v>40030.0</c:v>
                </c:pt>
                <c:pt idx="1092">
                  <c:v>40031.0</c:v>
                </c:pt>
                <c:pt idx="1093">
                  <c:v>40032.0</c:v>
                </c:pt>
                <c:pt idx="1094">
                  <c:v>40035.0</c:v>
                </c:pt>
                <c:pt idx="1095">
                  <c:v>40036.0</c:v>
                </c:pt>
                <c:pt idx="1096">
                  <c:v>40037.0</c:v>
                </c:pt>
                <c:pt idx="1097">
                  <c:v>40038.0</c:v>
                </c:pt>
                <c:pt idx="1098">
                  <c:v>40039.0</c:v>
                </c:pt>
                <c:pt idx="1099">
                  <c:v>40042.0</c:v>
                </c:pt>
                <c:pt idx="1100">
                  <c:v>40043.0</c:v>
                </c:pt>
                <c:pt idx="1101">
                  <c:v>40044.0</c:v>
                </c:pt>
                <c:pt idx="1102">
                  <c:v>40045.0</c:v>
                </c:pt>
                <c:pt idx="1103">
                  <c:v>40046.0</c:v>
                </c:pt>
                <c:pt idx="1104">
                  <c:v>40049.0</c:v>
                </c:pt>
                <c:pt idx="1105">
                  <c:v>40050.0</c:v>
                </c:pt>
                <c:pt idx="1106">
                  <c:v>40051.0</c:v>
                </c:pt>
                <c:pt idx="1107">
                  <c:v>40052.0</c:v>
                </c:pt>
                <c:pt idx="1108">
                  <c:v>40053.0</c:v>
                </c:pt>
                <c:pt idx="1109">
                  <c:v>40056.0</c:v>
                </c:pt>
                <c:pt idx="1110">
                  <c:v>40057.0</c:v>
                </c:pt>
                <c:pt idx="1111">
                  <c:v>40058.0</c:v>
                </c:pt>
                <c:pt idx="1112">
                  <c:v>40059.0</c:v>
                </c:pt>
                <c:pt idx="1113">
                  <c:v>40060.0</c:v>
                </c:pt>
                <c:pt idx="1114">
                  <c:v>40063.0</c:v>
                </c:pt>
                <c:pt idx="1115">
                  <c:v>40064.0</c:v>
                </c:pt>
                <c:pt idx="1116">
                  <c:v>40065.0</c:v>
                </c:pt>
                <c:pt idx="1117">
                  <c:v>40066.0</c:v>
                </c:pt>
                <c:pt idx="1118">
                  <c:v>40067.0</c:v>
                </c:pt>
                <c:pt idx="1119">
                  <c:v>40070.0</c:v>
                </c:pt>
                <c:pt idx="1120">
                  <c:v>40071.0</c:v>
                </c:pt>
                <c:pt idx="1121">
                  <c:v>40072.0</c:v>
                </c:pt>
                <c:pt idx="1122">
                  <c:v>40073.0</c:v>
                </c:pt>
                <c:pt idx="1123">
                  <c:v>40074.0</c:v>
                </c:pt>
                <c:pt idx="1124">
                  <c:v>40077.0</c:v>
                </c:pt>
                <c:pt idx="1125">
                  <c:v>40078.0</c:v>
                </c:pt>
                <c:pt idx="1126">
                  <c:v>40079.0</c:v>
                </c:pt>
                <c:pt idx="1127">
                  <c:v>40080.0</c:v>
                </c:pt>
                <c:pt idx="1128">
                  <c:v>40081.0</c:v>
                </c:pt>
                <c:pt idx="1129">
                  <c:v>40084.0</c:v>
                </c:pt>
                <c:pt idx="1130">
                  <c:v>40085.0</c:v>
                </c:pt>
                <c:pt idx="1131">
                  <c:v>40086.0</c:v>
                </c:pt>
                <c:pt idx="1132">
                  <c:v>40087.0</c:v>
                </c:pt>
                <c:pt idx="1133">
                  <c:v>40088.0</c:v>
                </c:pt>
                <c:pt idx="1134">
                  <c:v>40091.0</c:v>
                </c:pt>
                <c:pt idx="1135">
                  <c:v>40092.0</c:v>
                </c:pt>
                <c:pt idx="1136">
                  <c:v>40093.0</c:v>
                </c:pt>
                <c:pt idx="1137">
                  <c:v>40094.0</c:v>
                </c:pt>
                <c:pt idx="1138">
                  <c:v>40095.0</c:v>
                </c:pt>
                <c:pt idx="1139">
                  <c:v>40098.0</c:v>
                </c:pt>
                <c:pt idx="1140">
                  <c:v>40099.0</c:v>
                </c:pt>
                <c:pt idx="1141">
                  <c:v>40100.0</c:v>
                </c:pt>
                <c:pt idx="1142">
                  <c:v>40101.0</c:v>
                </c:pt>
                <c:pt idx="1143">
                  <c:v>40102.0</c:v>
                </c:pt>
                <c:pt idx="1144">
                  <c:v>40105.0</c:v>
                </c:pt>
                <c:pt idx="1145">
                  <c:v>40106.0</c:v>
                </c:pt>
                <c:pt idx="1146">
                  <c:v>40107.0</c:v>
                </c:pt>
                <c:pt idx="1147">
                  <c:v>40108.0</c:v>
                </c:pt>
                <c:pt idx="1148">
                  <c:v>40109.0</c:v>
                </c:pt>
                <c:pt idx="1149">
                  <c:v>40112.0</c:v>
                </c:pt>
                <c:pt idx="1150">
                  <c:v>40113.0</c:v>
                </c:pt>
                <c:pt idx="1151">
                  <c:v>40114.0</c:v>
                </c:pt>
                <c:pt idx="1152">
                  <c:v>40115.0</c:v>
                </c:pt>
                <c:pt idx="1153">
                  <c:v>40116.0</c:v>
                </c:pt>
                <c:pt idx="1154">
                  <c:v>40119.0</c:v>
                </c:pt>
                <c:pt idx="1155">
                  <c:v>40120.0</c:v>
                </c:pt>
                <c:pt idx="1156">
                  <c:v>40121.0</c:v>
                </c:pt>
                <c:pt idx="1157">
                  <c:v>40122.0</c:v>
                </c:pt>
                <c:pt idx="1158">
                  <c:v>40123.0</c:v>
                </c:pt>
                <c:pt idx="1159">
                  <c:v>40126.0</c:v>
                </c:pt>
                <c:pt idx="1160">
                  <c:v>40127.0</c:v>
                </c:pt>
                <c:pt idx="1161">
                  <c:v>40128.0</c:v>
                </c:pt>
                <c:pt idx="1162">
                  <c:v>40129.0</c:v>
                </c:pt>
                <c:pt idx="1163">
                  <c:v>40130.0</c:v>
                </c:pt>
                <c:pt idx="1164">
                  <c:v>40133.0</c:v>
                </c:pt>
                <c:pt idx="1165">
                  <c:v>40134.0</c:v>
                </c:pt>
                <c:pt idx="1166">
                  <c:v>40135.0</c:v>
                </c:pt>
                <c:pt idx="1167">
                  <c:v>40136.0</c:v>
                </c:pt>
                <c:pt idx="1168">
                  <c:v>40137.0</c:v>
                </c:pt>
                <c:pt idx="1169">
                  <c:v>40140.0</c:v>
                </c:pt>
                <c:pt idx="1170">
                  <c:v>40141.0</c:v>
                </c:pt>
                <c:pt idx="1171">
                  <c:v>40142.0</c:v>
                </c:pt>
                <c:pt idx="1172">
                  <c:v>40143.0</c:v>
                </c:pt>
                <c:pt idx="1173">
                  <c:v>40144.0</c:v>
                </c:pt>
                <c:pt idx="1174">
                  <c:v>40147.0</c:v>
                </c:pt>
                <c:pt idx="1175">
                  <c:v>40148.0</c:v>
                </c:pt>
                <c:pt idx="1176">
                  <c:v>40149.0</c:v>
                </c:pt>
                <c:pt idx="1177">
                  <c:v>40150.0</c:v>
                </c:pt>
                <c:pt idx="1178">
                  <c:v>40151.0</c:v>
                </c:pt>
                <c:pt idx="1179">
                  <c:v>40154.0</c:v>
                </c:pt>
                <c:pt idx="1180">
                  <c:v>40155.0</c:v>
                </c:pt>
                <c:pt idx="1181">
                  <c:v>40156.0</c:v>
                </c:pt>
                <c:pt idx="1182">
                  <c:v>40157.0</c:v>
                </c:pt>
                <c:pt idx="1183">
                  <c:v>40158.0</c:v>
                </c:pt>
                <c:pt idx="1184">
                  <c:v>40161.0</c:v>
                </c:pt>
                <c:pt idx="1185">
                  <c:v>40163.0</c:v>
                </c:pt>
                <c:pt idx="1186">
                  <c:v>40164.0</c:v>
                </c:pt>
                <c:pt idx="1187">
                  <c:v>40165.0</c:v>
                </c:pt>
                <c:pt idx="1188">
                  <c:v>40168.0</c:v>
                </c:pt>
                <c:pt idx="1189">
                  <c:v>40169.0</c:v>
                </c:pt>
                <c:pt idx="1190">
                  <c:v>40170.0</c:v>
                </c:pt>
                <c:pt idx="1191">
                  <c:v>40171.0</c:v>
                </c:pt>
                <c:pt idx="1192">
                  <c:v>40175.0</c:v>
                </c:pt>
                <c:pt idx="1193">
                  <c:v>40176.0</c:v>
                </c:pt>
                <c:pt idx="1194">
                  <c:v>40177.0</c:v>
                </c:pt>
                <c:pt idx="1195">
                  <c:v>40178.0</c:v>
                </c:pt>
                <c:pt idx="1196">
                  <c:v>40182.0</c:v>
                </c:pt>
                <c:pt idx="1197">
                  <c:v>40183.0</c:v>
                </c:pt>
                <c:pt idx="1198">
                  <c:v>40184.0</c:v>
                </c:pt>
                <c:pt idx="1199">
                  <c:v>40185.0</c:v>
                </c:pt>
                <c:pt idx="1200">
                  <c:v>40186.0</c:v>
                </c:pt>
                <c:pt idx="1201">
                  <c:v>40189.0</c:v>
                </c:pt>
                <c:pt idx="1202">
                  <c:v>40190.0</c:v>
                </c:pt>
                <c:pt idx="1203">
                  <c:v>40191.0</c:v>
                </c:pt>
                <c:pt idx="1204">
                  <c:v>40192.0</c:v>
                </c:pt>
                <c:pt idx="1205">
                  <c:v>40193.0</c:v>
                </c:pt>
                <c:pt idx="1206">
                  <c:v>40196.0</c:v>
                </c:pt>
                <c:pt idx="1207">
                  <c:v>40197.0</c:v>
                </c:pt>
                <c:pt idx="1208">
                  <c:v>40198.0</c:v>
                </c:pt>
                <c:pt idx="1209">
                  <c:v>40199.0</c:v>
                </c:pt>
                <c:pt idx="1210">
                  <c:v>40200.0</c:v>
                </c:pt>
                <c:pt idx="1211">
                  <c:v>40203.0</c:v>
                </c:pt>
                <c:pt idx="1212">
                  <c:v>40204.0</c:v>
                </c:pt>
                <c:pt idx="1213">
                  <c:v>40205.0</c:v>
                </c:pt>
                <c:pt idx="1214">
                  <c:v>40206.0</c:v>
                </c:pt>
                <c:pt idx="1215">
                  <c:v>40207.0</c:v>
                </c:pt>
                <c:pt idx="1216">
                  <c:v>40210.0</c:v>
                </c:pt>
                <c:pt idx="1217">
                  <c:v>40211.0</c:v>
                </c:pt>
                <c:pt idx="1218">
                  <c:v>40212.0</c:v>
                </c:pt>
                <c:pt idx="1219">
                  <c:v>40213.0</c:v>
                </c:pt>
                <c:pt idx="1220">
                  <c:v>40214.0</c:v>
                </c:pt>
                <c:pt idx="1221">
                  <c:v>40217.0</c:v>
                </c:pt>
                <c:pt idx="1222">
                  <c:v>40218.0</c:v>
                </c:pt>
                <c:pt idx="1223">
                  <c:v>40219.0</c:v>
                </c:pt>
                <c:pt idx="1224">
                  <c:v>40220.0</c:v>
                </c:pt>
                <c:pt idx="1225">
                  <c:v>40221.0</c:v>
                </c:pt>
                <c:pt idx="1226">
                  <c:v>40224.0</c:v>
                </c:pt>
                <c:pt idx="1227">
                  <c:v>40225.0</c:v>
                </c:pt>
                <c:pt idx="1228">
                  <c:v>40226.0</c:v>
                </c:pt>
                <c:pt idx="1229">
                  <c:v>40227.0</c:v>
                </c:pt>
                <c:pt idx="1230">
                  <c:v>40228.0</c:v>
                </c:pt>
                <c:pt idx="1231">
                  <c:v>40231.0</c:v>
                </c:pt>
                <c:pt idx="1232">
                  <c:v>40232.0</c:v>
                </c:pt>
                <c:pt idx="1233">
                  <c:v>40233.0</c:v>
                </c:pt>
                <c:pt idx="1234">
                  <c:v>40234.0</c:v>
                </c:pt>
                <c:pt idx="1235">
                  <c:v>40235.0</c:v>
                </c:pt>
                <c:pt idx="1236">
                  <c:v>40238.0</c:v>
                </c:pt>
                <c:pt idx="1237">
                  <c:v>40239.0</c:v>
                </c:pt>
                <c:pt idx="1238">
                  <c:v>40240.0</c:v>
                </c:pt>
                <c:pt idx="1239">
                  <c:v>40241.0</c:v>
                </c:pt>
                <c:pt idx="1240">
                  <c:v>40242.0</c:v>
                </c:pt>
                <c:pt idx="1241">
                  <c:v>40245.0</c:v>
                </c:pt>
                <c:pt idx="1242">
                  <c:v>40246.0</c:v>
                </c:pt>
                <c:pt idx="1243">
                  <c:v>40247.0</c:v>
                </c:pt>
                <c:pt idx="1244">
                  <c:v>40248.0</c:v>
                </c:pt>
                <c:pt idx="1245">
                  <c:v>40249.0</c:v>
                </c:pt>
                <c:pt idx="1246">
                  <c:v>40252.0</c:v>
                </c:pt>
                <c:pt idx="1247">
                  <c:v>40253.0</c:v>
                </c:pt>
                <c:pt idx="1248">
                  <c:v>40254.0</c:v>
                </c:pt>
                <c:pt idx="1249">
                  <c:v>40255.0</c:v>
                </c:pt>
                <c:pt idx="1250">
                  <c:v>40256.0</c:v>
                </c:pt>
                <c:pt idx="1251">
                  <c:v>40259.0</c:v>
                </c:pt>
                <c:pt idx="1252">
                  <c:v>40260.0</c:v>
                </c:pt>
                <c:pt idx="1253">
                  <c:v>40261.0</c:v>
                </c:pt>
                <c:pt idx="1254">
                  <c:v>40262.0</c:v>
                </c:pt>
                <c:pt idx="1255">
                  <c:v>40263.0</c:v>
                </c:pt>
                <c:pt idx="1256">
                  <c:v>40266.0</c:v>
                </c:pt>
                <c:pt idx="1257">
                  <c:v>40267.0</c:v>
                </c:pt>
                <c:pt idx="1258">
                  <c:v>40268.0</c:v>
                </c:pt>
                <c:pt idx="1259">
                  <c:v>40269.0</c:v>
                </c:pt>
                <c:pt idx="1260">
                  <c:v>40273.0</c:v>
                </c:pt>
                <c:pt idx="1261">
                  <c:v>40274.0</c:v>
                </c:pt>
                <c:pt idx="1262">
                  <c:v>40275.0</c:v>
                </c:pt>
                <c:pt idx="1263">
                  <c:v>40276.0</c:v>
                </c:pt>
                <c:pt idx="1264">
                  <c:v>40277.0</c:v>
                </c:pt>
                <c:pt idx="1265">
                  <c:v>40280.0</c:v>
                </c:pt>
                <c:pt idx="1266">
                  <c:v>40281.0</c:v>
                </c:pt>
                <c:pt idx="1267">
                  <c:v>40282.0</c:v>
                </c:pt>
                <c:pt idx="1268">
                  <c:v>40283.0</c:v>
                </c:pt>
                <c:pt idx="1269">
                  <c:v>40284.0</c:v>
                </c:pt>
                <c:pt idx="1270">
                  <c:v>40287.0</c:v>
                </c:pt>
                <c:pt idx="1271">
                  <c:v>40288.0</c:v>
                </c:pt>
                <c:pt idx="1272">
                  <c:v>40289.0</c:v>
                </c:pt>
                <c:pt idx="1273">
                  <c:v>40290.0</c:v>
                </c:pt>
                <c:pt idx="1274">
                  <c:v>40291.0</c:v>
                </c:pt>
                <c:pt idx="1275">
                  <c:v>40294.0</c:v>
                </c:pt>
                <c:pt idx="1276">
                  <c:v>40295.0</c:v>
                </c:pt>
                <c:pt idx="1277">
                  <c:v>40296.0</c:v>
                </c:pt>
                <c:pt idx="1278">
                  <c:v>40297.0</c:v>
                </c:pt>
                <c:pt idx="1279">
                  <c:v>40298.0</c:v>
                </c:pt>
                <c:pt idx="1280">
                  <c:v>40301.0</c:v>
                </c:pt>
                <c:pt idx="1281">
                  <c:v>40302.0</c:v>
                </c:pt>
                <c:pt idx="1282">
                  <c:v>40303.0</c:v>
                </c:pt>
                <c:pt idx="1283">
                  <c:v>40304.0</c:v>
                </c:pt>
                <c:pt idx="1284">
                  <c:v>40305.0</c:v>
                </c:pt>
                <c:pt idx="1285">
                  <c:v>40308.0</c:v>
                </c:pt>
                <c:pt idx="1286">
                  <c:v>40309.0</c:v>
                </c:pt>
                <c:pt idx="1287">
                  <c:v>40310.0</c:v>
                </c:pt>
                <c:pt idx="1288">
                  <c:v>40311.0</c:v>
                </c:pt>
                <c:pt idx="1289">
                  <c:v>40312.0</c:v>
                </c:pt>
                <c:pt idx="1290">
                  <c:v>40315.0</c:v>
                </c:pt>
                <c:pt idx="1291">
                  <c:v>40316.0</c:v>
                </c:pt>
                <c:pt idx="1292">
                  <c:v>40317.0</c:v>
                </c:pt>
                <c:pt idx="1293">
                  <c:v>40318.0</c:v>
                </c:pt>
                <c:pt idx="1294">
                  <c:v>40319.0</c:v>
                </c:pt>
                <c:pt idx="1295">
                  <c:v>40322.0</c:v>
                </c:pt>
                <c:pt idx="1296">
                  <c:v>40323.0</c:v>
                </c:pt>
                <c:pt idx="1297">
                  <c:v>40324.0</c:v>
                </c:pt>
                <c:pt idx="1298">
                  <c:v>40325.0</c:v>
                </c:pt>
                <c:pt idx="1299">
                  <c:v>40326.0</c:v>
                </c:pt>
                <c:pt idx="1300">
                  <c:v>40329.0</c:v>
                </c:pt>
                <c:pt idx="1301">
                  <c:v>40330.0</c:v>
                </c:pt>
                <c:pt idx="1302">
                  <c:v>40331.0</c:v>
                </c:pt>
                <c:pt idx="1303">
                  <c:v>40332.0</c:v>
                </c:pt>
                <c:pt idx="1304">
                  <c:v>40333.0</c:v>
                </c:pt>
                <c:pt idx="1305">
                  <c:v>40336.0</c:v>
                </c:pt>
                <c:pt idx="1306">
                  <c:v>40337.0</c:v>
                </c:pt>
                <c:pt idx="1307">
                  <c:v>40338.0</c:v>
                </c:pt>
                <c:pt idx="1308">
                  <c:v>40339.0</c:v>
                </c:pt>
                <c:pt idx="1309">
                  <c:v>40340.0</c:v>
                </c:pt>
                <c:pt idx="1310">
                  <c:v>40343.0</c:v>
                </c:pt>
                <c:pt idx="1311">
                  <c:v>40344.0</c:v>
                </c:pt>
                <c:pt idx="1312">
                  <c:v>40345.0</c:v>
                </c:pt>
                <c:pt idx="1313">
                  <c:v>40346.0</c:v>
                </c:pt>
                <c:pt idx="1314">
                  <c:v>40347.0</c:v>
                </c:pt>
                <c:pt idx="1315">
                  <c:v>40350.0</c:v>
                </c:pt>
                <c:pt idx="1316">
                  <c:v>40351.0</c:v>
                </c:pt>
                <c:pt idx="1317">
                  <c:v>40352.0</c:v>
                </c:pt>
                <c:pt idx="1318">
                  <c:v>40353.0</c:v>
                </c:pt>
                <c:pt idx="1319">
                  <c:v>40354.0</c:v>
                </c:pt>
                <c:pt idx="1320">
                  <c:v>40357.0</c:v>
                </c:pt>
                <c:pt idx="1321">
                  <c:v>40358.0</c:v>
                </c:pt>
                <c:pt idx="1322">
                  <c:v>40359.0</c:v>
                </c:pt>
                <c:pt idx="1323">
                  <c:v>40360.0</c:v>
                </c:pt>
                <c:pt idx="1324">
                  <c:v>40361.0</c:v>
                </c:pt>
                <c:pt idx="1325">
                  <c:v>40364.0</c:v>
                </c:pt>
                <c:pt idx="1326">
                  <c:v>40365.0</c:v>
                </c:pt>
                <c:pt idx="1327">
                  <c:v>40366.0</c:v>
                </c:pt>
                <c:pt idx="1328">
                  <c:v>40367.0</c:v>
                </c:pt>
                <c:pt idx="1329">
                  <c:v>40368.0</c:v>
                </c:pt>
                <c:pt idx="1330">
                  <c:v>40371.0</c:v>
                </c:pt>
                <c:pt idx="1331">
                  <c:v>40372.0</c:v>
                </c:pt>
                <c:pt idx="1332">
                  <c:v>40373.0</c:v>
                </c:pt>
                <c:pt idx="1333">
                  <c:v>40374.0</c:v>
                </c:pt>
                <c:pt idx="1334">
                  <c:v>40375.0</c:v>
                </c:pt>
                <c:pt idx="1335">
                  <c:v>40378.0</c:v>
                </c:pt>
                <c:pt idx="1336">
                  <c:v>40379.0</c:v>
                </c:pt>
                <c:pt idx="1337">
                  <c:v>40380.0</c:v>
                </c:pt>
                <c:pt idx="1338">
                  <c:v>40381.0</c:v>
                </c:pt>
                <c:pt idx="1339">
                  <c:v>40382.0</c:v>
                </c:pt>
                <c:pt idx="1340">
                  <c:v>40385.0</c:v>
                </c:pt>
                <c:pt idx="1341">
                  <c:v>40386.0</c:v>
                </c:pt>
                <c:pt idx="1342">
                  <c:v>40387.0</c:v>
                </c:pt>
                <c:pt idx="1343">
                  <c:v>40388.0</c:v>
                </c:pt>
                <c:pt idx="1344">
                  <c:v>40389.0</c:v>
                </c:pt>
                <c:pt idx="1345">
                  <c:v>40392.0</c:v>
                </c:pt>
                <c:pt idx="1346">
                  <c:v>40393.0</c:v>
                </c:pt>
                <c:pt idx="1347">
                  <c:v>40394.0</c:v>
                </c:pt>
                <c:pt idx="1348">
                  <c:v>40395.0</c:v>
                </c:pt>
                <c:pt idx="1349">
                  <c:v>40396.0</c:v>
                </c:pt>
                <c:pt idx="1350">
                  <c:v>40399.0</c:v>
                </c:pt>
                <c:pt idx="1351">
                  <c:v>40400.0</c:v>
                </c:pt>
                <c:pt idx="1352">
                  <c:v>40401.0</c:v>
                </c:pt>
                <c:pt idx="1353">
                  <c:v>40402.0</c:v>
                </c:pt>
                <c:pt idx="1354">
                  <c:v>40403.0</c:v>
                </c:pt>
                <c:pt idx="1355">
                  <c:v>40406.0</c:v>
                </c:pt>
                <c:pt idx="1356">
                  <c:v>40407.0</c:v>
                </c:pt>
                <c:pt idx="1357">
                  <c:v>40408.0</c:v>
                </c:pt>
                <c:pt idx="1358">
                  <c:v>40409.0</c:v>
                </c:pt>
                <c:pt idx="1359">
                  <c:v>40410.0</c:v>
                </c:pt>
                <c:pt idx="1360">
                  <c:v>40413.0</c:v>
                </c:pt>
                <c:pt idx="1361">
                  <c:v>40414.0</c:v>
                </c:pt>
                <c:pt idx="1362">
                  <c:v>40415.0</c:v>
                </c:pt>
                <c:pt idx="1363">
                  <c:v>40416.0</c:v>
                </c:pt>
                <c:pt idx="1364">
                  <c:v>40417.0</c:v>
                </c:pt>
                <c:pt idx="1365">
                  <c:v>40420.0</c:v>
                </c:pt>
                <c:pt idx="1366">
                  <c:v>40421.0</c:v>
                </c:pt>
                <c:pt idx="1367">
                  <c:v>40422.0</c:v>
                </c:pt>
                <c:pt idx="1368">
                  <c:v>40423.0</c:v>
                </c:pt>
                <c:pt idx="1369">
                  <c:v>40424.0</c:v>
                </c:pt>
                <c:pt idx="1370">
                  <c:v>40427.0</c:v>
                </c:pt>
                <c:pt idx="1371">
                  <c:v>40428.0</c:v>
                </c:pt>
                <c:pt idx="1372">
                  <c:v>40429.0</c:v>
                </c:pt>
                <c:pt idx="1373">
                  <c:v>40430.0</c:v>
                </c:pt>
                <c:pt idx="1374">
                  <c:v>40431.0</c:v>
                </c:pt>
                <c:pt idx="1375">
                  <c:v>40434.0</c:v>
                </c:pt>
                <c:pt idx="1376">
                  <c:v>40435.0</c:v>
                </c:pt>
                <c:pt idx="1377">
                  <c:v>40436.0</c:v>
                </c:pt>
                <c:pt idx="1378">
                  <c:v>40437.0</c:v>
                </c:pt>
                <c:pt idx="1379">
                  <c:v>40438.0</c:v>
                </c:pt>
                <c:pt idx="1380">
                  <c:v>40441.0</c:v>
                </c:pt>
                <c:pt idx="1381">
                  <c:v>40442.0</c:v>
                </c:pt>
                <c:pt idx="1382">
                  <c:v>40443.0</c:v>
                </c:pt>
                <c:pt idx="1383">
                  <c:v>40444.0</c:v>
                </c:pt>
                <c:pt idx="1384">
                  <c:v>40445.0</c:v>
                </c:pt>
                <c:pt idx="1385">
                  <c:v>40448.0</c:v>
                </c:pt>
                <c:pt idx="1386">
                  <c:v>40449.0</c:v>
                </c:pt>
                <c:pt idx="1387">
                  <c:v>40450.0</c:v>
                </c:pt>
                <c:pt idx="1388">
                  <c:v>40451.0</c:v>
                </c:pt>
                <c:pt idx="1389">
                  <c:v>40452.0</c:v>
                </c:pt>
                <c:pt idx="1390">
                  <c:v>40455.0</c:v>
                </c:pt>
                <c:pt idx="1391">
                  <c:v>40456.0</c:v>
                </c:pt>
                <c:pt idx="1392">
                  <c:v>40457.0</c:v>
                </c:pt>
                <c:pt idx="1393">
                  <c:v>40458.0</c:v>
                </c:pt>
                <c:pt idx="1394">
                  <c:v>40459.0</c:v>
                </c:pt>
                <c:pt idx="1395">
                  <c:v>40462.0</c:v>
                </c:pt>
                <c:pt idx="1396">
                  <c:v>40463.0</c:v>
                </c:pt>
                <c:pt idx="1397">
                  <c:v>40464.0</c:v>
                </c:pt>
                <c:pt idx="1398">
                  <c:v>40465.0</c:v>
                </c:pt>
                <c:pt idx="1399">
                  <c:v>40466.0</c:v>
                </c:pt>
                <c:pt idx="1400">
                  <c:v>40469.0</c:v>
                </c:pt>
                <c:pt idx="1401">
                  <c:v>40470.0</c:v>
                </c:pt>
                <c:pt idx="1402">
                  <c:v>40471.0</c:v>
                </c:pt>
                <c:pt idx="1403">
                  <c:v>40472.0</c:v>
                </c:pt>
                <c:pt idx="1404">
                  <c:v>40473.0</c:v>
                </c:pt>
                <c:pt idx="1405">
                  <c:v>40476.0</c:v>
                </c:pt>
                <c:pt idx="1406">
                  <c:v>40477.0</c:v>
                </c:pt>
                <c:pt idx="1407">
                  <c:v>40478.0</c:v>
                </c:pt>
                <c:pt idx="1408">
                  <c:v>40479.0</c:v>
                </c:pt>
                <c:pt idx="1409">
                  <c:v>40480.0</c:v>
                </c:pt>
                <c:pt idx="1410">
                  <c:v>40483.0</c:v>
                </c:pt>
                <c:pt idx="1411">
                  <c:v>40484.0</c:v>
                </c:pt>
                <c:pt idx="1412">
                  <c:v>40485.0</c:v>
                </c:pt>
                <c:pt idx="1413">
                  <c:v>40486.0</c:v>
                </c:pt>
                <c:pt idx="1414">
                  <c:v>40487.0</c:v>
                </c:pt>
                <c:pt idx="1415">
                  <c:v>40490.0</c:v>
                </c:pt>
                <c:pt idx="1416">
                  <c:v>40491.0</c:v>
                </c:pt>
                <c:pt idx="1417">
                  <c:v>40492.0</c:v>
                </c:pt>
                <c:pt idx="1418">
                  <c:v>40493.0</c:v>
                </c:pt>
                <c:pt idx="1419">
                  <c:v>40494.0</c:v>
                </c:pt>
                <c:pt idx="1420">
                  <c:v>40497.0</c:v>
                </c:pt>
                <c:pt idx="1421">
                  <c:v>40498.0</c:v>
                </c:pt>
                <c:pt idx="1422">
                  <c:v>40499.0</c:v>
                </c:pt>
                <c:pt idx="1423">
                  <c:v>40500.0</c:v>
                </c:pt>
                <c:pt idx="1424">
                  <c:v>40501.0</c:v>
                </c:pt>
                <c:pt idx="1425">
                  <c:v>40504.0</c:v>
                </c:pt>
                <c:pt idx="1426">
                  <c:v>40505.0</c:v>
                </c:pt>
                <c:pt idx="1427">
                  <c:v>40506.0</c:v>
                </c:pt>
                <c:pt idx="1428">
                  <c:v>40507.0</c:v>
                </c:pt>
                <c:pt idx="1429">
                  <c:v>40508.0</c:v>
                </c:pt>
                <c:pt idx="1430">
                  <c:v>40511.0</c:v>
                </c:pt>
                <c:pt idx="1431">
                  <c:v>40512.0</c:v>
                </c:pt>
                <c:pt idx="1432">
                  <c:v>40513.0</c:v>
                </c:pt>
                <c:pt idx="1433">
                  <c:v>40514.0</c:v>
                </c:pt>
                <c:pt idx="1434">
                  <c:v>40515.0</c:v>
                </c:pt>
                <c:pt idx="1435">
                  <c:v>40518.0</c:v>
                </c:pt>
                <c:pt idx="1436">
                  <c:v>40519.0</c:v>
                </c:pt>
                <c:pt idx="1437">
                  <c:v>40520.0</c:v>
                </c:pt>
                <c:pt idx="1438">
                  <c:v>40521.0</c:v>
                </c:pt>
                <c:pt idx="1439">
                  <c:v>40522.0</c:v>
                </c:pt>
                <c:pt idx="1440">
                  <c:v>40525.0</c:v>
                </c:pt>
                <c:pt idx="1441">
                  <c:v>40526.0</c:v>
                </c:pt>
                <c:pt idx="1442">
                  <c:v>40527.0</c:v>
                </c:pt>
                <c:pt idx="1443">
                  <c:v>40528.0</c:v>
                </c:pt>
                <c:pt idx="1444">
                  <c:v>40529.0</c:v>
                </c:pt>
                <c:pt idx="1445">
                  <c:v>40532.0</c:v>
                </c:pt>
                <c:pt idx="1446">
                  <c:v>40534.0</c:v>
                </c:pt>
                <c:pt idx="1447">
                  <c:v>40535.0</c:v>
                </c:pt>
                <c:pt idx="1448">
                  <c:v>40536.0</c:v>
                </c:pt>
                <c:pt idx="1449">
                  <c:v>40539.0</c:v>
                </c:pt>
                <c:pt idx="1450">
                  <c:v>40540.0</c:v>
                </c:pt>
                <c:pt idx="1451">
                  <c:v>40541.0</c:v>
                </c:pt>
                <c:pt idx="1452">
                  <c:v>40542.0</c:v>
                </c:pt>
                <c:pt idx="1453">
                  <c:v>40543.0</c:v>
                </c:pt>
                <c:pt idx="1454">
                  <c:v>40546.0</c:v>
                </c:pt>
                <c:pt idx="1455">
                  <c:v>40547.0</c:v>
                </c:pt>
                <c:pt idx="1456">
                  <c:v>40548.0</c:v>
                </c:pt>
                <c:pt idx="1457">
                  <c:v>40549.0</c:v>
                </c:pt>
                <c:pt idx="1458">
                  <c:v>40550.0</c:v>
                </c:pt>
                <c:pt idx="1459">
                  <c:v>40553.0</c:v>
                </c:pt>
                <c:pt idx="1460">
                  <c:v>40554.0</c:v>
                </c:pt>
                <c:pt idx="1461">
                  <c:v>40555.0</c:v>
                </c:pt>
                <c:pt idx="1462">
                  <c:v>40556.0</c:v>
                </c:pt>
                <c:pt idx="1463">
                  <c:v>40557.0</c:v>
                </c:pt>
                <c:pt idx="1464">
                  <c:v>40560.0</c:v>
                </c:pt>
                <c:pt idx="1465">
                  <c:v>40561.0</c:v>
                </c:pt>
                <c:pt idx="1466">
                  <c:v>40562.0</c:v>
                </c:pt>
                <c:pt idx="1467">
                  <c:v>40563.0</c:v>
                </c:pt>
                <c:pt idx="1468">
                  <c:v>40564.0</c:v>
                </c:pt>
                <c:pt idx="1469">
                  <c:v>40567.0</c:v>
                </c:pt>
                <c:pt idx="1470">
                  <c:v>40568.0</c:v>
                </c:pt>
                <c:pt idx="1471">
                  <c:v>40569.0</c:v>
                </c:pt>
                <c:pt idx="1472">
                  <c:v>40570.0</c:v>
                </c:pt>
                <c:pt idx="1473">
                  <c:v>40571.0</c:v>
                </c:pt>
                <c:pt idx="1474">
                  <c:v>40574.0</c:v>
                </c:pt>
                <c:pt idx="1475">
                  <c:v>40575.0</c:v>
                </c:pt>
                <c:pt idx="1476">
                  <c:v>40576.0</c:v>
                </c:pt>
                <c:pt idx="1477">
                  <c:v>40577.0</c:v>
                </c:pt>
                <c:pt idx="1478">
                  <c:v>40578.0</c:v>
                </c:pt>
                <c:pt idx="1479">
                  <c:v>40581.0</c:v>
                </c:pt>
                <c:pt idx="1480">
                  <c:v>40582.0</c:v>
                </c:pt>
                <c:pt idx="1481">
                  <c:v>40583.0</c:v>
                </c:pt>
                <c:pt idx="1482">
                  <c:v>40584.0</c:v>
                </c:pt>
                <c:pt idx="1483">
                  <c:v>40585.0</c:v>
                </c:pt>
                <c:pt idx="1484">
                  <c:v>40588.0</c:v>
                </c:pt>
                <c:pt idx="1485">
                  <c:v>40589.0</c:v>
                </c:pt>
                <c:pt idx="1486">
                  <c:v>40590.0</c:v>
                </c:pt>
                <c:pt idx="1487">
                  <c:v>40591.0</c:v>
                </c:pt>
                <c:pt idx="1488">
                  <c:v>40592.0</c:v>
                </c:pt>
                <c:pt idx="1489">
                  <c:v>40595.0</c:v>
                </c:pt>
                <c:pt idx="1490">
                  <c:v>40596.0</c:v>
                </c:pt>
                <c:pt idx="1491">
                  <c:v>40597.0</c:v>
                </c:pt>
                <c:pt idx="1492">
                  <c:v>40598.0</c:v>
                </c:pt>
                <c:pt idx="1493">
                  <c:v>40599.0</c:v>
                </c:pt>
                <c:pt idx="1494">
                  <c:v>40602.0</c:v>
                </c:pt>
                <c:pt idx="1495">
                  <c:v>40603.0</c:v>
                </c:pt>
                <c:pt idx="1496">
                  <c:v>40604.0</c:v>
                </c:pt>
                <c:pt idx="1497">
                  <c:v>40605.0</c:v>
                </c:pt>
                <c:pt idx="1498">
                  <c:v>40606.0</c:v>
                </c:pt>
                <c:pt idx="1499">
                  <c:v>40609.0</c:v>
                </c:pt>
                <c:pt idx="1500">
                  <c:v>40610.0</c:v>
                </c:pt>
                <c:pt idx="1501">
                  <c:v>40611.0</c:v>
                </c:pt>
                <c:pt idx="1502">
                  <c:v>40612.0</c:v>
                </c:pt>
                <c:pt idx="1503">
                  <c:v>40613.0</c:v>
                </c:pt>
                <c:pt idx="1504">
                  <c:v>40616.0</c:v>
                </c:pt>
                <c:pt idx="1505">
                  <c:v>40617.0</c:v>
                </c:pt>
                <c:pt idx="1506">
                  <c:v>40618.0</c:v>
                </c:pt>
                <c:pt idx="1507">
                  <c:v>40619.0</c:v>
                </c:pt>
                <c:pt idx="1508">
                  <c:v>40620.0</c:v>
                </c:pt>
                <c:pt idx="1509">
                  <c:v>40623.0</c:v>
                </c:pt>
                <c:pt idx="1510">
                  <c:v>40624.0</c:v>
                </c:pt>
                <c:pt idx="1511">
                  <c:v>40625.0</c:v>
                </c:pt>
                <c:pt idx="1512">
                  <c:v>40626.0</c:v>
                </c:pt>
                <c:pt idx="1513">
                  <c:v>40627.0</c:v>
                </c:pt>
                <c:pt idx="1514">
                  <c:v>40630.0</c:v>
                </c:pt>
                <c:pt idx="1515">
                  <c:v>40631.0</c:v>
                </c:pt>
                <c:pt idx="1516">
                  <c:v>40632.0</c:v>
                </c:pt>
                <c:pt idx="1517">
                  <c:v>40633.0</c:v>
                </c:pt>
                <c:pt idx="1518">
                  <c:v>40634.0</c:v>
                </c:pt>
                <c:pt idx="1519">
                  <c:v>40637.0</c:v>
                </c:pt>
                <c:pt idx="1520">
                  <c:v>40638.0</c:v>
                </c:pt>
                <c:pt idx="1521">
                  <c:v>40639.0</c:v>
                </c:pt>
                <c:pt idx="1522">
                  <c:v>40640.0</c:v>
                </c:pt>
                <c:pt idx="1523">
                  <c:v>40641.0</c:v>
                </c:pt>
                <c:pt idx="1524">
                  <c:v>40644.0</c:v>
                </c:pt>
                <c:pt idx="1525">
                  <c:v>40645.0</c:v>
                </c:pt>
                <c:pt idx="1526">
                  <c:v>40646.0</c:v>
                </c:pt>
                <c:pt idx="1527">
                  <c:v>40647.0</c:v>
                </c:pt>
                <c:pt idx="1528">
                  <c:v>40648.0</c:v>
                </c:pt>
                <c:pt idx="1529">
                  <c:v>40651.0</c:v>
                </c:pt>
                <c:pt idx="1530">
                  <c:v>40652.0</c:v>
                </c:pt>
                <c:pt idx="1531">
                  <c:v>40653.0</c:v>
                </c:pt>
                <c:pt idx="1532">
                  <c:v>40654.0</c:v>
                </c:pt>
                <c:pt idx="1533">
                  <c:v>40658.0</c:v>
                </c:pt>
                <c:pt idx="1534">
                  <c:v>40659.0</c:v>
                </c:pt>
                <c:pt idx="1535">
                  <c:v>40660.0</c:v>
                </c:pt>
                <c:pt idx="1536">
                  <c:v>40661.0</c:v>
                </c:pt>
                <c:pt idx="1537">
                  <c:v>40662.0</c:v>
                </c:pt>
                <c:pt idx="1538">
                  <c:v>40665.0</c:v>
                </c:pt>
                <c:pt idx="1539">
                  <c:v>40666.0</c:v>
                </c:pt>
                <c:pt idx="1540">
                  <c:v>40667.0</c:v>
                </c:pt>
                <c:pt idx="1541">
                  <c:v>40668.0</c:v>
                </c:pt>
                <c:pt idx="1542">
                  <c:v>40669.0</c:v>
                </c:pt>
                <c:pt idx="1543">
                  <c:v>40672.0</c:v>
                </c:pt>
                <c:pt idx="1544">
                  <c:v>40673.0</c:v>
                </c:pt>
                <c:pt idx="1545">
                  <c:v>40674.0</c:v>
                </c:pt>
                <c:pt idx="1546">
                  <c:v>40675.0</c:v>
                </c:pt>
                <c:pt idx="1547">
                  <c:v>40676.0</c:v>
                </c:pt>
                <c:pt idx="1548">
                  <c:v>40679.0</c:v>
                </c:pt>
                <c:pt idx="1549">
                  <c:v>40680.0</c:v>
                </c:pt>
                <c:pt idx="1550">
                  <c:v>40681.0</c:v>
                </c:pt>
                <c:pt idx="1551">
                  <c:v>40682.0</c:v>
                </c:pt>
                <c:pt idx="1552">
                  <c:v>40683.0</c:v>
                </c:pt>
                <c:pt idx="1553">
                  <c:v>40686.0</c:v>
                </c:pt>
                <c:pt idx="1554">
                  <c:v>40687.0</c:v>
                </c:pt>
                <c:pt idx="1555">
                  <c:v>40688.0</c:v>
                </c:pt>
                <c:pt idx="1556">
                  <c:v>40689.0</c:v>
                </c:pt>
                <c:pt idx="1557">
                  <c:v>40690.0</c:v>
                </c:pt>
                <c:pt idx="1558">
                  <c:v>40693.0</c:v>
                </c:pt>
                <c:pt idx="1559">
                  <c:v>40694.0</c:v>
                </c:pt>
                <c:pt idx="1560">
                  <c:v>40695.0</c:v>
                </c:pt>
                <c:pt idx="1561">
                  <c:v>40696.0</c:v>
                </c:pt>
                <c:pt idx="1562">
                  <c:v>40697.0</c:v>
                </c:pt>
                <c:pt idx="1563">
                  <c:v>40700.0</c:v>
                </c:pt>
                <c:pt idx="1564">
                  <c:v>40701.0</c:v>
                </c:pt>
                <c:pt idx="1565">
                  <c:v>40702.0</c:v>
                </c:pt>
                <c:pt idx="1566">
                  <c:v>40703.0</c:v>
                </c:pt>
                <c:pt idx="1567">
                  <c:v>40704.0</c:v>
                </c:pt>
                <c:pt idx="1568">
                  <c:v>40707.0</c:v>
                </c:pt>
                <c:pt idx="1569">
                  <c:v>40708.0</c:v>
                </c:pt>
                <c:pt idx="1570">
                  <c:v>40709.0</c:v>
                </c:pt>
                <c:pt idx="1571">
                  <c:v>40710.0</c:v>
                </c:pt>
                <c:pt idx="1572">
                  <c:v>40711.0</c:v>
                </c:pt>
                <c:pt idx="1573">
                  <c:v>40714.0</c:v>
                </c:pt>
                <c:pt idx="1574">
                  <c:v>40715.0</c:v>
                </c:pt>
                <c:pt idx="1575">
                  <c:v>40716.0</c:v>
                </c:pt>
                <c:pt idx="1576">
                  <c:v>40717.0</c:v>
                </c:pt>
                <c:pt idx="1577">
                  <c:v>40718.0</c:v>
                </c:pt>
                <c:pt idx="1578">
                  <c:v>40721.0</c:v>
                </c:pt>
                <c:pt idx="1579">
                  <c:v>40722.0</c:v>
                </c:pt>
                <c:pt idx="1580">
                  <c:v>40723.0</c:v>
                </c:pt>
                <c:pt idx="1581">
                  <c:v>40724.0</c:v>
                </c:pt>
                <c:pt idx="1582">
                  <c:v>40725.0</c:v>
                </c:pt>
                <c:pt idx="1583">
                  <c:v>40728.0</c:v>
                </c:pt>
                <c:pt idx="1584">
                  <c:v>40729.0</c:v>
                </c:pt>
                <c:pt idx="1585">
                  <c:v>40730.0</c:v>
                </c:pt>
                <c:pt idx="1586">
                  <c:v>40731.0</c:v>
                </c:pt>
                <c:pt idx="1587">
                  <c:v>40732.0</c:v>
                </c:pt>
                <c:pt idx="1588">
                  <c:v>40735.0</c:v>
                </c:pt>
                <c:pt idx="1589">
                  <c:v>40736.0</c:v>
                </c:pt>
                <c:pt idx="1590">
                  <c:v>40737.0</c:v>
                </c:pt>
                <c:pt idx="1591">
                  <c:v>40738.0</c:v>
                </c:pt>
                <c:pt idx="1592">
                  <c:v>40739.0</c:v>
                </c:pt>
                <c:pt idx="1593">
                  <c:v>40742.0</c:v>
                </c:pt>
                <c:pt idx="1594">
                  <c:v>40743.0</c:v>
                </c:pt>
                <c:pt idx="1595">
                  <c:v>40744.0</c:v>
                </c:pt>
                <c:pt idx="1596">
                  <c:v>40745.0</c:v>
                </c:pt>
                <c:pt idx="1597">
                  <c:v>40746.0</c:v>
                </c:pt>
                <c:pt idx="1598">
                  <c:v>40749.0</c:v>
                </c:pt>
                <c:pt idx="1599">
                  <c:v>40750.0</c:v>
                </c:pt>
                <c:pt idx="1600">
                  <c:v>40751.0</c:v>
                </c:pt>
                <c:pt idx="1601">
                  <c:v>40752.0</c:v>
                </c:pt>
                <c:pt idx="1602">
                  <c:v>40753.0</c:v>
                </c:pt>
                <c:pt idx="1603">
                  <c:v>40756.0</c:v>
                </c:pt>
                <c:pt idx="1604">
                  <c:v>40757.0</c:v>
                </c:pt>
                <c:pt idx="1605">
                  <c:v>40758.0</c:v>
                </c:pt>
                <c:pt idx="1606">
                  <c:v>40759.0</c:v>
                </c:pt>
                <c:pt idx="1607">
                  <c:v>40760.0</c:v>
                </c:pt>
                <c:pt idx="1608">
                  <c:v>40763.0</c:v>
                </c:pt>
                <c:pt idx="1609">
                  <c:v>40764.0</c:v>
                </c:pt>
                <c:pt idx="1610">
                  <c:v>40765.0</c:v>
                </c:pt>
                <c:pt idx="1611">
                  <c:v>40766.0</c:v>
                </c:pt>
                <c:pt idx="1612">
                  <c:v>40767.0</c:v>
                </c:pt>
                <c:pt idx="1613">
                  <c:v>40770.0</c:v>
                </c:pt>
                <c:pt idx="1614">
                  <c:v>40771.0</c:v>
                </c:pt>
                <c:pt idx="1615">
                  <c:v>40772.0</c:v>
                </c:pt>
                <c:pt idx="1616">
                  <c:v>40773.0</c:v>
                </c:pt>
                <c:pt idx="1617">
                  <c:v>40774.0</c:v>
                </c:pt>
                <c:pt idx="1618">
                  <c:v>40777.0</c:v>
                </c:pt>
                <c:pt idx="1619">
                  <c:v>40778.0</c:v>
                </c:pt>
                <c:pt idx="1620">
                  <c:v>40779.0</c:v>
                </c:pt>
                <c:pt idx="1621">
                  <c:v>40780.0</c:v>
                </c:pt>
                <c:pt idx="1622">
                  <c:v>40781.0</c:v>
                </c:pt>
                <c:pt idx="1623">
                  <c:v>40784.0</c:v>
                </c:pt>
                <c:pt idx="1624">
                  <c:v>40785.0</c:v>
                </c:pt>
                <c:pt idx="1625">
                  <c:v>40786.0</c:v>
                </c:pt>
                <c:pt idx="1626">
                  <c:v>40787.0</c:v>
                </c:pt>
                <c:pt idx="1627">
                  <c:v>40788.0</c:v>
                </c:pt>
                <c:pt idx="1628">
                  <c:v>40791.0</c:v>
                </c:pt>
                <c:pt idx="1629">
                  <c:v>40792.0</c:v>
                </c:pt>
                <c:pt idx="1630">
                  <c:v>40793.0</c:v>
                </c:pt>
                <c:pt idx="1631">
                  <c:v>40794.0</c:v>
                </c:pt>
                <c:pt idx="1632">
                  <c:v>40795.0</c:v>
                </c:pt>
                <c:pt idx="1633">
                  <c:v>40798.0</c:v>
                </c:pt>
                <c:pt idx="1634">
                  <c:v>40799.0</c:v>
                </c:pt>
                <c:pt idx="1635">
                  <c:v>40800.0</c:v>
                </c:pt>
                <c:pt idx="1636">
                  <c:v>40801.0</c:v>
                </c:pt>
                <c:pt idx="1637">
                  <c:v>40802.0</c:v>
                </c:pt>
                <c:pt idx="1638">
                  <c:v>40805.0</c:v>
                </c:pt>
                <c:pt idx="1639">
                  <c:v>40806.0</c:v>
                </c:pt>
                <c:pt idx="1640">
                  <c:v>40807.0</c:v>
                </c:pt>
                <c:pt idx="1641">
                  <c:v>40808.0</c:v>
                </c:pt>
                <c:pt idx="1642">
                  <c:v>40809.0</c:v>
                </c:pt>
                <c:pt idx="1643">
                  <c:v>40812.0</c:v>
                </c:pt>
                <c:pt idx="1644">
                  <c:v>40813.0</c:v>
                </c:pt>
                <c:pt idx="1645">
                  <c:v>40814.0</c:v>
                </c:pt>
                <c:pt idx="1646">
                  <c:v>40815.0</c:v>
                </c:pt>
                <c:pt idx="1647">
                  <c:v>40816.0</c:v>
                </c:pt>
                <c:pt idx="1648">
                  <c:v>40819.0</c:v>
                </c:pt>
                <c:pt idx="1649">
                  <c:v>40820.0</c:v>
                </c:pt>
                <c:pt idx="1650">
                  <c:v>40821.0</c:v>
                </c:pt>
                <c:pt idx="1651">
                  <c:v>40822.0</c:v>
                </c:pt>
                <c:pt idx="1652">
                  <c:v>40823.0</c:v>
                </c:pt>
                <c:pt idx="1653">
                  <c:v>40826.0</c:v>
                </c:pt>
                <c:pt idx="1654">
                  <c:v>40827.0</c:v>
                </c:pt>
                <c:pt idx="1655">
                  <c:v>40828.0</c:v>
                </c:pt>
                <c:pt idx="1656">
                  <c:v>40829.0</c:v>
                </c:pt>
                <c:pt idx="1657">
                  <c:v>40830.0</c:v>
                </c:pt>
                <c:pt idx="1658">
                  <c:v>40833.0</c:v>
                </c:pt>
                <c:pt idx="1659">
                  <c:v>40834.0</c:v>
                </c:pt>
                <c:pt idx="1660">
                  <c:v>40835.0</c:v>
                </c:pt>
                <c:pt idx="1661">
                  <c:v>40836.0</c:v>
                </c:pt>
                <c:pt idx="1662">
                  <c:v>40837.0</c:v>
                </c:pt>
                <c:pt idx="1663">
                  <c:v>40840.0</c:v>
                </c:pt>
                <c:pt idx="1664">
                  <c:v>40841.0</c:v>
                </c:pt>
                <c:pt idx="1665">
                  <c:v>40842.0</c:v>
                </c:pt>
                <c:pt idx="1666">
                  <c:v>40843.0</c:v>
                </c:pt>
                <c:pt idx="1667">
                  <c:v>40844.0</c:v>
                </c:pt>
                <c:pt idx="1668">
                  <c:v>40847.0</c:v>
                </c:pt>
                <c:pt idx="1669">
                  <c:v>40848.0</c:v>
                </c:pt>
                <c:pt idx="1670">
                  <c:v>40849.0</c:v>
                </c:pt>
                <c:pt idx="1671">
                  <c:v>40850.0</c:v>
                </c:pt>
                <c:pt idx="1672">
                  <c:v>40851.0</c:v>
                </c:pt>
                <c:pt idx="1673">
                  <c:v>40854.0</c:v>
                </c:pt>
                <c:pt idx="1674">
                  <c:v>40855.0</c:v>
                </c:pt>
                <c:pt idx="1675">
                  <c:v>40856.0</c:v>
                </c:pt>
                <c:pt idx="1676">
                  <c:v>40857.0</c:v>
                </c:pt>
                <c:pt idx="1677">
                  <c:v>40858.0</c:v>
                </c:pt>
                <c:pt idx="1678">
                  <c:v>40861.0</c:v>
                </c:pt>
                <c:pt idx="1679">
                  <c:v>40862.0</c:v>
                </c:pt>
                <c:pt idx="1680">
                  <c:v>40863.0</c:v>
                </c:pt>
                <c:pt idx="1681">
                  <c:v>40864.0</c:v>
                </c:pt>
                <c:pt idx="1682">
                  <c:v>40865.0</c:v>
                </c:pt>
                <c:pt idx="1683">
                  <c:v>40868.0</c:v>
                </c:pt>
                <c:pt idx="1684">
                  <c:v>40869.0</c:v>
                </c:pt>
                <c:pt idx="1685">
                  <c:v>40870.0</c:v>
                </c:pt>
                <c:pt idx="1686">
                  <c:v>40871.0</c:v>
                </c:pt>
                <c:pt idx="1687">
                  <c:v>40872.0</c:v>
                </c:pt>
                <c:pt idx="1688">
                  <c:v>40875.0</c:v>
                </c:pt>
                <c:pt idx="1689">
                  <c:v>40876.0</c:v>
                </c:pt>
                <c:pt idx="1690">
                  <c:v>40877.0</c:v>
                </c:pt>
                <c:pt idx="1691">
                  <c:v>40878.0</c:v>
                </c:pt>
                <c:pt idx="1692">
                  <c:v>40879.0</c:v>
                </c:pt>
                <c:pt idx="1693">
                  <c:v>40882.0</c:v>
                </c:pt>
                <c:pt idx="1694">
                  <c:v>40883.0</c:v>
                </c:pt>
                <c:pt idx="1695">
                  <c:v>40884.0</c:v>
                </c:pt>
                <c:pt idx="1696">
                  <c:v>40885.0</c:v>
                </c:pt>
                <c:pt idx="1697">
                  <c:v>40886.0</c:v>
                </c:pt>
                <c:pt idx="1698">
                  <c:v>40889.0</c:v>
                </c:pt>
                <c:pt idx="1699">
                  <c:v>40890.0</c:v>
                </c:pt>
                <c:pt idx="1700">
                  <c:v>40891.0</c:v>
                </c:pt>
                <c:pt idx="1701">
                  <c:v>40892.0</c:v>
                </c:pt>
                <c:pt idx="1702">
                  <c:v>40893.0</c:v>
                </c:pt>
                <c:pt idx="1703">
                  <c:v>40896.0</c:v>
                </c:pt>
                <c:pt idx="1704">
                  <c:v>40898.0</c:v>
                </c:pt>
                <c:pt idx="1705">
                  <c:v>40899.0</c:v>
                </c:pt>
                <c:pt idx="1706">
                  <c:v>40900.0</c:v>
                </c:pt>
                <c:pt idx="1707">
                  <c:v>40904.0</c:v>
                </c:pt>
                <c:pt idx="1708">
                  <c:v>40905.0</c:v>
                </c:pt>
                <c:pt idx="1709">
                  <c:v>40906.0</c:v>
                </c:pt>
                <c:pt idx="1710">
                  <c:v>40907.0</c:v>
                </c:pt>
                <c:pt idx="1711">
                  <c:v>40911.0</c:v>
                </c:pt>
                <c:pt idx="1712">
                  <c:v>40912.0</c:v>
                </c:pt>
                <c:pt idx="1713">
                  <c:v>40913.0</c:v>
                </c:pt>
                <c:pt idx="1714">
                  <c:v>40914.0</c:v>
                </c:pt>
                <c:pt idx="1715">
                  <c:v>40917.0</c:v>
                </c:pt>
                <c:pt idx="1716">
                  <c:v>40918.0</c:v>
                </c:pt>
                <c:pt idx="1717">
                  <c:v>40919.0</c:v>
                </c:pt>
                <c:pt idx="1718">
                  <c:v>40920.0</c:v>
                </c:pt>
                <c:pt idx="1719">
                  <c:v>40921.0</c:v>
                </c:pt>
                <c:pt idx="1720">
                  <c:v>40924.0</c:v>
                </c:pt>
                <c:pt idx="1721">
                  <c:v>40925.0</c:v>
                </c:pt>
                <c:pt idx="1722">
                  <c:v>40926.0</c:v>
                </c:pt>
                <c:pt idx="1723">
                  <c:v>40927.0</c:v>
                </c:pt>
                <c:pt idx="1724">
                  <c:v>40928.0</c:v>
                </c:pt>
                <c:pt idx="1725">
                  <c:v>40931.0</c:v>
                </c:pt>
                <c:pt idx="1726">
                  <c:v>40932.0</c:v>
                </c:pt>
                <c:pt idx="1727">
                  <c:v>40933.0</c:v>
                </c:pt>
                <c:pt idx="1728">
                  <c:v>40934.0</c:v>
                </c:pt>
                <c:pt idx="1729">
                  <c:v>40935.0</c:v>
                </c:pt>
                <c:pt idx="1730">
                  <c:v>40938.0</c:v>
                </c:pt>
                <c:pt idx="1731">
                  <c:v>40939.0</c:v>
                </c:pt>
                <c:pt idx="1732">
                  <c:v>40940.0</c:v>
                </c:pt>
                <c:pt idx="1733">
                  <c:v>40941.0</c:v>
                </c:pt>
                <c:pt idx="1734">
                  <c:v>40942.0</c:v>
                </c:pt>
                <c:pt idx="1735">
                  <c:v>40945.0</c:v>
                </c:pt>
                <c:pt idx="1736">
                  <c:v>40946.0</c:v>
                </c:pt>
                <c:pt idx="1737">
                  <c:v>40947.0</c:v>
                </c:pt>
                <c:pt idx="1738">
                  <c:v>40948.0</c:v>
                </c:pt>
                <c:pt idx="1739">
                  <c:v>40949.0</c:v>
                </c:pt>
                <c:pt idx="1740">
                  <c:v>40952.0</c:v>
                </c:pt>
                <c:pt idx="1741">
                  <c:v>40953.0</c:v>
                </c:pt>
                <c:pt idx="1742">
                  <c:v>40954.0</c:v>
                </c:pt>
                <c:pt idx="1743">
                  <c:v>40955.0</c:v>
                </c:pt>
                <c:pt idx="1744">
                  <c:v>40956.0</c:v>
                </c:pt>
                <c:pt idx="1745">
                  <c:v>40959.0</c:v>
                </c:pt>
                <c:pt idx="1746">
                  <c:v>40960.0</c:v>
                </c:pt>
                <c:pt idx="1747">
                  <c:v>40961.0</c:v>
                </c:pt>
                <c:pt idx="1748">
                  <c:v>40962.0</c:v>
                </c:pt>
                <c:pt idx="1749">
                  <c:v>40963.0</c:v>
                </c:pt>
                <c:pt idx="1750">
                  <c:v>40966.0</c:v>
                </c:pt>
                <c:pt idx="1751">
                  <c:v>40967.0</c:v>
                </c:pt>
                <c:pt idx="1752">
                  <c:v>40968.0</c:v>
                </c:pt>
                <c:pt idx="1753">
                  <c:v>40969.0</c:v>
                </c:pt>
                <c:pt idx="1754">
                  <c:v>40970.0</c:v>
                </c:pt>
                <c:pt idx="1755">
                  <c:v>40973.0</c:v>
                </c:pt>
                <c:pt idx="1756">
                  <c:v>40974.0</c:v>
                </c:pt>
                <c:pt idx="1757">
                  <c:v>40975.0</c:v>
                </c:pt>
                <c:pt idx="1758">
                  <c:v>40976.0</c:v>
                </c:pt>
                <c:pt idx="1759">
                  <c:v>40977.0</c:v>
                </c:pt>
                <c:pt idx="1760">
                  <c:v>40980.0</c:v>
                </c:pt>
                <c:pt idx="1761">
                  <c:v>40981.0</c:v>
                </c:pt>
                <c:pt idx="1762">
                  <c:v>40982.0</c:v>
                </c:pt>
                <c:pt idx="1763">
                  <c:v>40983.0</c:v>
                </c:pt>
                <c:pt idx="1764">
                  <c:v>40984.0</c:v>
                </c:pt>
                <c:pt idx="1765">
                  <c:v>40987.0</c:v>
                </c:pt>
                <c:pt idx="1766">
                  <c:v>40988.0</c:v>
                </c:pt>
                <c:pt idx="1767">
                  <c:v>40989.0</c:v>
                </c:pt>
                <c:pt idx="1768">
                  <c:v>40990.0</c:v>
                </c:pt>
                <c:pt idx="1769">
                  <c:v>40991.0</c:v>
                </c:pt>
                <c:pt idx="1770">
                  <c:v>40994.0</c:v>
                </c:pt>
                <c:pt idx="1771">
                  <c:v>40995.0</c:v>
                </c:pt>
                <c:pt idx="1772">
                  <c:v>40996.0</c:v>
                </c:pt>
                <c:pt idx="1773">
                  <c:v>40997.0</c:v>
                </c:pt>
                <c:pt idx="1774">
                  <c:v>40998.0</c:v>
                </c:pt>
                <c:pt idx="1775">
                  <c:v>41001.0</c:v>
                </c:pt>
                <c:pt idx="1776">
                  <c:v>41002.0</c:v>
                </c:pt>
                <c:pt idx="1777">
                  <c:v>41003.0</c:v>
                </c:pt>
                <c:pt idx="1778">
                  <c:v>41004.0</c:v>
                </c:pt>
                <c:pt idx="1779">
                  <c:v>41008.0</c:v>
                </c:pt>
                <c:pt idx="1780">
                  <c:v>41009.0</c:v>
                </c:pt>
                <c:pt idx="1781">
                  <c:v>41010.0</c:v>
                </c:pt>
                <c:pt idx="1782">
                  <c:v>41011.0</c:v>
                </c:pt>
                <c:pt idx="1783">
                  <c:v>41012.0</c:v>
                </c:pt>
                <c:pt idx="1784">
                  <c:v>41015.0</c:v>
                </c:pt>
                <c:pt idx="1785">
                  <c:v>41016.0</c:v>
                </c:pt>
                <c:pt idx="1786">
                  <c:v>41017.0</c:v>
                </c:pt>
                <c:pt idx="1787">
                  <c:v>41018.0</c:v>
                </c:pt>
                <c:pt idx="1788">
                  <c:v>41019.0</c:v>
                </c:pt>
                <c:pt idx="1789">
                  <c:v>41022.0</c:v>
                </c:pt>
                <c:pt idx="1790">
                  <c:v>41023.0</c:v>
                </c:pt>
                <c:pt idx="1791">
                  <c:v>41024.0</c:v>
                </c:pt>
                <c:pt idx="1792">
                  <c:v>41025.0</c:v>
                </c:pt>
                <c:pt idx="1793">
                  <c:v>41026.0</c:v>
                </c:pt>
                <c:pt idx="1794">
                  <c:v>41029.0</c:v>
                </c:pt>
                <c:pt idx="1795">
                  <c:v>41030.0</c:v>
                </c:pt>
                <c:pt idx="1796">
                  <c:v>41031.0</c:v>
                </c:pt>
                <c:pt idx="1797">
                  <c:v>41032.0</c:v>
                </c:pt>
                <c:pt idx="1798">
                  <c:v>41033.0</c:v>
                </c:pt>
                <c:pt idx="1799">
                  <c:v>41036.0</c:v>
                </c:pt>
                <c:pt idx="1800">
                  <c:v>41037.0</c:v>
                </c:pt>
                <c:pt idx="1801">
                  <c:v>41038.0</c:v>
                </c:pt>
                <c:pt idx="1802">
                  <c:v>41039.0</c:v>
                </c:pt>
                <c:pt idx="1803">
                  <c:v>41040.0</c:v>
                </c:pt>
                <c:pt idx="1804">
                  <c:v>41043.0</c:v>
                </c:pt>
                <c:pt idx="1805">
                  <c:v>41044.0</c:v>
                </c:pt>
                <c:pt idx="1806">
                  <c:v>41045.0</c:v>
                </c:pt>
                <c:pt idx="1807">
                  <c:v>41046.0</c:v>
                </c:pt>
                <c:pt idx="1808">
                  <c:v>41047.0</c:v>
                </c:pt>
                <c:pt idx="1809">
                  <c:v>41050.0</c:v>
                </c:pt>
                <c:pt idx="1810">
                  <c:v>41051.0</c:v>
                </c:pt>
                <c:pt idx="1811">
                  <c:v>41052.0</c:v>
                </c:pt>
                <c:pt idx="1812">
                  <c:v>41053.0</c:v>
                </c:pt>
                <c:pt idx="1813">
                  <c:v>41054.0</c:v>
                </c:pt>
                <c:pt idx="1814">
                  <c:v>41057.0</c:v>
                </c:pt>
                <c:pt idx="1815">
                  <c:v>41058.0</c:v>
                </c:pt>
                <c:pt idx="1816">
                  <c:v>41059.0</c:v>
                </c:pt>
                <c:pt idx="1817">
                  <c:v>41060.0</c:v>
                </c:pt>
                <c:pt idx="1818">
                  <c:v>41061.0</c:v>
                </c:pt>
                <c:pt idx="1819">
                  <c:v>41064.0</c:v>
                </c:pt>
                <c:pt idx="1820">
                  <c:v>41065.0</c:v>
                </c:pt>
                <c:pt idx="1821">
                  <c:v>41066.0</c:v>
                </c:pt>
                <c:pt idx="1822">
                  <c:v>41067.0</c:v>
                </c:pt>
                <c:pt idx="1823">
                  <c:v>41068.0</c:v>
                </c:pt>
                <c:pt idx="1824">
                  <c:v>41071.0</c:v>
                </c:pt>
                <c:pt idx="1825">
                  <c:v>41072.0</c:v>
                </c:pt>
                <c:pt idx="1826">
                  <c:v>41073.0</c:v>
                </c:pt>
                <c:pt idx="1827">
                  <c:v>41074.0</c:v>
                </c:pt>
                <c:pt idx="1828">
                  <c:v>41075.0</c:v>
                </c:pt>
                <c:pt idx="1829">
                  <c:v>41078.0</c:v>
                </c:pt>
                <c:pt idx="1830">
                  <c:v>41079.0</c:v>
                </c:pt>
                <c:pt idx="1831">
                  <c:v>41080.0</c:v>
                </c:pt>
                <c:pt idx="1832">
                  <c:v>41081.0</c:v>
                </c:pt>
                <c:pt idx="1833">
                  <c:v>41082.0</c:v>
                </c:pt>
                <c:pt idx="1834">
                  <c:v>41085.0</c:v>
                </c:pt>
                <c:pt idx="1835">
                  <c:v>41086.0</c:v>
                </c:pt>
                <c:pt idx="1836">
                  <c:v>41087.0</c:v>
                </c:pt>
                <c:pt idx="1837">
                  <c:v>41088.0</c:v>
                </c:pt>
                <c:pt idx="1838">
                  <c:v>41089.0</c:v>
                </c:pt>
                <c:pt idx="1839">
                  <c:v>41092.0</c:v>
                </c:pt>
                <c:pt idx="1840">
                  <c:v>41093.0</c:v>
                </c:pt>
                <c:pt idx="1841">
                  <c:v>41094.0</c:v>
                </c:pt>
                <c:pt idx="1842">
                  <c:v>41095.0</c:v>
                </c:pt>
                <c:pt idx="1843">
                  <c:v>41096.0</c:v>
                </c:pt>
                <c:pt idx="1844">
                  <c:v>41099.0</c:v>
                </c:pt>
                <c:pt idx="1845">
                  <c:v>41100.0</c:v>
                </c:pt>
                <c:pt idx="1846">
                  <c:v>41101.0</c:v>
                </c:pt>
                <c:pt idx="1847">
                  <c:v>41102.0</c:v>
                </c:pt>
                <c:pt idx="1848">
                  <c:v>41103.0</c:v>
                </c:pt>
                <c:pt idx="1849">
                  <c:v>41106.0</c:v>
                </c:pt>
                <c:pt idx="1850">
                  <c:v>41107.0</c:v>
                </c:pt>
                <c:pt idx="1851">
                  <c:v>41108.0</c:v>
                </c:pt>
                <c:pt idx="1852">
                  <c:v>41109.0</c:v>
                </c:pt>
                <c:pt idx="1853">
                  <c:v>41110.0</c:v>
                </c:pt>
                <c:pt idx="1854">
                  <c:v>41113.0</c:v>
                </c:pt>
                <c:pt idx="1855">
                  <c:v>41114.0</c:v>
                </c:pt>
                <c:pt idx="1856">
                  <c:v>41115.0</c:v>
                </c:pt>
                <c:pt idx="1857">
                  <c:v>41116.0</c:v>
                </c:pt>
                <c:pt idx="1858">
                  <c:v>41117.0</c:v>
                </c:pt>
                <c:pt idx="1859">
                  <c:v>41120.0</c:v>
                </c:pt>
                <c:pt idx="1860">
                  <c:v>41121.0</c:v>
                </c:pt>
                <c:pt idx="1861">
                  <c:v>41122.0</c:v>
                </c:pt>
                <c:pt idx="1862">
                  <c:v>41123.0</c:v>
                </c:pt>
                <c:pt idx="1863">
                  <c:v>41124.0</c:v>
                </c:pt>
                <c:pt idx="1864">
                  <c:v>41127.0</c:v>
                </c:pt>
                <c:pt idx="1865">
                  <c:v>41128.0</c:v>
                </c:pt>
                <c:pt idx="1866">
                  <c:v>41129.0</c:v>
                </c:pt>
                <c:pt idx="1867">
                  <c:v>41130.0</c:v>
                </c:pt>
                <c:pt idx="1868">
                  <c:v>41131.0</c:v>
                </c:pt>
                <c:pt idx="1869">
                  <c:v>41134.0</c:v>
                </c:pt>
                <c:pt idx="1870">
                  <c:v>41135.0</c:v>
                </c:pt>
                <c:pt idx="1871">
                  <c:v>41136.0</c:v>
                </c:pt>
                <c:pt idx="1872">
                  <c:v>41137.0</c:v>
                </c:pt>
                <c:pt idx="1873">
                  <c:v>41138.0</c:v>
                </c:pt>
                <c:pt idx="1874">
                  <c:v>41141.0</c:v>
                </c:pt>
                <c:pt idx="1875">
                  <c:v>41142.0</c:v>
                </c:pt>
                <c:pt idx="1876">
                  <c:v>41143.0</c:v>
                </c:pt>
                <c:pt idx="1877">
                  <c:v>41144.0</c:v>
                </c:pt>
                <c:pt idx="1878">
                  <c:v>41145.0</c:v>
                </c:pt>
                <c:pt idx="1879">
                  <c:v>41148.0</c:v>
                </c:pt>
                <c:pt idx="1880">
                  <c:v>41149.0</c:v>
                </c:pt>
                <c:pt idx="1881">
                  <c:v>41150.0</c:v>
                </c:pt>
                <c:pt idx="1882">
                  <c:v>41151.0</c:v>
                </c:pt>
                <c:pt idx="1883">
                  <c:v>41152.0</c:v>
                </c:pt>
                <c:pt idx="1884">
                  <c:v>41155.0</c:v>
                </c:pt>
                <c:pt idx="1885">
                  <c:v>41156.0</c:v>
                </c:pt>
                <c:pt idx="1886">
                  <c:v>41157.0</c:v>
                </c:pt>
                <c:pt idx="1887">
                  <c:v>41158.0</c:v>
                </c:pt>
                <c:pt idx="1888">
                  <c:v>41159.0</c:v>
                </c:pt>
                <c:pt idx="1889">
                  <c:v>41162.0</c:v>
                </c:pt>
                <c:pt idx="1890">
                  <c:v>41163.0</c:v>
                </c:pt>
                <c:pt idx="1891">
                  <c:v>41164.0</c:v>
                </c:pt>
                <c:pt idx="1892">
                  <c:v>41165.0</c:v>
                </c:pt>
                <c:pt idx="1893">
                  <c:v>41166.0</c:v>
                </c:pt>
                <c:pt idx="1894">
                  <c:v>41169.0</c:v>
                </c:pt>
                <c:pt idx="1895">
                  <c:v>41170.0</c:v>
                </c:pt>
                <c:pt idx="1896">
                  <c:v>41171.0</c:v>
                </c:pt>
                <c:pt idx="1897">
                  <c:v>41172.0</c:v>
                </c:pt>
                <c:pt idx="1898">
                  <c:v>41173.0</c:v>
                </c:pt>
                <c:pt idx="1899">
                  <c:v>41176.0</c:v>
                </c:pt>
                <c:pt idx="1900">
                  <c:v>41177.0</c:v>
                </c:pt>
                <c:pt idx="1901">
                  <c:v>41178.0</c:v>
                </c:pt>
                <c:pt idx="1902">
                  <c:v>41179.0</c:v>
                </c:pt>
                <c:pt idx="1903">
                  <c:v>41180.0</c:v>
                </c:pt>
                <c:pt idx="1904">
                  <c:v>41183.0</c:v>
                </c:pt>
                <c:pt idx="1905">
                  <c:v>41184.0</c:v>
                </c:pt>
                <c:pt idx="1906">
                  <c:v>41185.0</c:v>
                </c:pt>
                <c:pt idx="1907">
                  <c:v>41186.0</c:v>
                </c:pt>
                <c:pt idx="1908">
                  <c:v>41187.0</c:v>
                </c:pt>
                <c:pt idx="1909">
                  <c:v>41190.0</c:v>
                </c:pt>
                <c:pt idx="1910">
                  <c:v>41191.0</c:v>
                </c:pt>
                <c:pt idx="1911">
                  <c:v>41192.0</c:v>
                </c:pt>
                <c:pt idx="1912">
                  <c:v>41193.0</c:v>
                </c:pt>
                <c:pt idx="1913">
                  <c:v>41194.0</c:v>
                </c:pt>
                <c:pt idx="1914">
                  <c:v>41197.0</c:v>
                </c:pt>
                <c:pt idx="1915">
                  <c:v>41198.0</c:v>
                </c:pt>
                <c:pt idx="1916">
                  <c:v>41199.0</c:v>
                </c:pt>
                <c:pt idx="1917">
                  <c:v>41200.0</c:v>
                </c:pt>
                <c:pt idx="1918">
                  <c:v>41201.0</c:v>
                </c:pt>
                <c:pt idx="1919">
                  <c:v>41204.0</c:v>
                </c:pt>
                <c:pt idx="1920">
                  <c:v>41205.0</c:v>
                </c:pt>
                <c:pt idx="1921">
                  <c:v>41206.0</c:v>
                </c:pt>
                <c:pt idx="1922">
                  <c:v>41207.0</c:v>
                </c:pt>
                <c:pt idx="1923">
                  <c:v>41208.0</c:v>
                </c:pt>
                <c:pt idx="1924">
                  <c:v>41211.0</c:v>
                </c:pt>
                <c:pt idx="1925">
                  <c:v>41212.0</c:v>
                </c:pt>
                <c:pt idx="1926">
                  <c:v>41213.0</c:v>
                </c:pt>
                <c:pt idx="1927">
                  <c:v>41214.0</c:v>
                </c:pt>
                <c:pt idx="1928">
                  <c:v>41215.0</c:v>
                </c:pt>
                <c:pt idx="1929">
                  <c:v>41218.0</c:v>
                </c:pt>
                <c:pt idx="1930">
                  <c:v>41219.0</c:v>
                </c:pt>
                <c:pt idx="1931">
                  <c:v>41220.0</c:v>
                </c:pt>
                <c:pt idx="1932">
                  <c:v>41221.0</c:v>
                </c:pt>
                <c:pt idx="1933">
                  <c:v>41222.0</c:v>
                </c:pt>
                <c:pt idx="1934">
                  <c:v>41225.0</c:v>
                </c:pt>
                <c:pt idx="1935">
                  <c:v>41226.0</c:v>
                </c:pt>
                <c:pt idx="1936">
                  <c:v>41227.0</c:v>
                </c:pt>
                <c:pt idx="1937">
                  <c:v>41228.0</c:v>
                </c:pt>
                <c:pt idx="1938">
                  <c:v>41229.0</c:v>
                </c:pt>
                <c:pt idx="1939">
                  <c:v>41232.0</c:v>
                </c:pt>
                <c:pt idx="1940">
                  <c:v>41233.0</c:v>
                </c:pt>
                <c:pt idx="1941">
                  <c:v>41234.0</c:v>
                </c:pt>
                <c:pt idx="1942">
                  <c:v>41235.0</c:v>
                </c:pt>
                <c:pt idx="1943">
                  <c:v>41236.0</c:v>
                </c:pt>
                <c:pt idx="1944">
                  <c:v>41239.0</c:v>
                </c:pt>
                <c:pt idx="1945">
                  <c:v>41240.0</c:v>
                </c:pt>
                <c:pt idx="1946">
                  <c:v>41241.0</c:v>
                </c:pt>
                <c:pt idx="1947">
                  <c:v>41242.0</c:v>
                </c:pt>
                <c:pt idx="1948">
                  <c:v>41243.0</c:v>
                </c:pt>
                <c:pt idx="1949">
                  <c:v>41246.0</c:v>
                </c:pt>
                <c:pt idx="1950">
                  <c:v>41247.0</c:v>
                </c:pt>
                <c:pt idx="1951">
                  <c:v>41248.0</c:v>
                </c:pt>
                <c:pt idx="1952">
                  <c:v>41249.0</c:v>
                </c:pt>
                <c:pt idx="1953">
                  <c:v>41250.0</c:v>
                </c:pt>
                <c:pt idx="1954">
                  <c:v>41253.0</c:v>
                </c:pt>
                <c:pt idx="1955">
                  <c:v>41254.0</c:v>
                </c:pt>
                <c:pt idx="1956">
                  <c:v>41255.0</c:v>
                </c:pt>
                <c:pt idx="1957">
                  <c:v>41256.0</c:v>
                </c:pt>
                <c:pt idx="1958">
                  <c:v>41257.0</c:v>
                </c:pt>
                <c:pt idx="1959">
                  <c:v>41260.0</c:v>
                </c:pt>
                <c:pt idx="1960">
                  <c:v>41261.0</c:v>
                </c:pt>
                <c:pt idx="1961">
                  <c:v>41262.0</c:v>
                </c:pt>
                <c:pt idx="1962">
                  <c:v>41263.0</c:v>
                </c:pt>
                <c:pt idx="1963">
                  <c:v>41264.0</c:v>
                </c:pt>
                <c:pt idx="1964">
                  <c:v>41267.0</c:v>
                </c:pt>
                <c:pt idx="1965">
                  <c:v>41269.0</c:v>
                </c:pt>
                <c:pt idx="1966">
                  <c:v>41270.0</c:v>
                </c:pt>
                <c:pt idx="1967">
                  <c:v>41271.0</c:v>
                </c:pt>
                <c:pt idx="1968">
                  <c:v>41274.0</c:v>
                </c:pt>
                <c:pt idx="1969">
                  <c:v>41276.0</c:v>
                </c:pt>
                <c:pt idx="1970">
                  <c:v>41277.0</c:v>
                </c:pt>
                <c:pt idx="1971">
                  <c:v>41278.0</c:v>
                </c:pt>
                <c:pt idx="1972">
                  <c:v>41281.0</c:v>
                </c:pt>
                <c:pt idx="1973">
                  <c:v>41282.0</c:v>
                </c:pt>
                <c:pt idx="1974">
                  <c:v>41283.0</c:v>
                </c:pt>
                <c:pt idx="1975">
                  <c:v>41284.0</c:v>
                </c:pt>
                <c:pt idx="1976">
                  <c:v>41285.0</c:v>
                </c:pt>
                <c:pt idx="1977">
                  <c:v>41288.0</c:v>
                </c:pt>
                <c:pt idx="1978">
                  <c:v>41289.0</c:v>
                </c:pt>
                <c:pt idx="1979">
                  <c:v>41290.0</c:v>
                </c:pt>
                <c:pt idx="1980">
                  <c:v>41291.0</c:v>
                </c:pt>
                <c:pt idx="1981">
                  <c:v>41292.0</c:v>
                </c:pt>
                <c:pt idx="1982">
                  <c:v>41295.0</c:v>
                </c:pt>
                <c:pt idx="1983">
                  <c:v>41296.0</c:v>
                </c:pt>
                <c:pt idx="1984">
                  <c:v>41297.0</c:v>
                </c:pt>
                <c:pt idx="1985">
                  <c:v>41298.0</c:v>
                </c:pt>
                <c:pt idx="1986">
                  <c:v>41299.0</c:v>
                </c:pt>
                <c:pt idx="1987">
                  <c:v>41302.0</c:v>
                </c:pt>
                <c:pt idx="1988">
                  <c:v>41303.0</c:v>
                </c:pt>
                <c:pt idx="1989">
                  <c:v>41304.0</c:v>
                </c:pt>
                <c:pt idx="1990">
                  <c:v>41305.0</c:v>
                </c:pt>
                <c:pt idx="1991">
                  <c:v>41306.0</c:v>
                </c:pt>
                <c:pt idx="1992">
                  <c:v>41309.0</c:v>
                </c:pt>
                <c:pt idx="1993">
                  <c:v>41310.0</c:v>
                </c:pt>
                <c:pt idx="1994">
                  <c:v>41311.0</c:v>
                </c:pt>
                <c:pt idx="1995">
                  <c:v>41312.0</c:v>
                </c:pt>
                <c:pt idx="1996">
                  <c:v>41313.0</c:v>
                </c:pt>
                <c:pt idx="1997">
                  <c:v>41316.0</c:v>
                </c:pt>
                <c:pt idx="1998">
                  <c:v>41317.0</c:v>
                </c:pt>
                <c:pt idx="1999">
                  <c:v>41318.0</c:v>
                </c:pt>
                <c:pt idx="2000">
                  <c:v>41319.0</c:v>
                </c:pt>
                <c:pt idx="2001">
                  <c:v>41320.0</c:v>
                </c:pt>
                <c:pt idx="2002">
                  <c:v>41323.0</c:v>
                </c:pt>
                <c:pt idx="2003">
                  <c:v>41324.0</c:v>
                </c:pt>
                <c:pt idx="2004">
                  <c:v>41325.0</c:v>
                </c:pt>
                <c:pt idx="2005">
                  <c:v>41326.0</c:v>
                </c:pt>
                <c:pt idx="2006">
                  <c:v>41327.0</c:v>
                </c:pt>
                <c:pt idx="2007">
                  <c:v>41330.0</c:v>
                </c:pt>
                <c:pt idx="2008">
                  <c:v>41331.0</c:v>
                </c:pt>
                <c:pt idx="2009">
                  <c:v>41332.0</c:v>
                </c:pt>
                <c:pt idx="2010">
                  <c:v>41333.0</c:v>
                </c:pt>
                <c:pt idx="2011">
                  <c:v>41334.0</c:v>
                </c:pt>
                <c:pt idx="2012">
                  <c:v>41337.0</c:v>
                </c:pt>
                <c:pt idx="2013">
                  <c:v>41338.0</c:v>
                </c:pt>
                <c:pt idx="2014">
                  <c:v>41339.0</c:v>
                </c:pt>
                <c:pt idx="2015">
                  <c:v>41340.0</c:v>
                </c:pt>
                <c:pt idx="2016">
                  <c:v>41341.0</c:v>
                </c:pt>
                <c:pt idx="2017">
                  <c:v>41344.0</c:v>
                </c:pt>
                <c:pt idx="2018">
                  <c:v>41345.0</c:v>
                </c:pt>
                <c:pt idx="2019">
                  <c:v>41346.0</c:v>
                </c:pt>
                <c:pt idx="2020">
                  <c:v>41347.0</c:v>
                </c:pt>
                <c:pt idx="2021">
                  <c:v>41348.0</c:v>
                </c:pt>
                <c:pt idx="2022">
                  <c:v>41351.0</c:v>
                </c:pt>
                <c:pt idx="2023">
                  <c:v>41352.0</c:v>
                </c:pt>
                <c:pt idx="2024">
                  <c:v>41353.0</c:v>
                </c:pt>
                <c:pt idx="2025">
                  <c:v>41354.0</c:v>
                </c:pt>
                <c:pt idx="2026">
                  <c:v>41355.0</c:v>
                </c:pt>
                <c:pt idx="2027">
                  <c:v>41358.0</c:v>
                </c:pt>
                <c:pt idx="2028">
                  <c:v>41359.0</c:v>
                </c:pt>
                <c:pt idx="2029">
                  <c:v>41360.0</c:v>
                </c:pt>
                <c:pt idx="2030">
                  <c:v>41361.0</c:v>
                </c:pt>
                <c:pt idx="2031">
                  <c:v>41365.0</c:v>
                </c:pt>
                <c:pt idx="2032">
                  <c:v>41366.0</c:v>
                </c:pt>
                <c:pt idx="2033">
                  <c:v>41367.0</c:v>
                </c:pt>
                <c:pt idx="2034">
                  <c:v>41368.0</c:v>
                </c:pt>
                <c:pt idx="2035">
                  <c:v>41369.0</c:v>
                </c:pt>
                <c:pt idx="2036">
                  <c:v>41372.0</c:v>
                </c:pt>
                <c:pt idx="2037">
                  <c:v>41373.0</c:v>
                </c:pt>
                <c:pt idx="2038">
                  <c:v>41374.0</c:v>
                </c:pt>
                <c:pt idx="2039">
                  <c:v>41375.0</c:v>
                </c:pt>
                <c:pt idx="2040">
                  <c:v>41376.0</c:v>
                </c:pt>
                <c:pt idx="2041">
                  <c:v>41379.0</c:v>
                </c:pt>
                <c:pt idx="2042">
                  <c:v>41380.0</c:v>
                </c:pt>
                <c:pt idx="2043">
                  <c:v>41381.0</c:v>
                </c:pt>
                <c:pt idx="2044">
                  <c:v>41382.0</c:v>
                </c:pt>
                <c:pt idx="2045">
                  <c:v>41383.0</c:v>
                </c:pt>
                <c:pt idx="2046">
                  <c:v>41386.0</c:v>
                </c:pt>
                <c:pt idx="2047">
                  <c:v>41387.0</c:v>
                </c:pt>
                <c:pt idx="2048">
                  <c:v>41388.0</c:v>
                </c:pt>
                <c:pt idx="2049">
                  <c:v>41389.0</c:v>
                </c:pt>
                <c:pt idx="2050">
                  <c:v>41390.0</c:v>
                </c:pt>
                <c:pt idx="2051">
                  <c:v>41393.0</c:v>
                </c:pt>
                <c:pt idx="2052">
                  <c:v>41394.0</c:v>
                </c:pt>
                <c:pt idx="2053">
                  <c:v>41395.0</c:v>
                </c:pt>
                <c:pt idx="2054">
                  <c:v>41396.0</c:v>
                </c:pt>
                <c:pt idx="2055">
                  <c:v>41397.0</c:v>
                </c:pt>
                <c:pt idx="2056">
                  <c:v>41400.0</c:v>
                </c:pt>
                <c:pt idx="2057">
                  <c:v>41401.0</c:v>
                </c:pt>
                <c:pt idx="2058">
                  <c:v>41402.0</c:v>
                </c:pt>
                <c:pt idx="2059">
                  <c:v>41403.0</c:v>
                </c:pt>
                <c:pt idx="2060">
                  <c:v>41404.0</c:v>
                </c:pt>
                <c:pt idx="2061">
                  <c:v>41407.0</c:v>
                </c:pt>
                <c:pt idx="2062">
                  <c:v>41408.0</c:v>
                </c:pt>
                <c:pt idx="2063">
                  <c:v>41409.0</c:v>
                </c:pt>
                <c:pt idx="2064">
                  <c:v>41410.0</c:v>
                </c:pt>
                <c:pt idx="2065">
                  <c:v>41411.0</c:v>
                </c:pt>
                <c:pt idx="2066">
                  <c:v>41414.0</c:v>
                </c:pt>
                <c:pt idx="2067">
                  <c:v>41415.0</c:v>
                </c:pt>
                <c:pt idx="2068">
                  <c:v>41416.0</c:v>
                </c:pt>
                <c:pt idx="2069">
                  <c:v>41417.0</c:v>
                </c:pt>
                <c:pt idx="2070">
                  <c:v>41418.0</c:v>
                </c:pt>
                <c:pt idx="2071">
                  <c:v>41421.0</c:v>
                </c:pt>
                <c:pt idx="2072">
                  <c:v>41422.0</c:v>
                </c:pt>
                <c:pt idx="2073">
                  <c:v>41423.0</c:v>
                </c:pt>
                <c:pt idx="2074">
                  <c:v>41424.0</c:v>
                </c:pt>
                <c:pt idx="2075">
                  <c:v>41425.0</c:v>
                </c:pt>
                <c:pt idx="2076">
                  <c:v>41428.0</c:v>
                </c:pt>
                <c:pt idx="2077">
                  <c:v>41429.0</c:v>
                </c:pt>
                <c:pt idx="2078">
                  <c:v>41430.0</c:v>
                </c:pt>
                <c:pt idx="2079">
                  <c:v>41431.0</c:v>
                </c:pt>
                <c:pt idx="2080">
                  <c:v>41432.0</c:v>
                </c:pt>
                <c:pt idx="2081">
                  <c:v>41435.0</c:v>
                </c:pt>
                <c:pt idx="2082">
                  <c:v>41436.0</c:v>
                </c:pt>
                <c:pt idx="2083">
                  <c:v>41437.0</c:v>
                </c:pt>
                <c:pt idx="2084">
                  <c:v>41438.0</c:v>
                </c:pt>
                <c:pt idx="2085">
                  <c:v>41439.0</c:v>
                </c:pt>
                <c:pt idx="2086">
                  <c:v>41442.0</c:v>
                </c:pt>
                <c:pt idx="2087">
                  <c:v>41443.0</c:v>
                </c:pt>
                <c:pt idx="2088">
                  <c:v>41444.0</c:v>
                </c:pt>
                <c:pt idx="2089">
                  <c:v>41445.0</c:v>
                </c:pt>
                <c:pt idx="2090">
                  <c:v>41446.0</c:v>
                </c:pt>
                <c:pt idx="2091">
                  <c:v>41449.0</c:v>
                </c:pt>
                <c:pt idx="2092">
                  <c:v>41450.0</c:v>
                </c:pt>
                <c:pt idx="2093">
                  <c:v>41451.0</c:v>
                </c:pt>
                <c:pt idx="2094">
                  <c:v>41452.0</c:v>
                </c:pt>
                <c:pt idx="2095">
                  <c:v>41453.0</c:v>
                </c:pt>
                <c:pt idx="2096">
                  <c:v>41456.0</c:v>
                </c:pt>
                <c:pt idx="2097">
                  <c:v>41457.0</c:v>
                </c:pt>
                <c:pt idx="2098">
                  <c:v>41458.0</c:v>
                </c:pt>
                <c:pt idx="2099">
                  <c:v>41459.0</c:v>
                </c:pt>
                <c:pt idx="2100">
                  <c:v>41460.0</c:v>
                </c:pt>
                <c:pt idx="2101">
                  <c:v>41463.0</c:v>
                </c:pt>
                <c:pt idx="2102">
                  <c:v>41464.0</c:v>
                </c:pt>
                <c:pt idx="2103">
                  <c:v>41465.0</c:v>
                </c:pt>
                <c:pt idx="2104">
                  <c:v>41466.0</c:v>
                </c:pt>
                <c:pt idx="2105">
                  <c:v>41467.0</c:v>
                </c:pt>
                <c:pt idx="2106">
                  <c:v>41470.0</c:v>
                </c:pt>
                <c:pt idx="2107">
                  <c:v>41471.0</c:v>
                </c:pt>
                <c:pt idx="2108">
                  <c:v>41472.0</c:v>
                </c:pt>
                <c:pt idx="2109">
                  <c:v>41473.0</c:v>
                </c:pt>
                <c:pt idx="2110">
                  <c:v>41474.0</c:v>
                </c:pt>
                <c:pt idx="2111">
                  <c:v>41477.0</c:v>
                </c:pt>
                <c:pt idx="2112">
                  <c:v>41478.0</c:v>
                </c:pt>
                <c:pt idx="2113">
                  <c:v>41479.0</c:v>
                </c:pt>
                <c:pt idx="2114">
                  <c:v>41480.0</c:v>
                </c:pt>
                <c:pt idx="2115">
                  <c:v>41481.0</c:v>
                </c:pt>
                <c:pt idx="2116">
                  <c:v>41484.0</c:v>
                </c:pt>
                <c:pt idx="2117">
                  <c:v>41485.0</c:v>
                </c:pt>
                <c:pt idx="2118">
                  <c:v>41486.0</c:v>
                </c:pt>
                <c:pt idx="2119">
                  <c:v>41487.0</c:v>
                </c:pt>
                <c:pt idx="2120">
                  <c:v>41488.0</c:v>
                </c:pt>
                <c:pt idx="2121">
                  <c:v>41491.0</c:v>
                </c:pt>
                <c:pt idx="2122">
                  <c:v>41492.0</c:v>
                </c:pt>
                <c:pt idx="2123">
                  <c:v>41493.0</c:v>
                </c:pt>
                <c:pt idx="2124">
                  <c:v>41494.0</c:v>
                </c:pt>
                <c:pt idx="2125">
                  <c:v>41495.0</c:v>
                </c:pt>
                <c:pt idx="2126">
                  <c:v>41498.0</c:v>
                </c:pt>
                <c:pt idx="2127">
                  <c:v>41499.0</c:v>
                </c:pt>
                <c:pt idx="2128">
                  <c:v>41500.0</c:v>
                </c:pt>
                <c:pt idx="2129">
                  <c:v>41501.0</c:v>
                </c:pt>
                <c:pt idx="2130">
                  <c:v>41502.0</c:v>
                </c:pt>
                <c:pt idx="2131">
                  <c:v>41505.0</c:v>
                </c:pt>
                <c:pt idx="2132">
                  <c:v>41506.0</c:v>
                </c:pt>
                <c:pt idx="2133">
                  <c:v>41507.0</c:v>
                </c:pt>
                <c:pt idx="2134">
                  <c:v>41508.0</c:v>
                </c:pt>
                <c:pt idx="2135">
                  <c:v>41509.0</c:v>
                </c:pt>
                <c:pt idx="2136">
                  <c:v>41512.0</c:v>
                </c:pt>
                <c:pt idx="2137">
                  <c:v>41513.0</c:v>
                </c:pt>
                <c:pt idx="2138">
                  <c:v>41514.0</c:v>
                </c:pt>
                <c:pt idx="2139">
                  <c:v>41515.0</c:v>
                </c:pt>
                <c:pt idx="2140">
                  <c:v>41516.0</c:v>
                </c:pt>
                <c:pt idx="2141">
                  <c:v>41519.0</c:v>
                </c:pt>
                <c:pt idx="2142">
                  <c:v>41520.0</c:v>
                </c:pt>
                <c:pt idx="2143">
                  <c:v>41521.0</c:v>
                </c:pt>
                <c:pt idx="2144">
                  <c:v>41522.0</c:v>
                </c:pt>
                <c:pt idx="2145">
                  <c:v>41523.0</c:v>
                </c:pt>
                <c:pt idx="2146">
                  <c:v>41526.0</c:v>
                </c:pt>
                <c:pt idx="2147">
                  <c:v>41527.0</c:v>
                </c:pt>
                <c:pt idx="2148">
                  <c:v>41528.0</c:v>
                </c:pt>
                <c:pt idx="2149">
                  <c:v>41529.0</c:v>
                </c:pt>
                <c:pt idx="2150">
                  <c:v>41530.0</c:v>
                </c:pt>
                <c:pt idx="2151">
                  <c:v>41533.0</c:v>
                </c:pt>
                <c:pt idx="2152">
                  <c:v>41534.0</c:v>
                </c:pt>
                <c:pt idx="2153">
                  <c:v>41535.0</c:v>
                </c:pt>
                <c:pt idx="2154">
                  <c:v>41536.0</c:v>
                </c:pt>
                <c:pt idx="2155">
                  <c:v>41537.0</c:v>
                </c:pt>
                <c:pt idx="2156">
                  <c:v>41540.0</c:v>
                </c:pt>
                <c:pt idx="2157">
                  <c:v>41541.0</c:v>
                </c:pt>
                <c:pt idx="2158">
                  <c:v>41542.0</c:v>
                </c:pt>
                <c:pt idx="2159">
                  <c:v>41543.0</c:v>
                </c:pt>
                <c:pt idx="2160">
                  <c:v>41544.0</c:v>
                </c:pt>
                <c:pt idx="2161">
                  <c:v>41545.0</c:v>
                </c:pt>
                <c:pt idx="2162">
                  <c:v>41547.0</c:v>
                </c:pt>
                <c:pt idx="2163">
                  <c:v>41548.0</c:v>
                </c:pt>
                <c:pt idx="2164">
                  <c:v>41549.0</c:v>
                </c:pt>
                <c:pt idx="2165">
                  <c:v>41550.0</c:v>
                </c:pt>
                <c:pt idx="2166">
                  <c:v>41551.0</c:v>
                </c:pt>
                <c:pt idx="2167">
                  <c:v>41554.0</c:v>
                </c:pt>
                <c:pt idx="2168">
                  <c:v>41555.0</c:v>
                </c:pt>
                <c:pt idx="2169">
                  <c:v>41556.0</c:v>
                </c:pt>
                <c:pt idx="2170">
                  <c:v>41557.0</c:v>
                </c:pt>
                <c:pt idx="2171">
                  <c:v>41558.0</c:v>
                </c:pt>
                <c:pt idx="2172">
                  <c:v>41561.0</c:v>
                </c:pt>
                <c:pt idx="2173">
                  <c:v>41562.0</c:v>
                </c:pt>
                <c:pt idx="2174">
                  <c:v>41563.0</c:v>
                </c:pt>
                <c:pt idx="2175">
                  <c:v>41564.0</c:v>
                </c:pt>
                <c:pt idx="2176">
                  <c:v>41565.0</c:v>
                </c:pt>
                <c:pt idx="2177">
                  <c:v>41568.0</c:v>
                </c:pt>
                <c:pt idx="2178">
                  <c:v>41569.0</c:v>
                </c:pt>
                <c:pt idx="2179">
                  <c:v>41570.0</c:v>
                </c:pt>
                <c:pt idx="2180">
                  <c:v>41571.0</c:v>
                </c:pt>
                <c:pt idx="2181">
                  <c:v>41572.0</c:v>
                </c:pt>
                <c:pt idx="2182">
                  <c:v>41575.0</c:v>
                </c:pt>
                <c:pt idx="2183">
                  <c:v>41576.0</c:v>
                </c:pt>
                <c:pt idx="2184">
                  <c:v>41577.0</c:v>
                </c:pt>
                <c:pt idx="2185">
                  <c:v>41578.0</c:v>
                </c:pt>
                <c:pt idx="2186">
                  <c:v>41579.0</c:v>
                </c:pt>
                <c:pt idx="2187">
                  <c:v>41582.0</c:v>
                </c:pt>
                <c:pt idx="2188">
                  <c:v>41583.0</c:v>
                </c:pt>
                <c:pt idx="2189">
                  <c:v>41584.0</c:v>
                </c:pt>
                <c:pt idx="2190">
                  <c:v>41585.0</c:v>
                </c:pt>
                <c:pt idx="2191">
                  <c:v>41586.0</c:v>
                </c:pt>
                <c:pt idx="2192">
                  <c:v>41589.0</c:v>
                </c:pt>
                <c:pt idx="2193">
                  <c:v>41590.0</c:v>
                </c:pt>
                <c:pt idx="2194">
                  <c:v>41591.0</c:v>
                </c:pt>
                <c:pt idx="2195">
                  <c:v>41592.0</c:v>
                </c:pt>
                <c:pt idx="2196">
                  <c:v>41593.0</c:v>
                </c:pt>
                <c:pt idx="2197">
                  <c:v>41596.0</c:v>
                </c:pt>
                <c:pt idx="2198">
                  <c:v>41597.0</c:v>
                </c:pt>
                <c:pt idx="2199">
                  <c:v>41598.0</c:v>
                </c:pt>
                <c:pt idx="2200">
                  <c:v>41599.0</c:v>
                </c:pt>
                <c:pt idx="2201">
                  <c:v>41600.0</c:v>
                </c:pt>
                <c:pt idx="2202">
                  <c:v>41603.0</c:v>
                </c:pt>
                <c:pt idx="2203">
                  <c:v>41604.0</c:v>
                </c:pt>
                <c:pt idx="2204">
                  <c:v>41605.0</c:v>
                </c:pt>
                <c:pt idx="2205">
                  <c:v>41606.0</c:v>
                </c:pt>
                <c:pt idx="2206">
                  <c:v>41607.0</c:v>
                </c:pt>
                <c:pt idx="2207">
                  <c:v>41610.0</c:v>
                </c:pt>
                <c:pt idx="2208">
                  <c:v>41611.0</c:v>
                </c:pt>
                <c:pt idx="2209">
                  <c:v>41612.0</c:v>
                </c:pt>
                <c:pt idx="2210">
                  <c:v>41613.0</c:v>
                </c:pt>
                <c:pt idx="2211">
                  <c:v>41614.0</c:v>
                </c:pt>
                <c:pt idx="2212">
                  <c:v>41617.0</c:v>
                </c:pt>
                <c:pt idx="2213">
                  <c:v>41618.0</c:v>
                </c:pt>
                <c:pt idx="2214">
                  <c:v>41619.0</c:v>
                </c:pt>
                <c:pt idx="2215">
                  <c:v>41620.0</c:v>
                </c:pt>
                <c:pt idx="2216">
                  <c:v>41621.0</c:v>
                </c:pt>
                <c:pt idx="2217">
                  <c:v>41624.0</c:v>
                </c:pt>
                <c:pt idx="2218">
                  <c:v>41625.0</c:v>
                </c:pt>
                <c:pt idx="2219">
                  <c:v>41626.0</c:v>
                </c:pt>
                <c:pt idx="2220">
                  <c:v>41627.0</c:v>
                </c:pt>
                <c:pt idx="2221">
                  <c:v>41628.0</c:v>
                </c:pt>
                <c:pt idx="2222">
                  <c:v>41631.0</c:v>
                </c:pt>
                <c:pt idx="2223">
                  <c:v>41632.0</c:v>
                </c:pt>
                <c:pt idx="2224">
                  <c:v>41634.0</c:v>
                </c:pt>
                <c:pt idx="2225">
                  <c:v>41635.0</c:v>
                </c:pt>
                <c:pt idx="2226">
                  <c:v>41638.0</c:v>
                </c:pt>
                <c:pt idx="2227">
                  <c:v>41639.0</c:v>
                </c:pt>
                <c:pt idx="2228">
                  <c:v>41641.0</c:v>
                </c:pt>
                <c:pt idx="2229">
                  <c:v>41642.0</c:v>
                </c:pt>
                <c:pt idx="2230">
                  <c:v>41645.0</c:v>
                </c:pt>
                <c:pt idx="2231">
                  <c:v>41646.0</c:v>
                </c:pt>
                <c:pt idx="2232">
                  <c:v>41647.0</c:v>
                </c:pt>
                <c:pt idx="2233">
                  <c:v>41648.0</c:v>
                </c:pt>
                <c:pt idx="2234">
                  <c:v>41649.0</c:v>
                </c:pt>
                <c:pt idx="2235">
                  <c:v>41652.0</c:v>
                </c:pt>
                <c:pt idx="2236">
                  <c:v>41653.0</c:v>
                </c:pt>
                <c:pt idx="2237">
                  <c:v>41654.0</c:v>
                </c:pt>
                <c:pt idx="2238">
                  <c:v>41655.0</c:v>
                </c:pt>
                <c:pt idx="2239">
                  <c:v>41656.0</c:v>
                </c:pt>
                <c:pt idx="2240">
                  <c:v>41659.0</c:v>
                </c:pt>
                <c:pt idx="2241">
                  <c:v>41660.0</c:v>
                </c:pt>
                <c:pt idx="2242">
                  <c:v>41661.0</c:v>
                </c:pt>
                <c:pt idx="2243">
                  <c:v>41662.0</c:v>
                </c:pt>
                <c:pt idx="2244">
                  <c:v>41663.0</c:v>
                </c:pt>
                <c:pt idx="2245">
                  <c:v>41666.0</c:v>
                </c:pt>
                <c:pt idx="2246">
                  <c:v>41667.0</c:v>
                </c:pt>
                <c:pt idx="2247">
                  <c:v>41668.0</c:v>
                </c:pt>
                <c:pt idx="2248">
                  <c:v>41669.0</c:v>
                </c:pt>
                <c:pt idx="2249">
                  <c:v>41670.0</c:v>
                </c:pt>
                <c:pt idx="2250">
                  <c:v>41673.0</c:v>
                </c:pt>
                <c:pt idx="2251">
                  <c:v>41674.0</c:v>
                </c:pt>
                <c:pt idx="2252">
                  <c:v>41675.0</c:v>
                </c:pt>
                <c:pt idx="2253">
                  <c:v>41676.0</c:v>
                </c:pt>
                <c:pt idx="2254">
                  <c:v>41677.0</c:v>
                </c:pt>
                <c:pt idx="2255">
                  <c:v>41680.0</c:v>
                </c:pt>
                <c:pt idx="2256">
                  <c:v>41681.0</c:v>
                </c:pt>
                <c:pt idx="2257">
                  <c:v>41682.0</c:v>
                </c:pt>
                <c:pt idx="2258">
                  <c:v>41683.0</c:v>
                </c:pt>
                <c:pt idx="2259">
                  <c:v>41684.0</c:v>
                </c:pt>
                <c:pt idx="2260">
                  <c:v>41687.0</c:v>
                </c:pt>
                <c:pt idx="2261">
                  <c:v>41688.0</c:v>
                </c:pt>
                <c:pt idx="2262">
                  <c:v>41689.0</c:v>
                </c:pt>
                <c:pt idx="2263">
                  <c:v>41690.0</c:v>
                </c:pt>
                <c:pt idx="2264">
                  <c:v>41691.0</c:v>
                </c:pt>
                <c:pt idx="2265">
                  <c:v>41694.0</c:v>
                </c:pt>
                <c:pt idx="2266">
                  <c:v>41695.0</c:v>
                </c:pt>
                <c:pt idx="2267">
                  <c:v>41696.0</c:v>
                </c:pt>
                <c:pt idx="2268">
                  <c:v>41697.0</c:v>
                </c:pt>
                <c:pt idx="2269">
                  <c:v>41698.0</c:v>
                </c:pt>
                <c:pt idx="2270">
                  <c:v>41701.0</c:v>
                </c:pt>
                <c:pt idx="2271">
                  <c:v>41702.0</c:v>
                </c:pt>
                <c:pt idx="2272">
                  <c:v>41703.0</c:v>
                </c:pt>
                <c:pt idx="2273">
                  <c:v>41704.0</c:v>
                </c:pt>
                <c:pt idx="2274">
                  <c:v>41705.0</c:v>
                </c:pt>
                <c:pt idx="2275">
                  <c:v>41708.0</c:v>
                </c:pt>
                <c:pt idx="2276">
                  <c:v>41709.0</c:v>
                </c:pt>
                <c:pt idx="2277">
                  <c:v>41710.0</c:v>
                </c:pt>
                <c:pt idx="2278">
                  <c:v>41711.0</c:v>
                </c:pt>
                <c:pt idx="2279">
                  <c:v>41712.0</c:v>
                </c:pt>
                <c:pt idx="2280">
                  <c:v>41715.0</c:v>
                </c:pt>
                <c:pt idx="2281">
                  <c:v>41716.0</c:v>
                </c:pt>
                <c:pt idx="2282">
                  <c:v>41717.0</c:v>
                </c:pt>
                <c:pt idx="2283">
                  <c:v>41718.0</c:v>
                </c:pt>
                <c:pt idx="2284">
                  <c:v>41719.0</c:v>
                </c:pt>
                <c:pt idx="2285">
                  <c:v>41722.0</c:v>
                </c:pt>
                <c:pt idx="2286">
                  <c:v>41723.0</c:v>
                </c:pt>
                <c:pt idx="2287">
                  <c:v>41724.0</c:v>
                </c:pt>
                <c:pt idx="2288">
                  <c:v>41725.0</c:v>
                </c:pt>
                <c:pt idx="2289">
                  <c:v>41726.0</c:v>
                </c:pt>
                <c:pt idx="2290">
                  <c:v>41729.0</c:v>
                </c:pt>
                <c:pt idx="2291">
                  <c:v>41730.0</c:v>
                </c:pt>
                <c:pt idx="2292">
                  <c:v>41731.0</c:v>
                </c:pt>
                <c:pt idx="2293">
                  <c:v>41732.0</c:v>
                </c:pt>
                <c:pt idx="2294">
                  <c:v>41733.0</c:v>
                </c:pt>
                <c:pt idx="2295">
                  <c:v>41736.0</c:v>
                </c:pt>
                <c:pt idx="2296">
                  <c:v>41737.0</c:v>
                </c:pt>
                <c:pt idx="2297">
                  <c:v>41738.0</c:v>
                </c:pt>
                <c:pt idx="2298">
                  <c:v>41739.0</c:v>
                </c:pt>
                <c:pt idx="2299">
                  <c:v>41740.0</c:v>
                </c:pt>
                <c:pt idx="2300">
                  <c:v>41743.0</c:v>
                </c:pt>
                <c:pt idx="2301">
                  <c:v>41744.0</c:v>
                </c:pt>
                <c:pt idx="2302">
                  <c:v>41745.0</c:v>
                </c:pt>
                <c:pt idx="2303">
                  <c:v>41746.0</c:v>
                </c:pt>
                <c:pt idx="2304">
                  <c:v>41750.0</c:v>
                </c:pt>
                <c:pt idx="2305">
                  <c:v>41751.0</c:v>
                </c:pt>
                <c:pt idx="2306">
                  <c:v>41752.0</c:v>
                </c:pt>
                <c:pt idx="2307">
                  <c:v>41753.0</c:v>
                </c:pt>
                <c:pt idx="2308">
                  <c:v>41754.0</c:v>
                </c:pt>
                <c:pt idx="2309">
                  <c:v>41757.0</c:v>
                </c:pt>
                <c:pt idx="2310">
                  <c:v>41758.0</c:v>
                </c:pt>
                <c:pt idx="2311">
                  <c:v>41759.0</c:v>
                </c:pt>
                <c:pt idx="2312">
                  <c:v>41760.0</c:v>
                </c:pt>
                <c:pt idx="2313">
                  <c:v>41761.0</c:v>
                </c:pt>
                <c:pt idx="2314">
                  <c:v>41764.0</c:v>
                </c:pt>
                <c:pt idx="2315">
                  <c:v>41765.0</c:v>
                </c:pt>
                <c:pt idx="2316">
                  <c:v>41766.0</c:v>
                </c:pt>
                <c:pt idx="2317">
                  <c:v>41767.0</c:v>
                </c:pt>
                <c:pt idx="2318">
                  <c:v>41768.0</c:v>
                </c:pt>
                <c:pt idx="2319">
                  <c:v>41771.0</c:v>
                </c:pt>
                <c:pt idx="2320">
                  <c:v>41772.0</c:v>
                </c:pt>
                <c:pt idx="2321">
                  <c:v>41773.0</c:v>
                </c:pt>
                <c:pt idx="2322">
                  <c:v>41774.0</c:v>
                </c:pt>
                <c:pt idx="2323">
                  <c:v>41775.0</c:v>
                </c:pt>
                <c:pt idx="2324">
                  <c:v>41778.0</c:v>
                </c:pt>
                <c:pt idx="2325">
                  <c:v>41779.0</c:v>
                </c:pt>
                <c:pt idx="2326">
                  <c:v>41780.0</c:v>
                </c:pt>
                <c:pt idx="2327">
                  <c:v>41781.0</c:v>
                </c:pt>
                <c:pt idx="2328">
                  <c:v>41782.0</c:v>
                </c:pt>
                <c:pt idx="2329">
                  <c:v>41785.0</c:v>
                </c:pt>
                <c:pt idx="2330">
                  <c:v>41786.0</c:v>
                </c:pt>
                <c:pt idx="2331">
                  <c:v>41787.0</c:v>
                </c:pt>
                <c:pt idx="2332">
                  <c:v>41788.0</c:v>
                </c:pt>
                <c:pt idx="2333">
                  <c:v>41789.0</c:v>
                </c:pt>
                <c:pt idx="2334">
                  <c:v>41792.0</c:v>
                </c:pt>
                <c:pt idx="2335">
                  <c:v>41793.0</c:v>
                </c:pt>
                <c:pt idx="2336">
                  <c:v>41794.0</c:v>
                </c:pt>
                <c:pt idx="2337">
                  <c:v>41795.0</c:v>
                </c:pt>
                <c:pt idx="2338">
                  <c:v>41796.0</c:v>
                </c:pt>
                <c:pt idx="2339">
                  <c:v>41799.0</c:v>
                </c:pt>
                <c:pt idx="2340">
                  <c:v>41800.0</c:v>
                </c:pt>
                <c:pt idx="2341">
                  <c:v>41801.0</c:v>
                </c:pt>
                <c:pt idx="2342">
                  <c:v>41802.0</c:v>
                </c:pt>
                <c:pt idx="2343">
                  <c:v>41803.0</c:v>
                </c:pt>
                <c:pt idx="2344">
                  <c:v>41806.0</c:v>
                </c:pt>
                <c:pt idx="2345">
                  <c:v>41807.0</c:v>
                </c:pt>
                <c:pt idx="2346">
                  <c:v>41808.0</c:v>
                </c:pt>
                <c:pt idx="2347">
                  <c:v>41809.0</c:v>
                </c:pt>
                <c:pt idx="2348">
                  <c:v>41810.0</c:v>
                </c:pt>
                <c:pt idx="2349">
                  <c:v>41813.0</c:v>
                </c:pt>
                <c:pt idx="2350">
                  <c:v>41814.0</c:v>
                </c:pt>
                <c:pt idx="2351">
                  <c:v>41815.0</c:v>
                </c:pt>
                <c:pt idx="2352">
                  <c:v>41816.0</c:v>
                </c:pt>
                <c:pt idx="2353">
                  <c:v>41817.0</c:v>
                </c:pt>
                <c:pt idx="2354">
                  <c:v>41820.0</c:v>
                </c:pt>
                <c:pt idx="2355">
                  <c:v>41821.0</c:v>
                </c:pt>
                <c:pt idx="2356">
                  <c:v>41822.0</c:v>
                </c:pt>
                <c:pt idx="2357">
                  <c:v>41823.0</c:v>
                </c:pt>
                <c:pt idx="2358">
                  <c:v>41824.0</c:v>
                </c:pt>
                <c:pt idx="2359">
                  <c:v>41827.0</c:v>
                </c:pt>
                <c:pt idx="2360">
                  <c:v>41828.0</c:v>
                </c:pt>
                <c:pt idx="2361">
                  <c:v>41829.0</c:v>
                </c:pt>
                <c:pt idx="2362">
                  <c:v>41830.0</c:v>
                </c:pt>
                <c:pt idx="2363">
                  <c:v>41831.0</c:v>
                </c:pt>
                <c:pt idx="2364">
                  <c:v>41834.0</c:v>
                </c:pt>
                <c:pt idx="2365">
                  <c:v>41835.0</c:v>
                </c:pt>
                <c:pt idx="2366">
                  <c:v>41836.0</c:v>
                </c:pt>
                <c:pt idx="2367">
                  <c:v>41837.0</c:v>
                </c:pt>
                <c:pt idx="2368">
                  <c:v>41838.0</c:v>
                </c:pt>
                <c:pt idx="2369">
                  <c:v>41841.0</c:v>
                </c:pt>
                <c:pt idx="2370">
                  <c:v>41842.0</c:v>
                </c:pt>
                <c:pt idx="2371">
                  <c:v>41843.0</c:v>
                </c:pt>
                <c:pt idx="2372">
                  <c:v>41844.0</c:v>
                </c:pt>
                <c:pt idx="2373">
                  <c:v>41845.0</c:v>
                </c:pt>
                <c:pt idx="2374">
                  <c:v>41848.0</c:v>
                </c:pt>
                <c:pt idx="2375">
                  <c:v>41849.0</c:v>
                </c:pt>
                <c:pt idx="2376">
                  <c:v>41850.0</c:v>
                </c:pt>
                <c:pt idx="2377">
                  <c:v>41851.0</c:v>
                </c:pt>
                <c:pt idx="2378">
                  <c:v>41852.0</c:v>
                </c:pt>
                <c:pt idx="2379">
                  <c:v>41855.0</c:v>
                </c:pt>
                <c:pt idx="2380">
                  <c:v>41856.0</c:v>
                </c:pt>
                <c:pt idx="2381">
                  <c:v>41857.0</c:v>
                </c:pt>
                <c:pt idx="2382">
                  <c:v>41858.0</c:v>
                </c:pt>
                <c:pt idx="2383">
                  <c:v>41859.0</c:v>
                </c:pt>
                <c:pt idx="2384">
                  <c:v>41862.0</c:v>
                </c:pt>
                <c:pt idx="2385">
                  <c:v>41863.0</c:v>
                </c:pt>
                <c:pt idx="2386">
                  <c:v>41864.0</c:v>
                </c:pt>
                <c:pt idx="2387">
                  <c:v>41865.0</c:v>
                </c:pt>
                <c:pt idx="2388">
                  <c:v>41866.0</c:v>
                </c:pt>
                <c:pt idx="2389">
                  <c:v>41869.0</c:v>
                </c:pt>
                <c:pt idx="2390">
                  <c:v>41870.0</c:v>
                </c:pt>
                <c:pt idx="2391">
                  <c:v>41871.0</c:v>
                </c:pt>
                <c:pt idx="2392">
                  <c:v>41872.0</c:v>
                </c:pt>
                <c:pt idx="2393">
                  <c:v>41873.0</c:v>
                </c:pt>
                <c:pt idx="2394">
                  <c:v>41876.0</c:v>
                </c:pt>
                <c:pt idx="2395">
                  <c:v>41877.0</c:v>
                </c:pt>
                <c:pt idx="2396">
                  <c:v>41878.0</c:v>
                </c:pt>
                <c:pt idx="2397">
                  <c:v>41879.0</c:v>
                </c:pt>
                <c:pt idx="2398">
                  <c:v>41880.0</c:v>
                </c:pt>
                <c:pt idx="2399">
                  <c:v>41883.0</c:v>
                </c:pt>
                <c:pt idx="2400">
                  <c:v>41884.0</c:v>
                </c:pt>
                <c:pt idx="2401">
                  <c:v>41885.0</c:v>
                </c:pt>
                <c:pt idx="2402">
                  <c:v>41886.0</c:v>
                </c:pt>
                <c:pt idx="2403">
                  <c:v>41887.0</c:v>
                </c:pt>
                <c:pt idx="2404">
                  <c:v>41890.0</c:v>
                </c:pt>
                <c:pt idx="2405">
                  <c:v>41891.0</c:v>
                </c:pt>
                <c:pt idx="2406">
                  <c:v>41892.0</c:v>
                </c:pt>
                <c:pt idx="2407">
                  <c:v>41893.0</c:v>
                </c:pt>
                <c:pt idx="2408">
                  <c:v>41894.0</c:v>
                </c:pt>
                <c:pt idx="2409">
                  <c:v>41897.0</c:v>
                </c:pt>
                <c:pt idx="2410">
                  <c:v>41898.0</c:v>
                </c:pt>
                <c:pt idx="2411">
                  <c:v>41899.0</c:v>
                </c:pt>
                <c:pt idx="2412">
                  <c:v>41900.0</c:v>
                </c:pt>
                <c:pt idx="2413">
                  <c:v>41901.0</c:v>
                </c:pt>
                <c:pt idx="2414">
                  <c:v>41904.0</c:v>
                </c:pt>
                <c:pt idx="2415">
                  <c:v>41905.0</c:v>
                </c:pt>
                <c:pt idx="2416">
                  <c:v>41906.0</c:v>
                </c:pt>
                <c:pt idx="2417">
                  <c:v>41907.0</c:v>
                </c:pt>
                <c:pt idx="2418">
                  <c:v>41908.0</c:v>
                </c:pt>
                <c:pt idx="2419">
                  <c:v>41911.0</c:v>
                </c:pt>
                <c:pt idx="2420">
                  <c:v>41912.0</c:v>
                </c:pt>
                <c:pt idx="2421">
                  <c:v>41913.0</c:v>
                </c:pt>
                <c:pt idx="2422">
                  <c:v>41914.0</c:v>
                </c:pt>
                <c:pt idx="2423">
                  <c:v>41915.0</c:v>
                </c:pt>
                <c:pt idx="2424">
                  <c:v>41918.0</c:v>
                </c:pt>
                <c:pt idx="2425">
                  <c:v>41919.0</c:v>
                </c:pt>
                <c:pt idx="2426">
                  <c:v>41920.0</c:v>
                </c:pt>
                <c:pt idx="2427">
                  <c:v>41921.0</c:v>
                </c:pt>
                <c:pt idx="2428">
                  <c:v>41922.0</c:v>
                </c:pt>
                <c:pt idx="2429">
                  <c:v>41925.0</c:v>
                </c:pt>
                <c:pt idx="2430">
                  <c:v>41926.0</c:v>
                </c:pt>
                <c:pt idx="2431">
                  <c:v>41927.0</c:v>
                </c:pt>
                <c:pt idx="2432">
                  <c:v>41928.0</c:v>
                </c:pt>
                <c:pt idx="2433">
                  <c:v>41929.0</c:v>
                </c:pt>
                <c:pt idx="2434">
                  <c:v>41932.0</c:v>
                </c:pt>
                <c:pt idx="2435">
                  <c:v>41933.0</c:v>
                </c:pt>
                <c:pt idx="2436">
                  <c:v>41934.0</c:v>
                </c:pt>
                <c:pt idx="2437">
                  <c:v>41935.0</c:v>
                </c:pt>
                <c:pt idx="2438">
                  <c:v>41936.0</c:v>
                </c:pt>
                <c:pt idx="2439">
                  <c:v>41939.0</c:v>
                </c:pt>
                <c:pt idx="2440">
                  <c:v>41940.0</c:v>
                </c:pt>
                <c:pt idx="2441">
                  <c:v>41941.0</c:v>
                </c:pt>
                <c:pt idx="2442">
                  <c:v>41942.0</c:v>
                </c:pt>
                <c:pt idx="2443">
                  <c:v>41943.0</c:v>
                </c:pt>
                <c:pt idx="2444">
                  <c:v>41946.0</c:v>
                </c:pt>
                <c:pt idx="2445">
                  <c:v>41947.0</c:v>
                </c:pt>
                <c:pt idx="2446">
                  <c:v>41948.0</c:v>
                </c:pt>
                <c:pt idx="2447">
                  <c:v>41949.0</c:v>
                </c:pt>
                <c:pt idx="2448">
                  <c:v>41950.0</c:v>
                </c:pt>
                <c:pt idx="2449">
                  <c:v>41953.0</c:v>
                </c:pt>
                <c:pt idx="2450">
                  <c:v>41954.0</c:v>
                </c:pt>
                <c:pt idx="2451">
                  <c:v>41955.0</c:v>
                </c:pt>
                <c:pt idx="2452">
                  <c:v>41956.0</c:v>
                </c:pt>
                <c:pt idx="2453">
                  <c:v>41957.0</c:v>
                </c:pt>
                <c:pt idx="2454">
                  <c:v>41960.0</c:v>
                </c:pt>
                <c:pt idx="2455">
                  <c:v>41961.0</c:v>
                </c:pt>
                <c:pt idx="2456">
                  <c:v>41962.0</c:v>
                </c:pt>
                <c:pt idx="2457">
                  <c:v>41963.0</c:v>
                </c:pt>
                <c:pt idx="2458">
                  <c:v>41964.0</c:v>
                </c:pt>
                <c:pt idx="2459">
                  <c:v>41967.0</c:v>
                </c:pt>
                <c:pt idx="2460">
                  <c:v>41968.0</c:v>
                </c:pt>
                <c:pt idx="2461">
                  <c:v>41969.0</c:v>
                </c:pt>
                <c:pt idx="2462">
                  <c:v>41970.0</c:v>
                </c:pt>
                <c:pt idx="2463">
                  <c:v>41971.0</c:v>
                </c:pt>
                <c:pt idx="2464">
                  <c:v>41974.0</c:v>
                </c:pt>
                <c:pt idx="2465">
                  <c:v>41975.0</c:v>
                </c:pt>
                <c:pt idx="2466">
                  <c:v>41976.0</c:v>
                </c:pt>
                <c:pt idx="2467">
                  <c:v>41977.0</c:v>
                </c:pt>
                <c:pt idx="2468">
                  <c:v>41978.0</c:v>
                </c:pt>
                <c:pt idx="2469">
                  <c:v>41981.0</c:v>
                </c:pt>
                <c:pt idx="2470">
                  <c:v>41982.0</c:v>
                </c:pt>
                <c:pt idx="2471">
                  <c:v>41983.0</c:v>
                </c:pt>
                <c:pt idx="2472">
                  <c:v>41984.0</c:v>
                </c:pt>
                <c:pt idx="2473">
                  <c:v>41985.0</c:v>
                </c:pt>
                <c:pt idx="2474">
                  <c:v>41988.0</c:v>
                </c:pt>
                <c:pt idx="2475">
                  <c:v>41989.0</c:v>
                </c:pt>
                <c:pt idx="2476">
                  <c:v>41990.0</c:v>
                </c:pt>
                <c:pt idx="2477">
                  <c:v>41991.0</c:v>
                </c:pt>
                <c:pt idx="2478">
                  <c:v>41992.0</c:v>
                </c:pt>
                <c:pt idx="2479">
                  <c:v>41995.0</c:v>
                </c:pt>
                <c:pt idx="2480">
                  <c:v>41996.0</c:v>
                </c:pt>
                <c:pt idx="2481">
                  <c:v>41997.0</c:v>
                </c:pt>
                <c:pt idx="2482">
                  <c:v>41999.0</c:v>
                </c:pt>
                <c:pt idx="2483">
                  <c:v>42002.0</c:v>
                </c:pt>
                <c:pt idx="2484">
                  <c:v>42003.0</c:v>
                </c:pt>
                <c:pt idx="2485">
                  <c:v>42004.0</c:v>
                </c:pt>
                <c:pt idx="2486">
                  <c:v>42006.0</c:v>
                </c:pt>
                <c:pt idx="2487">
                  <c:v>42009.0</c:v>
                </c:pt>
                <c:pt idx="2488">
                  <c:v>42010.0</c:v>
                </c:pt>
                <c:pt idx="2489">
                  <c:v>42011.0</c:v>
                </c:pt>
                <c:pt idx="2490">
                  <c:v>42012.0</c:v>
                </c:pt>
                <c:pt idx="2491">
                  <c:v>42013.0</c:v>
                </c:pt>
                <c:pt idx="2492">
                  <c:v>42016.0</c:v>
                </c:pt>
                <c:pt idx="2493">
                  <c:v>42017.0</c:v>
                </c:pt>
                <c:pt idx="2494">
                  <c:v>42018.0</c:v>
                </c:pt>
                <c:pt idx="2495">
                  <c:v>42019.0</c:v>
                </c:pt>
                <c:pt idx="2496">
                  <c:v>42020.0</c:v>
                </c:pt>
                <c:pt idx="2497">
                  <c:v>42023.0</c:v>
                </c:pt>
                <c:pt idx="2498">
                  <c:v>42024.0</c:v>
                </c:pt>
                <c:pt idx="2499">
                  <c:v>42025.0</c:v>
                </c:pt>
                <c:pt idx="2500">
                  <c:v>42026.0</c:v>
                </c:pt>
                <c:pt idx="2501">
                  <c:v>42027.0</c:v>
                </c:pt>
                <c:pt idx="2502">
                  <c:v>42030.0</c:v>
                </c:pt>
                <c:pt idx="2503">
                  <c:v>42031.0</c:v>
                </c:pt>
                <c:pt idx="2504">
                  <c:v>42032.0</c:v>
                </c:pt>
                <c:pt idx="2505">
                  <c:v>42033.0</c:v>
                </c:pt>
                <c:pt idx="2506">
                  <c:v>42034.0</c:v>
                </c:pt>
                <c:pt idx="2507">
                  <c:v>42037.0</c:v>
                </c:pt>
                <c:pt idx="2508">
                  <c:v>42038.0</c:v>
                </c:pt>
                <c:pt idx="2509">
                  <c:v>42039.0</c:v>
                </c:pt>
                <c:pt idx="2510">
                  <c:v>42040.0</c:v>
                </c:pt>
                <c:pt idx="2511">
                  <c:v>42041.0</c:v>
                </c:pt>
                <c:pt idx="2512">
                  <c:v>42044.0</c:v>
                </c:pt>
                <c:pt idx="2513">
                  <c:v>42045.0</c:v>
                </c:pt>
                <c:pt idx="2514">
                  <c:v>42046.0</c:v>
                </c:pt>
                <c:pt idx="2515">
                  <c:v>42047.0</c:v>
                </c:pt>
                <c:pt idx="2516">
                  <c:v>42048.0</c:v>
                </c:pt>
                <c:pt idx="2517">
                  <c:v>42051.0</c:v>
                </c:pt>
                <c:pt idx="2518">
                  <c:v>42052.0</c:v>
                </c:pt>
                <c:pt idx="2519">
                  <c:v>42053.0</c:v>
                </c:pt>
                <c:pt idx="2520">
                  <c:v>42054.0</c:v>
                </c:pt>
                <c:pt idx="2521">
                  <c:v>42055.0</c:v>
                </c:pt>
                <c:pt idx="2522">
                  <c:v>42058.0</c:v>
                </c:pt>
                <c:pt idx="2523">
                  <c:v>42059.0</c:v>
                </c:pt>
                <c:pt idx="2524">
                  <c:v>42060.0</c:v>
                </c:pt>
                <c:pt idx="2525">
                  <c:v>42061.0</c:v>
                </c:pt>
                <c:pt idx="2526">
                  <c:v>42062.0</c:v>
                </c:pt>
                <c:pt idx="2527">
                  <c:v>42065.0</c:v>
                </c:pt>
                <c:pt idx="2528">
                  <c:v>42066.0</c:v>
                </c:pt>
                <c:pt idx="2529">
                  <c:v>42067.0</c:v>
                </c:pt>
                <c:pt idx="2530">
                  <c:v>42068.0</c:v>
                </c:pt>
                <c:pt idx="2531">
                  <c:v>42069.0</c:v>
                </c:pt>
                <c:pt idx="2532">
                  <c:v>42072.0</c:v>
                </c:pt>
                <c:pt idx="2533">
                  <c:v>42073.0</c:v>
                </c:pt>
                <c:pt idx="2534">
                  <c:v>42074.0</c:v>
                </c:pt>
                <c:pt idx="2535">
                  <c:v>42075.0</c:v>
                </c:pt>
                <c:pt idx="2536">
                  <c:v>42076.0</c:v>
                </c:pt>
                <c:pt idx="2537">
                  <c:v>42079.0</c:v>
                </c:pt>
                <c:pt idx="2538">
                  <c:v>42080.0</c:v>
                </c:pt>
                <c:pt idx="2539">
                  <c:v>42081.0</c:v>
                </c:pt>
                <c:pt idx="2540">
                  <c:v>42082.0</c:v>
                </c:pt>
                <c:pt idx="2541">
                  <c:v>42083.0</c:v>
                </c:pt>
                <c:pt idx="2542">
                  <c:v>42086.0</c:v>
                </c:pt>
                <c:pt idx="2543">
                  <c:v>42087.0</c:v>
                </c:pt>
                <c:pt idx="2544">
                  <c:v>42088.0</c:v>
                </c:pt>
                <c:pt idx="2545">
                  <c:v>42089.0</c:v>
                </c:pt>
                <c:pt idx="2546">
                  <c:v>42090.0</c:v>
                </c:pt>
                <c:pt idx="2547">
                  <c:v>42093.0</c:v>
                </c:pt>
                <c:pt idx="2548">
                  <c:v>42094.0</c:v>
                </c:pt>
                <c:pt idx="2549">
                  <c:v>42095.0</c:v>
                </c:pt>
                <c:pt idx="2550">
                  <c:v>42096.0</c:v>
                </c:pt>
                <c:pt idx="2551">
                  <c:v>42100.0</c:v>
                </c:pt>
                <c:pt idx="2552">
                  <c:v>42101.0</c:v>
                </c:pt>
                <c:pt idx="2553">
                  <c:v>42102.0</c:v>
                </c:pt>
                <c:pt idx="2554">
                  <c:v>42103.0</c:v>
                </c:pt>
                <c:pt idx="2555">
                  <c:v>42104.0</c:v>
                </c:pt>
                <c:pt idx="2556">
                  <c:v>42107.0</c:v>
                </c:pt>
                <c:pt idx="2557">
                  <c:v>42108.0</c:v>
                </c:pt>
                <c:pt idx="2558">
                  <c:v>42109.0</c:v>
                </c:pt>
                <c:pt idx="2559">
                  <c:v>42110.0</c:v>
                </c:pt>
                <c:pt idx="2560">
                  <c:v>42111.0</c:v>
                </c:pt>
                <c:pt idx="2561">
                  <c:v>42114.0</c:v>
                </c:pt>
                <c:pt idx="2562">
                  <c:v>42115.0</c:v>
                </c:pt>
                <c:pt idx="2563">
                  <c:v>42116.0</c:v>
                </c:pt>
                <c:pt idx="2564">
                  <c:v>42117.0</c:v>
                </c:pt>
                <c:pt idx="2565">
                  <c:v>42118.0</c:v>
                </c:pt>
                <c:pt idx="2566">
                  <c:v>42121.0</c:v>
                </c:pt>
                <c:pt idx="2567">
                  <c:v>42122.0</c:v>
                </c:pt>
                <c:pt idx="2568">
                  <c:v>42123.0</c:v>
                </c:pt>
                <c:pt idx="2569">
                  <c:v>42124.0</c:v>
                </c:pt>
                <c:pt idx="2570">
                  <c:v>42125.0</c:v>
                </c:pt>
                <c:pt idx="2571">
                  <c:v>42128.0</c:v>
                </c:pt>
                <c:pt idx="2572">
                  <c:v>42129.0</c:v>
                </c:pt>
                <c:pt idx="2573">
                  <c:v>42130.0</c:v>
                </c:pt>
                <c:pt idx="2574">
                  <c:v>42131.0</c:v>
                </c:pt>
                <c:pt idx="2575">
                  <c:v>42132.0</c:v>
                </c:pt>
                <c:pt idx="2576">
                  <c:v>42135.0</c:v>
                </c:pt>
                <c:pt idx="2577">
                  <c:v>42136.0</c:v>
                </c:pt>
                <c:pt idx="2578">
                  <c:v>42137.0</c:v>
                </c:pt>
                <c:pt idx="2579">
                  <c:v>42138.0</c:v>
                </c:pt>
                <c:pt idx="2580">
                  <c:v>42139.0</c:v>
                </c:pt>
                <c:pt idx="2581">
                  <c:v>42142.0</c:v>
                </c:pt>
                <c:pt idx="2582">
                  <c:v>42143.0</c:v>
                </c:pt>
                <c:pt idx="2583">
                  <c:v>42144.0</c:v>
                </c:pt>
                <c:pt idx="2584">
                  <c:v>42145.0</c:v>
                </c:pt>
                <c:pt idx="2585">
                  <c:v>42146.0</c:v>
                </c:pt>
                <c:pt idx="2586">
                  <c:v>42149.0</c:v>
                </c:pt>
                <c:pt idx="2587">
                  <c:v>42150.0</c:v>
                </c:pt>
                <c:pt idx="2588">
                  <c:v>42151.0</c:v>
                </c:pt>
                <c:pt idx="2589">
                  <c:v>42152.0</c:v>
                </c:pt>
                <c:pt idx="2590">
                  <c:v>42153.0</c:v>
                </c:pt>
                <c:pt idx="2591">
                  <c:v>42156.0</c:v>
                </c:pt>
                <c:pt idx="2592">
                  <c:v>42157.0</c:v>
                </c:pt>
                <c:pt idx="2593">
                  <c:v>42158.0</c:v>
                </c:pt>
                <c:pt idx="2594">
                  <c:v>42159.0</c:v>
                </c:pt>
                <c:pt idx="2595">
                  <c:v>42160.0</c:v>
                </c:pt>
                <c:pt idx="2596">
                  <c:v>42163.0</c:v>
                </c:pt>
                <c:pt idx="2597">
                  <c:v>42164.0</c:v>
                </c:pt>
                <c:pt idx="2598">
                  <c:v>42165.0</c:v>
                </c:pt>
                <c:pt idx="2599">
                  <c:v>42166.0</c:v>
                </c:pt>
                <c:pt idx="2600">
                  <c:v>42167.0</c:v>
                </c:pt>
                <c:pt idx="2601">
                  <c:v>42170.0</c:v>
                </c:pt>
                <c:pt idx="2602">
                  <c:v>42171.0</c:v>
                </c:pt>
                <c:pt idx="2603">
                  <c:v>42172.0</c:v>
                </c:pt>
                <c:pt idx="2604">
                  <c:v>42173.0</c:v>
                </c:pt>
                <c:pt idx="2605">
                  <c:v>42174.0</c:v>
                </c:pt>
                <c:pt idx="2606">
                  <c:v>42177.0</c:v>
                </c:pt>
                <c:pt idx="2607">
                  <c:v>42178.0</c:v>
                </c:pt>
                <c:pt idx="2608">
                  <c:v>42179.0</c:v>
                </c:pt>
                <c:pt idx="2609">
                  <c:v>42180.0</c:v>
                </c:pt>
                <c:pt idx="2610">
                  <c:v>42181.0</c:v>
                </c:pt>
                <c:pt idx="2611">
                  <c:v>42184.0</c:v>
                </c:pt>
                <c:pt idx="2612">
                  <c:v>42185.0</c:v>
                </c:pt>
                <c:pt idx="2613">
                  <c:v>42186.0</c:v>
                </c:pt>
                <c:pt idx="2614">
                  <c:v>42187.0</c:v>
                </c:pt>
                <c:pt idx="2615">
                  <c:v>42188.0</c:v>
                </c:pt>
                <c:pt idx="2616">
                  <c:v>42191.0</c:v>
                </c:pt>
                <c:pt idx="2617">
                  <c:v>42192.0</c:v>
                </c:pt>
                <c:pt idx="2618">
                  <c:v>42193.0</c:v>
                </c:pt>
                <c:pt idx="2619">
                  <c:v>42194.0</c:v>
                </c:pt>
                <c:pt idx="2620">
                  <c:v>42195.0</c:v>
                </c:pt>
                <c:pt idx="2621">
                  <c:v>42198.0</c:v>
                </c:pt>
                <c:pt idx="2622">
                  <c:v>42199.0</c:v>
                </c:pt>
                <c:pt idx="2623">
                  <c:v>42200.0</c:v>
                </c:pt>
                <c:pt idx="2624">
                  <c:v>42201.0</c:v>
                </c:pt>
                <c:pt idx="2625">
                  <c:v>42202.0</c:v>
                </c:pt>
                <c:pt idx="2626">
                  <c:v>42205.0</c:v>
                </c:pt>
                <c:pt idx="2627">
                  <c:v>42206.0</c:v>
                </c:pt>
                <c:pt idx="2628">
                  <c:v>42207.0</c:v>
                </c:pt>
                <c:pt idx="2629">
                  <c:v>42208.0</c:v>
                </c:pt>
                <c:pt idx="2630">
                  <c:v>42209.0</c:v>
                </c:pt>
                <c:pt idx="2631">
                  <c:v>42212.0</c:v>
                </c:pt>
                <c:pt idx="2632">
                  <c:v>42213.0</c:v>
                </c:pt>
                <c:pt idx="2633">
                  <c:v>42214.0</c:v>
                </c:pt>
                <c:pt idx="2634">
                  <c:v>42215.0</c:v>
                </c:pt>
                <c:pt idx="2635">
                  <c:v>42216.0</c:v>
                </c:pt>
                <c:pt idx="2636">
                  <c:v>42219.0</c:v>
                </c:pt>
                <c:pt idx="2637">
                  <c:v>42220.0</c:v>
                </c:pt>
                <c:pt idx="2638">
                  <c:v>42221.0</c:v>
                </c:pt>
                <c:pt idx="2639">
                  <c:v>42222.0</c:v>
                </c:pt>
                <c:pt idx="2640">
                  <c:v>42223.0</c:v>
                </c:pt>
                <c:pt idx="2641">
                  <c:v>42226.0</c:v>
                </c:pt>
                <c:pt idx="2642">
                  <c:v>42227.0</c:v>
                </c:pt>
                <c:pt idx="2643">
                  <c:v>42228.0</c:v>
                </c:pt>
                <c:pt idx="2644">
                  <c:v>42229.0</c:v>
                </c:pt>
                <c:pt idx="2645">
                  <c:v>42230.0</c:v>
                </c:pt>
                <c:pt idx="2646">
                  <c:v>42233.0</c:v>
                </c:pt>
                <c:pt idx="2647">
                  <c:v>42234.0</c:v>
                </c:pt>
                <c:pt idx="2648">
                  <c:v>42235.0</c:v>
                </c:pt>
                <c:pt idx="2649">
                  <c:v>42236.0</c:v>
                </c:pt>
                <c:pt idx="2650">
                  <c:v>42237.0</c:v>
                </c:pt>
                <c:pt idx="2651">
                  <c:v>42240.0</c:v>
                </c:pt>
                <c:pt idx="2652">
                  <c:v>42241.0</c:v>
                </c:pt>
                <c:pt idx="2653">
                  <c:v>42242.0</c:v>
                </c:pt>
                <c:pt idx="2654">
                  <c:v>42243.0</c:v>
                </c:pt>
                <c:pt idx="2655">
                  <c:v>42244.0</c:v>
                </c:pt>
                <c:pt idx="2656">
                  <c:v>42247.0</c:v>
                </c:pt>
                <c:pt idx="2657">
                  <c:v>42248.0</c:v>
                </c:pt>
                <c:pt idx="2658">
                  <c:v>42249.0</c:v>
                </c:pt>
                <c:pt idx="2659">
                  <c:v>42250.0</c:v>
                </c:pt>
                <c:pt idx="2660">
                  <c:v>42251.0</c:v>
                </c:pt>
                <c:pt idx="2661">
                  <c:v>42254.0</c:v>
                </c:pt>
                <c:pt idx="2662">
                  <c:v>42255.0</c:v>
                </c:pt>
                <c:pt idx="2663">
                  <c:v>42256.0</c:v>
                </c:pt>
                <c:pt idx="2664">
                  <c:v>42257.0</c:v>
                </c:pt>
                <c:pt idx="2665">
                  <c:v>42258.0</c:v>
                </c:pt>
                <c:pt idx="2666">
                  <c:v>42261.0</c:v>
                </c:pt>
                <c:pt idx="2667">
                  <c:v>42262.0</c:v>
                </c:pt>
                <c:pt idx="2668">
                  <c:v>42263.0</c:v>
                </c:pt>
                <c:pt idx="2669">
                  <c:v>42264.0</c:v>
                </c:pt>
                <c:pt idx="2670">
                  <c:v>42265.0</c:v>
                </c:pt>
                <c:pt idx="2671">
                  <c:v>42268.0</c:v>
                </c:pt>
                <c:pt idx="2672">
                  <c:v>42269.0</c:v>
                </c:pt>
                <c:pt idx="2673">
                  <c:v>42270.0</c:v>
                </c:pt>
                <c:pt idx="2674">
                  <c:v>42271.0</c:v>
                </c:pt>
                <c:pt idx="2675">
                  <c:v>42272.0</c:v>
                </c:pt>
                <c:pt idx="2676">
                  <c:v>42275.0</c:v>
                </c:pt>
                <c:pt idx="2677">
                  <c:v>42276.0</c:v>
                </c:pt>
                <c:pt idx="2678">
                  <c:v>42277.0</c:v>
                </c:pt>
                <c:pt idx="2679">
                  <c:v>42278.0</c:v>
                </c:pt>
                <c:pt idx="2680">
                  <c:v>42279.0</c:v>
                </c:pt>
                <c:pt idx="2681">
                  <c:v>42282.0</c:v>
                </c:pt>
                <c:pt idx="2682">
                  <c:v>42283.0</c:v>
                </c:pt>
                <c:pt idx="2683">
                  <c:v>42284.0</c:v>
                </c:pt>
                <c:pt idx="2684">
                  <c:v>42285.0</c:v>
                </c:pt>
                <c:pt idx="2685">
                  <c:v>42286.0</c:v>
                </c:pt>
                <c:pt idx="2686">
                  <c:v>42289.0</c:v>
                </c:pt>
                <c:pt idx="2687">
                  <c:v>42290.0</c:v>
                </c:pt>
                <c:pt idx="2688">
                  <c:v>42291.0</c:v>
                </c:pt>
                <c:pt idx="2689">
                  <c:v>42292.0</c:v>
                </c:pt>
                <c:pt idx="2690">
                  <c:v>42293.0</c:v>
                </c:pt>
                <c:pt idx="2691">
                  <c:v>42296.0</c:v>
                </c:pt>
                <c:pt idx="2692">
                  <c:v>42297.0</c:v>
                </c:pt>
                <c:pt idx="2693">
                  <c:v>42298.0</c:v>
                </c:pt>
                <c:pt idx="2694">
                  <c:v>42299.0</c:v>
                </c:pt>
                <c:pt idx="2695">
                  <c:v>42300.0</c:v>
                </c:pt>
                <c:pt idx="2696">
                  <c:v>42303.0</c:v>
                </c:pt>
                <c:pt idx="2697">
                  <c:v>42304.0</c:v>
                </c:pt>
                <c:pt idx="2698">
                  <c:v>42305.0</c:v>
                </c:pt>
                <c:pt idx="2699">
                  <c:v>42306.0</c:v>
                </c:pt>
                <c:pt idx="2700">
                  <c:v>42307.0</c:v>
                </c:pt>
                <c:pt idx="2701">
                  <c:v>42310.0</c:v>
                </c:pt>
                <c:pt idx="2702">
                  <c:v>42311.0</c:v>
                </c:pt>
                <c:pt idx="2703">
                  <c:v>42312.0</c:v>
                </c:pt>
                <c:pt idx="2704">
                  <c:v>42313.0</c:v>
                </c:pt>
                <c:pt idx="2705">
                  <c:v>42314.0</c:v>
                </c:pt>
                <c:pt idx="2706">
                  <c:v>42317.0</c:v>
                </c:pt>
                <c:pt idx="2707">
                  <c:v>42318.0</c:v>
                </c:pt>
                <c:pt idx="2708">
                  <c:v>42319.0</c:v>
                </c:pt>
                <c:pt idx="2709">
                  <c:v>42320.0</c:v>
                </c:pt>
                <c:pt idx="2710">
                  <c:v>42321.0</c:v>
                </c:pt>
                <c:pt idx="2711">
                  <c:v>42324.0</c:v>
                </c:pt>
                <c:pt idx="2712">
                  <c:v>42325.0</c:v>
                </c:pt>
                <c:pt idx="2713">
                  <c:v>42326.0</c:v>
                </c:pt>
                <c:pt idx="2714">
                  <c:v>42327.0</c:v>
                </c:pt>
                <c:pt idx="2715">
                  <c:v>42328.0</c:v>
                </c:pt>
                <c:pt idx="2716">
                  <c:v>42331.0</c:v>
                </c:pt>
                <c:pt idx="2717">
                  <c:v>42332.0</c:v>
                </c:pt>
                <c:pt idx="2718">
                  <c:v>42333.0</c:v>
                </c:pt>
                <c:pt idx="2719">
                  <c:v>42334.0</c:v>
                </c:pt>
                <c:pt idx="2720">
                  <c:v>42335.0</c:v>
                </c:pt>
                <c:pt idx="2721">
                  <c:v>42338.0</c:v>
                </c:pt>
                <c:pt idx="2722">
                  <c:v>42339.0</c:v>
                </c:pt>
                <c:pt idx="2723">
                  <c:v>42340.0</c:v>
                </c:pt>
                <c:pt idx="2724">
                  <c:v>42341.0</c:v>
                </c:pt>
                <c:pt idx="2725">
                  <c:v>42342.0</c:v>
                </c:pt>
                <c:pt idx="2726">
                  <c:v>42345.0</c:v>
                </c:pt>
                <c:pt idx="2727">
                  <c:v>42346.0</c:v>
                </c:pt>
                <c:pt idx="2728">
                  <c:v>42347.0</c:v>
                </c:pt>
                <c:pt idx="2729">
                  <c:v>42348.0</c:v>
                </c:pt>
                <c:pt idx="2730">
                  <c:v>42349.0</c:v>
                </c:pt>
                <c:pt idx="2731">
                  <c:v>42352.0</c:v>
                </c:pt>
                <c:pt idx="2732">
                  <c:v>42353.0</c:v>
                </c:pt>
                <c:pt idx="2733">
                  <c:v>42354.0</c:v>
                </c:pt>
                <c:pt idx="2734">
                  <c:v>42355.0</c:v>
                </c:pt>
                <c:pt idx="2735">
                  <c:v>42356.0</c:v>
                </c:pt>
                <c:pt idx="2736">
                  <c:v>42359.0</c:v>
                </c:pt>
                <c:pt idx="2737">
                  <c:v>42360.0</c:v>
                </c:pt>
                <c:pt idx="2738">
                  <c:v>42361.0</c:v>
                </c:pt>
                <c:pt idx="2739">
                  <c:v>42362.0</c:v>
                </c:pt>
                <c:pt idx="2740">
                  <c:v>42366.0</c:v>
                </c:pt>
                <c:pt idx="2741">
                  <c:v>42367.0</c:v>
                </c:pt>
                <c:pt idx="2742">
                  <c:v>42368.0</c:v>
                </c:pt>
                <c:pt idx="2743">
                  <c:v>42369.0</c:v>
                </c:pt>
                <c:pt idx="2744">
                  <c:v>42373.0</c:v>
                </c:pt>
                <c:pt idx="2745">
                  <c:v>42374.0</c:v>
                </c:pt>
                <c:pt idx="2746">
                  <c:v>42375.0</c:v>
                </c:pt>
                <c:pt idx="2747">
                  <c:v>42376.0</c:v>
                </c:pt>
                <c:pt idx="2748">
                  <c:v>42377.0</c:v>
                </c:pt>
                <c:pt idx="2749">
                  <c:v>42380.0</c:v>
                </c:pt>
                <c:pt idx="2750">
                  <c:v>42381.0</c:v>
                </c:pt>
                <c:pt idx="2751">
                  <c:v>42382.0</c:v>
                </c:pt>
                <c:pt idx="2752">
                  <c:v>42383.0</c:v>
                </c:pt>
                <c:pt idx="2753">
                  <c:v>42384.0</c:v>
                </c:pt>
                <c:pt idx="2754">
                  <c:v>42387.0</c:v>
                </c:pt>
                <c:pt idx="2755">
                  <c:v>42388.0</c:v>
                </c:pt>
                <c:pt idx="2756">
                  <c:v>42389.0</c:v>
                </c:pt>
                <c:pt idx="2757">
                  <c:v>42390.0</c:v>
                </c:pt>
                <c:pt idx="2758">
                  <c:v>42391.0</c:v>
                </c:pt>
                <c:pt idx="2759">
                  <c:v>42394.0</c:v>
                </c:pt>
                <c:pt idx="2760">
                  <c:v>42395.0</c:v>
                </c:pt>
                <c:pt idx="2761">
                  <c:v>42396.0</c:v>
                </c:pt>
                <c:pt idx="2762">
                  <c:v>42397.0</c:v>
                </c:pt>
                <c:pt idx="2763">
                  <c:v>42398.0</c:v>
                </c:pt>
                <c:pt idx="2764">
                  <c:v>42401.0</c:v>
                </c:pt>
                <c:pt idx="2765">
                  <c:v>42402.0</c:v>
                </c:pt>
                <c:pt idx="2766">
                  <c:v>42403.0</c:v>
                </c:pt>
                <c:pt idx="2767">
                  <c:v>42404.0</c:v>
                </c:pt>
                <c:pt idx="2768">
                  <c:v>42405.0</c:v>
                </c:pt>
                <c:pt idx="2769">
                  <c:v>42408.0</c:v>
                </c:pt>
                <c:pt idx="2770">
                  <c:v>42409.0</c:v>
                </c:pt>
                <c:pt idx="2771">
                  <c:v>42410.0</c:v>
                </c:pt>
                <c:pt idx="2772">
                  <c:v>42411.0</c:v>
                </c:pt>
                <c:pt idx="2773">
                  <c:v>42412.0</c:v>
                </c:pt>
                <c:pt idx="2774">
                  <c:v>42415.0</c:v>
                </c:pt>
                <c:pt idx="2775">
                  <c:v>42416.0</c:v>
                </c:pt>
                <c:pt idx="2776">
                  <c:v>42417.0</c:v>
                </c:pt>
                <c:pt idx="2777">
                  <c:v>42418.0</c:v>
                </c:pt>
                <c:pt idx="2778">
                  <c:v>42419.0</c:v>
                </c:pt>
                <c:pt idx="2779">
                  <c:v>42422.0</c:v>
                </c:pt>
                <c:pt idx="2780">
                  <c:v>42423.0</c:v>
                </c:pt>
                <c:pt idx="2781">
                  <c:v>42424.0</c:v>
                </c:pt>
                <c:pt idx="2782">
                  <c:v>42425.0</c:v>
                </c:pt>
                <c:pt idx="2783">
                  <c:v>42426.0</c:v>
                </c:pt>
                <c:pt idx="2784">
                  <c:v>42429.0</c:v>
                </c:pt>
                <c:pt idx="2785">
                  <c:v>42430.0</c:v>
                </c:pt>
                <c:pt idx="2786">
                  <c:v>42431.0</c:v>
                </c:pt>
                <c:pt idx="2787">
                  <c:v>42432.0</c:v>
                </c:pt>
                <c:pt idx="2788">
                  <c:v>42433.0</c:v>
                </c:pt>
                <c:pt idx="2789">
                  <c:v>42436.0</c:v>
                </c:pt>
                <c:pt idx="2790">
                  <c:v>42437.0</c:v>
                </c:pt>
                <c:pt idx="2791">
                  <c:v>42438.0</c:v>
                </c:pt>
                <c:pt idx="2792">
                  <c:v>42439.0</c:v>
                </c:pt>
                <c:pt idx="2793">
                  <c:v>42440.0</c:v>
                </c:pt>
                <c:pt idx="2794">
                  <c:v>42443.0</c:v>
                </c:pt>
                <c:pt idx="2795">
                  <c:v>42444.0</c:v>
                </c:pt>
                <c:pt idx="2796">
                  <c:v>42445.0</c:v>
                </c:pt>
                <c:pt idx="2797">
                  <c:v>42446.0</c:v>
                </c:pt>
                <c:pt idx="2798">
                  <c:v>42447.0</c:v>
                </c:pt>
                <c:pt idx="2799">
                  <c:v>42450.0</c:v>
                </c:pt>
                <c:pt idx="2800">
                  <c:v>42451.0</c:v>
                </c:pt>
                <c:pt idx="2801">
                  <c:v>42452.0</c:v>
                </c:pt>
                <c:pt idx="2802">
                  <c:v>42453.0</c:v>
                </c:pt>
                <c:pt idx="2803">
                  <c:v>42457.0</c:v>
                </c:pt>
                <c:pt idx="2804">
                  <c:v>42458.0</c:v>
                </c:pt>
                <c:pt idx="2805">
                  <c:v>42459.0</c:v>
                </c:pt>
                <c:pt idx="2806">
                  <c:v>42460.0</c:v>
                </c:pt>
                <c:pt idx="2807">
                  <c:v>42461.0</c:v>
                </c:pt>
                <c:pt idx="2808">
                  <c:v>42464.0</c:v>
                </c:pt>
                <c:pt idx="2809">
                  <c:v>42465.0</c:v>
                </c:pt>
                <c:pt idx="2810">
                  <c:v>42466.0</c:v>
                </c:pt>
                <c:pt idx="2811">
                  <c:v>42467.0</c:v>
                </c:pt>
                <c:pt idx="2812">
                  <c:v>42468.0</c:v>
                </c:pt>
                <c:pt idx="2813">
                  <c:v>42471.0</c:v>
                </c:pt>
                <c:pt idx="2814">
                  <c:v>42472.0</c:v>
                </c:pt>
                <c:pt idx="2815">
                  <c:v>42473.0</c:v>
                </c:pt>
                <c:pt idx="2816">
                  <c:v>42474.0</c:v>
                </c:pt>
                <c:pt idx="2817">
                  <c:v>42475.0</c:v>
                </c:pt>
                <c:pt idx="2818">
                  <c:v>42478.0</c:v>
                </c:pt>
                <c:pt idx="2819">
                  <c:v>42479.0</c:v>
                </c:pt>
                <c:pt idx="2820">
                  <c:v>42480.0</c:v>
                </c:pt>
                <c:pt idx="2821">
                  <c:v>42481.0</c:v>
                </c:pt>
                <c:pt idx="2822">
                  <c:v>42482.0</c:v>
                </c:pt>
                <c:pt idx="2823">
                  <c:v>42485.0</c:v>
                </c:pt>
                <c:pt idx="2824">
                  <c:v>42486.0</c:v>
                </c:pt>
                <c:pt idx="2825">
                  <c:v>42487.0</c:v>
                </c:pt>
                <c:pt idx="2826">
                  <c:v>42488.0</c:v>
                </c:pt>
                <c:pt idx="2827">
                  <c:v>42489.0</c:v>
                </c:pt>
                <c:pt idx="2828">
                  <c:v>42492.0</c:v>
                </c:pt>
                <c:pt idx="2829">
                  <c:v>42493.0</c:v>
                </c:pt>
                <c:pt idx="2830">
                  <c:v>42494.0</c:v>
                </c:pt>
                <c:pt idx="2831">
                  <c:v>42495.0</c:v>
                </c:pt>
                <c:pt idx="2832">
                  <c:v>42496.0</c:v>
                </c:pt>
                <c:pt idx="2833">
                  <c:v>42499.0</c:v>
                </c:pt>
                <c:pt idx="2834">
                  <c:v>42500.0</c:v>
                </c:pt>
                <c:pt idx="2835">
                  <c:v>42501.0</c:v>
                </c:pt>
                <c:pt idx="2836">
                  <c:v>42502.0</c:v>
                </c:pt>
                <c:pt idx="2837">
                  <c:v>42503.0</c:v>
                </c:pt>
                <c:pt idx="2838">
                  <c:v>42506.0</c:v>
                </c:pt>
                <c:pt idx="2839">
                  <c:v>42507.0</c:v>
                </c:pt>
                <c:pt idx="2840">
                  <c:v>42508.0</c:v>
                </c:pt>
                <c:pt idx="2841">
                  <c:v>42509.0</c:v>
                </c:pt>
                <c:pt idx="2842">
                  <c:v>42510.0</c:v>
                </c:pt>
                <c:pt idx="2843">
                  <c:v>42513.0</c:v>
                </c:pt>
                <c:pt idx="2844">
                  <c:v>42514.0</c:v>
                </c:pt>
                <c:pt idx="2845">
                  <c:v>42515.0</c:v>
                </c:pt>
                <c:pt idx="2846">
                  <c:v>42516.0</c:v>
                </c:pt>
                <c:pt idx="2847">
                  <c:v>42517.0</c:v>
                </c:pt>
                <c:pt idx="2848">
                  <c:v>42520.0</c:v>
                </c:pt>
                <c:pt idx="2849">
                  <c:v>42521.0</c:v>
                </c:pt>
                <c:pt idx="2850">
                  <c:v>42522.0</c:v>
                </c:pt>
                <c:pt idx="2851">
                  <c:v>42523.0</c:v>
                </c:pt>
                <c:pt idx="2852">
                  <c:v>42524.0</c:v>
                </c:pt>
                <c:pt idx="2853">
                  <c:v>42527.0</c:v>
                </c:pt>
                <c:pt idx="2854">
                  <c:v>42528.0</c:v>
                </c:pt>
                <c:pt idx="2855">
                  <c:v>42529.0</c:v>
                </c:pt>
                <c:pt idx="2856">
                  <c:v>42530.0</c:v>
                </c:pt>
                <c:pt idx="2857">
                  <c:v>42531.0</c:v>
                </c:pt>
                <c:pt idx="2858">
                  <c:v>42534.0</c:v>
                </c:pt>
                <c:pt idx="2859">
                  <c:v>42535.0</c:v>
                </c:pt>
                <c:pt idx="2860">
                  <c:v>42536.0</c:v>
                </c:pt>
                <c:pt idx="2861">
                  <c:v>42537.0</c:v>
                </c:pt>
                <c:pt idx="2862">
                  <c:v>42538.0</c:v>
                </c:pt>
                <c:pt idx="2863">
                  <c:v>42541.0</c:v>
                </c:pt>
                <c:pt idx="2864">
                  <c:v>42542.0</c:v>
                </c:pt>
                <c:pt idx="2865">
                  <c:v>42543.0</c:v>
                </c:pt>
                <c:pt idx="2866">
                  <c:v>42544.0</c:v>
                </c:pt>
                <c:pt idx="2867">
                  <c:v>42545.0</c:v>
                </c:pt>
                <c:pt idx="2868">
                  <c:v>42548.0</c:v>
                </c:pt>
                <c:pt idx="2869">
                  <c:v>42549.0</c:v>
                </c:pt>
                <c:pt idx="2870">
                  <c:v>42550.0</c:v>
                </c:pt>
                <c:pt idx="2871">
                  <c:v>42551.0</c:v>
                </c:pt>
                <c:pt idx="2872">
                  <c:v>42552.0</c:v>
                </c:pt>
                <c:pt idx="2873">
                  <c:v>42555.0</c:v>
                </c:pt>
                <c:pt idx="2874">
                  <c:v>42556.0</c:v>
                </c:pt>
                <c:pt idx="2875">
                  <c:v>42557.0</c:v>
                </c:pt>
                <c:pt idx="2876">
                  <c:v>42558.0</c:v>
                </c:pt>
                <c:pt idx="2877">
                  <c:v>42559.0</c:v>
                </c:pt>
                <c:pt idx="2878">
                  <c:v>42562.0</c:v>
                </c:pt>
                <c:pt idx="2879">
                  <c:v>42563.0</c:v>
                </c:pt>
                <c:pt idx="2880">
                  <c:v>42564.0</c:v>
                </c:pt>
                <c:pt idx="2881">
                  <c:v>42565.0</c:v>
                </c:pt>
                <c:pt idx="2882">
                  <c:v>42566.0</c:v>
                </c:pt>
                <c:pt idx="2883">
                  <c:v>42569.0</c:v>
                </c:pt>
                <c:pt idx="2884">
                  <c:v>42570.0</c:v>
                </c:pt>
                <c:pt idx="2885">
                  <c:v>42571.0</c:v>
                </c:pt>
                <c:pt idx="2886">
                  <c:v>42572.0</c:v>
                </c:pt>
                <c:pt idx="2887">
                  <c:v>42573.0</c:v>
                </c:pt>
                <c:pt idx="2888">
                  <c:v>42576.0</c:v>
                </c:pt>
                <c:pt idx="2889">
                  <c:v>42577.0</c:v>
                </c:pt>
                <c:pt idx="2890">
                  <c:v>42578.0</c:v>
                </c:pt>
                <c:pt idx="2891">
                  <c:v>42579.0</c:v>
                </c:pt>
                <c:pt idx="2892">
                  <c:v>42580.0</c:v>
                </c:pt>
                <c:pt idx="2893">
                  <c:v>42583.0</c:v>
                </c:pt>
                <c:pt idx="2894">
                  <c:v>42584.0</c:v>
                </c:pt>
                <c:pt idx="2895">
                  <c:v>42585.0</c:v>
                </c:pt>
                <c:pt idx="2896">
                  <c:v>42586.0</c:v>
                </c:pt>
                <c:pt idx="2897">
                  <c:v>42587.0</c:v>
                </c:pt>
                <c:pt idx="2898">
                  <c:v>42590.0</c:v>
                </c:pt>
                <c:pt idx="2899">
                  <c:v>42591.0</c:v>
                </c:pt>
                <c:pt idx="2900">
                  <c:v>42592.0</c:v>
                </c:pt>
                <c:pt idx="2901">
                  <c:v>42593.0</c:v>
                </c:pt>
                <c:pt idx="2902">
                  <c:v>42594.0</c:v>
                </c:pt>
                <c:pt idx="2903">
                  <c:v>42597.0</c:v>
                </c:pt>
                <c:pt idx="2904">
                  <c:v>42598.0</c:v>
                </c:pt>
                <c:pt idx="2905">
                  <c:v>42599.0</c:v>
                </c:pt>
                <c:pt idx="2906">
                  <c:v>42600.0</c:v>
                </c:pt>
                <c:pt idx="2907">
                  <c:v>42601.0</c:v>
                </c:pt>
                <c:pt idx="2908">
                  <c:v>42604.0</c:v>
                </c:pt>
                <c:pt idx="2909">
                  <c:v>42605.0</c:v>
                </c:pt>
                <c:pt idx="2910">
                  <c:v>42606.0</c:v>
                </c:pt>
                <c:pt idx="2911">
                  <c:v>42607.0</c:v>
                </c:pt>
                <c:pt idx="2912">
                  <c:v>42608.0</c:v>
                </c:pt>
                <c:pt idx="2913">
                  <c:v>42611.0</c:v>
                </c:pt>
                <c:pt idx="2914">
                  <c:v>42612.0</c:v>
                </c:pt>
                <c:pt idx="2915">
                  <c:v>42613.0</c:v>
                </c:pt>
                <c:pt idx="2916">
                  <c:v>42614.0</c:v>
                </c:pt>
                <c:pt idx="2917">
                  <c:v>42615.0</c:v>
                </c:pt>
                <c:pt idx="2918">
                  <c:v>42618.0</c:v>
                </c:pt>
                <c:pt idx="2919">
                  <c:v>42619.0</c:v>
                </c:pt>
                <c:pt idx="2920">
                  <c:v>42620.0</c:v>
                </c:pt>
                <c:pt idx="2921">
                  <c:v>42621.0</c:v>
                </c:pt>
                <c:pt idx="2922">
                  <c:v>42622.0</c:v>
                </c:pt>
                <c:pt idx="2923">
                  <c:v>42625.0</c:v>
                </c:pt>
                <c:pt idx="2924">
                  <c:v>42626.0</c:v>
                </c:pt>
                <c:pt idx="2925">
                  <c:v>42627.0</c:v>
                </c:pt>
                <c:pt idx="2926">
                  <c:v>42628.0</c:v>
                </c:pt>
                <c:pt idx="2927">
                  <c:v>42629.0</c:v>
                </c:pt>
                <c:pt idx="2928">
                  <c:v>42632.0</c:v>
                </c:pt>
                <c:pt idx="2929">
                  <c:v>42633.0</c:v>
                </c:pt>
                <c:pt idx="2930">
                  <c:v>42634.0</c:v>
                </c:pt>
                <c:pt idx="2931">
                  <c:v>42635.0</c:v>
                </c:pt>
                <c:pt idx="2932">
                  <c:v>42636.0</c:v>
                </c:pt>
                <c:pt idx="2933">
                  <c:v>42639.0</c:v>
                </c:pt>
                <c:pt idx="2934">
                  <c:v>42640.0</c:v>
                </c:pt>
                <c:pt idx="2935">
                  <c:v>42641.0</c:v>
                </c:pt>
                <c:pt idx="2936">
                  <c:v>42642.0</c:v>
                </c:pt>
                <c:pt idx="2937">
                  <c:v>42643.0</c:v>
                </c:pt>
                <c:pt idx="2938">
                  <c:v>42646.0</c:v>
                </c:pt>
                <c:pt idx="2939">
                  <c:v>42647.0</c:v>
                </c:pt>
                <c:pt idx="2940">
                  <c:v>42648.0</c:v>
                </c:pt>
                <c:pt idx="2941">
                  <c:v>42649.0</c:v>
                </c:pt>
                <c:pt idx="2942">
                  <c:v>42650.0</c:v>
                </c:pt>
                <c:pt idx="2943">
                  <c:v>42653.0</c:v>
                </c:pt>
                <c:pt idx="2944">
                  <c:v>42654.0</c:v>
                </c:pt>
                <c:pt idx="2945">
                  <c:v>42655.0</c:v>
                </c:pt>
                <c:pt idx="2946">
                  <c:v>42656.0</c:v>
                </c:pt>
                <c:pt idx="2947">
                  <c:v>42657.0</c:v>
                </c:pt>
                <c:pt idx="2948">
                  <c:v>42660.0</c:v>
                </c:pt>
                <c:pt idx="2949">
                  <c:v>42661.0</c:v>
                </c:pt>
                <c:pt idx="2950">
                  <c:v>42662.0</c:v>
                </c:pt>
                <c:pt idx="2951">
                  <c:v>42663.0</c:v>
                </c:pt>
                <c:pt idx="2952">
                  <c:v>42664.0</c:v>
                </c:pt>
                <c:pt idx="2953">
                  <c:v>42667.0</c:v>
                </c:pt>
                <c:pt idx="2954">
                  <c:v>42668.0</c:v>
                </c:pt>
                <c:pt idx="2955">
                  <c:v>42669.0</c:v>
                </c:pt>
                <c:pt idx="2956">
                  <c:v>42670.0</c:v>
                </c:pt>
                <c:pt idx="2957">
                  <c:v>42671.0</c:v>
                </c:pt>
                <c:pt idx="2958">
                  <c:v>42674.0</c:v>
                </c:pt>
                <c:pt idx="2959">
                  <c:v>42675.0</c:v>
                </c:pt>
                <c:pt idx="2960">
                  <c:v>42676.0</c:v>
                </c:pt>
                <c:pt idx="2961">
                  <c:v>42677.0</c:v>
                </c:pt>
                <c:pt idx="2962">
                  <c:v>42678.0</c:v>
                </c:pt>
                <c:pt idx="2963">
                  <c:v>42681.0</c:v>
                </c:pt>
                <c:pt idx="2964">
                  <c:v>42682.0</c:v>
                </c:pt>
                <c:pt idx="2965">
                  <c:v>42683.0</c:v>
                </c:pt>
                <c:pt idx="2966">
                  <c:v>42684.0</c:v>
                </c:pt>
                <c:pt idx="2967">
                  <c:v>42685.0</c:v>
                </c:pt>
                <c:pt idx="2968">
                  <c:v>42688.0</c:v>
                </c:pt>
                <c:pt idx="2969">
                  <c:v>42689.0</c:v>
                </c:pt>
                <c:pt idx="2970">
                  <c:v>42690.0</c:v>
                </c:pt>
                <c:pt idx="2971">
                  <c:v>42691.0</c:v>
                </c:pt>
                <c:pt idx="2972">
                  <c:v>42692.0</c:v>
                </c:pt>
                <c:pt idx="2973">
                  <c:v>42695.0</c:v>
                </c:pt>
                <c:pt idx="2974">
                  <c:v>42696.0</c:v>
                </c:pt>
                <c:pt idx="2975">
                  <c:v>42697.0</c:v>
                </c:pt>
                <c:pt idx="2976">
                  <c:v>42698.0</c:v>
                </c:pt>
                <c:pt idx="2977">
                  <c:v>42699.0</c:v>
                </c:pt>
                <c:pt idx="2978">
                  <c:v>42702.0</c:v>
                </c:pt>
                <c:pt idx="2979">
                  <c:v>42703.0</c:v>
                </c:pt>
                <c:pt idx="2980">
                  <c:v>42704.0</c:v>
                </c:pt>
                <c:pt idx="2981">
                  <c:v>42705.0</c:v>
                </c:pt>
                <c:pt idx="2982">
                  <c:v>42706.0</c:v>
                </c:pt>
                <c:pt idx="2983">
                  <c:v>42709.0</c:v>
                </c:pt>
                <c:pt idx="2984">
                  <c:v>42710.0</c:v>
                </c:pt>
                <c:pt idx="2985">
                  <c:v>42711.0</c:v>
                </c:pt>
                <c:pt idx="2986">
                  <c:v>42712.0</c:v>
                </c:pt>
                <c:pt idx="2987">
                  <c:v>42713.0</c:v>
                </c:pt>
                <c:pt idx="2988">
                  <c:v>42716.0</c:v>
                </c:pt>
                <c:pt idx="2989">
                  <c:v>42717.0</c:v>
                </c:pt>
                <c:pt idx="2990">
                  <c:v>42718.0</c:v>
                </c:pt>
                <c:pt idx="2991">
                  <c:v>42719.0</c:v>
                </c:pt>
                <c:pt idx="2992">
                  <c:v>42720.0</c:v>
                </c:pt>
                <c:pt idx="2993">
                  <c:v>42723.0</c:v>
                </c:pt>
                <c:pt idx="2994">
                  <c:v>42724.0</c:v>
                </c:pt>
                <c:pt idx="2995">
                  <c:v>42725.0</c:v>
                </c:pt>
                <c:pt idx="2996">
                  <c:v>42726.0</c:v>
                </c:pt>
                <c:pt idx="2997">
                  <c:v>42727.0</c:v>
                </c:pt>
                <c:pt idx="2998">
                  <c:v>42731.0</c:v>
                </c:pt>
                <c:pt idx="2999">
                  <c:v>42732.0</c:v>
                </c:pt>
                <c:pt idx="3000">
                  <c:v>42733.0</c:v>
                </c:pt>
                <c:pt idx="3001">
                  <c:v>42734.0</c:v>
                </c:pt>
                <c:pt idx="3002">
                  <c:v>42737.0</c:v>
                </c:pt>
                <c:pt idx="3003">
                  <c:v>42738.0</c:v>
                </c:pt>
                <c:pt idx="3004">
                  <c:v>42739.0</c:v>
                </c:pt>
                <c:pt idx="3005">
                  <c:v>42740.0</c:v>
                </c:pt>
                <c:pt idx="3006">
                  <c:v>42741.0</c:v>
                </c:pt>
                <c:pt idx="3007">
                  <c:v>42744.0</c:v>
                </c:pt>
                <c:pt idx="3008">
                  <c:v>42745.0</c:v>
                </c:pt>
                <c:pt idx="3009">
                  <c:v>42746.0</c:v>
                </c:pt>
                <c:pt idx="3010">
                  <c:v>42747.0</c:v>
                </c:pt>
                <c:pt idx="3011">
                  <c:v>42748.0</c:v>
                </c:pt>
                <c:pt idx="3012">
                  <c:v>42751.0</c:v>
                </c:pt>
                <c:pt idx="3013">
                  <c:v>42752.0</c:v>
                </c:pt>
                <c:pt idx="3014">
                  <c:v>42753.0</c:v>
                </c:pt>
                <c:pt idx="3015">
                  <c:v>42754.0</c:v>
                </c:pt>
                <c:pt idx="3016">
                  <c:v>42755.0</c:v>
                </c:pt>
                <c:pt idx="3017">
                  <c:v>42758.0</c:v>
                </c:pt>
                <c:pt idx="3018">
                  <c:v>42759.0</c:v>
                </c:pt>
                <c:pt idx="3019">
                  <c:v>42760.0</c:v>
                </c:pt>
                <c:pt idx="3020">
                  <c:v>42761.0</c:v>
                </c:pt>
                <c:pt idx="3021">
                  <c:v>42762.0</c:v>
                </c:pt>
                <c:pt idx="3022">
                  <c:v>42765.0</c:v>
                </c:pt>
                <c:pt idx="3023">
                  <c:v>42766.0</c:v>
                </c:pt>
                <c:pt idx="3024">
                  <c:v>42767.0</c:v>
                </c:pt>
                <c:pt idx="3025">
                  <c:v>42768.0</c:v>
                </c:pt>
                <c:pt idx="3026">
                  <c:v>42769.0</c:v>
                </c:pt>
                <c:pt idx="3027">
                  <c:v>42772.0</c:v>
                </c:pt>
                <c:pt idx="3028">
                  <c:v>42773.0</c:v>
                </c:pt>
                <c:pt idx="3029">
                  <c:v>42774.0</c:v>
                </c:pt>
                <c:pt idx="3030">
                  <c:v>42775.0</c:v>
                </c:pt>
                <c:pt idx="3031">
                  <c:v>42776.0</c:v>
                </c:pt>
                <c:pt idx="3032">
                  <c:v>42779.0</c:v>
                </c:pt>
                <c:pt idx="3033">
                  <c:v>42780.0</c:v>
                </c:pt>
                <c:pt idx="3034">
                  <c:v>42781.0</c:v>
                </c:pt>
                <c:pt idx="3035">
                  <c:v>42782.0</c:v>
                </c:pt>
                <c:pt idx="3036">
                  <c:v>42783.0</c:v>
                </c:pt>
                <c:pt idx="3037">
                  <c:v>42786.0</c:v>
                </c:pt>
                <c:pt idx="3038">
                  <c:v>42787.0</c:v>
                </c:pt>
                <c:pt idx="3039">
                  <c:v>42788.0</c:v>
                </c:pt>
                <c:pt idx="3040">
                  <c:v>42789.0</c:v>
                </c:pt>
                <c:pt idx="3041">
                  <c:v>42790.0</c:v>
                </c:pt>
                <c:pt idx="3042">
                  <c:v>42793.0</c:v>
                </c:pt>
                <c:pt idx="3043">
                  <c:v>42794.0</c:v>
                </c:pt>
                <c:pt idx="3044">
                  <c:v>42795.0</c:v>
                </c:pt>
                <c:pt idx="3045">
                  <c:v>42796.0</c:v>
                </c:pt>
                <c:pt idx="3046">
                  <c:v>42797.0</c:v>
                </c:pt>
                <c:pt idx="3047">
                  <c:v>42800.0</c:v>
                </c:pt>
                <c:pt idx="3048">
                  <c:v>42801.0</c:v>
                </c:pt>
                <c:pt idx="3049">
                  <c:v>42802.0</c:v>
                </c:pt>
                <c:pt idx="3050">
                  <c:v>42803.0</c:v>
                </c:pt>
                <c:pt idx="3051">
                  <c:v>42804.0</c:v>
                </c:pt>
                <c:pt idx="3052">
                  <c:v>42807.0</c:v>
                </c:pt>
                <c:pt idx="3053">
                  <c:v>42808.0</c:v>
                </c:pt>
                <c:pt idx="3054">
                  <c:v>42809.0</c:v>
                </c:pt>
                <c:pt idx="3055">
                  <c:v>42810.0</c:v>
                </c:pt>
                <c:pt idx="3056">
                  <c:v>42811.0</c:v>
                </c:pt>
                <c:pt idx="3057">
                  <c:v>42814.0</c:v>
                </c:pt>
                <c:pt idx="3058">
                  <c:v>42815.0</c:v>
                </c:pt>
                <c:pt idx="3059">
                  <c:v>42816.0</c:v>
                </c:pt>
                <c:pt idx="3060">
                  <c:v>42817.0</c:v>
                </c:pt>
                <c:pt idx="3061">
                  <c:v>42818.0</c:v>
                </c:pt>
                <c:pt idx="3062">
                  <c:v>42821.0</c:v>
                </c:pt>
                <c:pt idx="3063">
                  <c:v>42822.0</c:v>
                </c:pt>
                <c:pt idx="3064">
                  <c:v>42823.0</c:v>
                </c:pt>
                <c:pt idx="3065">
                  <c:v>42824.0</c:v>
                </c:pt>
                <c:pt idx="3066">
                  <c:v>42825.0</c:v>
                </c:pt>
                <c:pt idx="3067">
                  <c:v>42828.0</c:v>
                </c:pt>
                <c:pt idx="3068">
                  <c:v>42829.0</c:v>
                </c:pt>
                <c:pt idx="3069">
                  <c:v>42830.0</c:v>
                </c:pt>
                <c:pt idx="3070">
                  <c:v>42831.0</c:v>
                </c:pt>
                <c:pt idx="3071">
                  <c:v>42832.0</c:v>
                </c:pt>
                <c:pt idx="3072">
                  <c:v>42835.0</c:v>
                </c:pt>
                <c:pt idx="3073">
                  <c:v>42836.0</c:v>
                </c:pt>
                <c:pt idx="3074">
                  <c:v>42837.0</c:v>
                </c:pt>
                <c:pt idx="3075">
                  <c:v>42838.0</c:v>
                </c:pt>
                <c:pt idx="3076">
                  <c:v>42842.0</c:v>
                </c:pt>
                <c:pt idx="3077">
                  <c:v>42843.0</c:v>
                </c:pt>
                <c:pt idx="3078">
                  <c:v>42844.0</c:v>
                </c:pt>
                <c:pt idx="3079">
                  <c:v>42845.0</c:v>
                </c:pt>
                <c:pt idx="3080">
                  <c:v>42846.0</c:v>
                </c:pt>
                <c:pt idx="3081">
                  <c:v>42849.0</c:v>
                </c:pt>
                <c:pt idx="3082">
                  <c:v>42850.0</c:v>
                </c:pt>
                <c:pt idx="3083">
                  <c:v>42851.0</c:v>
                </c:pt>
                <c:pt idx="3084">
                  <c:v>42852.0</c:v>
                </c:pt>
                <c:pt idx="3085">
                  <c:v>42853.0</c:v>
                </c:pt>
                <c:pt idx="3086">
                  <c:v>42856.0</c:v>
                </c:pt>
                <c:pt idx="3087">
                  <c:v>42857.0</c:v>
                </c:pt>
                <c:pt idx="3088">
                  <c:v>42858.0</c:v>
                </c:pt>
                <c:pt idx="3089">
                  <c:v>42859.0</c:v>
                </c:pt>
                <c:pt idx="3090">
                  <c:v>42860.0</c:v>
                </c:pt>
                <c:pt idx="3091">
                  <c:v>42863.0</c:v>
                </c:pt>
                <c:pt idx="3092">
                  <c:v>42864.0</c:v>
                </c:pt>
                <c:pt idx="3093">
                  <c:v>42865.0</c:v>
                </c:pt>
                <c:pt idx="3094">
                  <c:v>42866.0</c:v>
                </c:pt>
                <c:pt idx="3095">
                  <c:v>42867.0</c:v>
                </c:pt>
                <c:pt idx="3096">
                  <c:v>42870.0</c:v>
                </c:pt>
                <c:pt idx="3097">
                  <c:v>42871.0</c:v>
                </c:pt>
                <c:pt idx="3098">
                  <c:v>42872.0</c:v>
                </c:pt>
                <c:pt idx="3099">
                  <c:v>42873.0</c:v>
                </c:pt>
                <c:pt idx="3100">
                  <c:v>42874.0</c:v>
                </c:pt>
                <c:pt idx="3101">
                  <c:v>42877.0</c:v>
                </c:pt>
                <c:pt idx="3102">
                  <c:v>42878.0</c:v>
                </c:pt>
                <c:pt idx="3103">
                  <c:v>42879.0</c:v>
                </c:pt>
                <c:pt idx="3104">
                  <c:v>42880.0</c:v>
                </c:pt>
                <c:pt idx="3105">
                  <c:v>42881.0</c:v>
                </c:pt>
                <c:pt idx="3106">
                  <c:v>42884.0</c:v>
                </c:pt>
                <c:pt idx="3107">
                  <c:v>42885.0</c:v>
                </c:pt>
                <c:pt idx="3108">
                  <c:v>42886.0</c:v>
                </c:pt>
                <c:pt idx="3109">
                  <c:v>42887.0</c:v>
                </c:pt>
                <c:pt idx="3110">
                  <c:v>42888.0</c:v>
                </c:pt>
                <c:pt idx="3111">
                  <c:v>42891.0</c:v>
                </c:pt>
                <c:pt idx="3112">
                  <c:v>42892.0</c:v>
                </c:pt>
                <c:pt idx="3113">
                  <c:v>42893.0</c:v>
                </c:pt>
                <c:pt idx="3114">
                  <c:v>42894.0</c:v>
                </c:pt>
                <c:pt idx="3115">
                  <c:v>42895.0</c:v>
                </c:pt>
                <c:pt idx="3116">
                  <c:v>42898.0</c:v>
                </c:pt>
                <c:pt idx="3117">
                  <c:v>42899.0</c:v>
                </c:pt>
                <c:pt idx="3118">
                  <c:v>42900.0</c:v>
                </c:pt>
                <c:pt idx="3119">
                  <c:v>42901.0</c:v>
                </c:pt>
                <c:pt idx="3120">
                  <c:v>42902.0</c:v>
                </c:pt>
                <c:pt idx="3121">
                  <c:v>42905.0</c:v>
                </c:pt>
                <c:pt idx="3122">
                  <c:v>42906.0</c:v>
                </c:pt>
                <c:pt idx="3123">
                  <c:v>42907.0</c:v>
                </c:pt>
                <c:pt idx="3124">
                  <c:v>42908.0</c:v>
                </c:pt>
                <c:pt idx="3125">
                  <c:v>42909.0</c:v>
                </c:pt>
                <c:pt idx="3126">
                  <c:v>42912.0</c:v>
                </c:pt>
                <c:pt idx="3127">
                  <c:v>42913.0</c:v>
                </c:pt>
                <c:pt idx="3128">
                  <c:v>42914.0</c:v>
                </c:pt>
                <c:pt idx="3129">
                  <c:v>42915.0</c:v>
                </c:pt>
                <c:pt idx="3130">
                  <c:v>42916.0</c:v>
                </c:pt>
                <c:pt idx="3131">
                  <c:v>42919.0</c:v>
                </c:pt>
                <c:pt idx="3132">
                  <c:v>42920.0</c:v>
                </c:pt>
                <c:pt idx="3133">
                  <c:v>42921.0</c:v>
                </c:pt>
                <c:pt idx="3134">
                  <c:v>42922.0</c:v>
                </c:pt>
                <c:pt idx="3135">
                  <c:v>42923.0</c:v>
                </c:pt>
                <c:pt idx="3136">
                  <c:v>42926.0</c:v>
                </c:pt>
                <c:pt idx="3137">
                  <c:v>42927.0</c:v>
                </c:pt>
                <c:pt idx="3138">
                  <c:v>42928.0</c:v>
                </c:pt>
                <c:pt idx="3139">
                  <c:v>42929.0</c:v>
                </c:pt>
                <c:pt idx="3140">
                  <c:v>42930.0</c:v>
                </c:pt>
                <c:pt idx="3141">
                  <c:v>42933.0</c:v>
                </c:pt>
                <c:pt idx="3142">
                  <c:v>42934.0</c:v>
                </c:pt>
                <c:pt idx="3143">
                  <c:v>42935.0</c:v>
                </c:pt>
                <c:pt idx="3144">
                  <c:v>42936.0</c:v>
                </c:pt>
                <c:pt idx="3145">
                  <c:v>42937.0</c:v>
                </c:pt>
                <c:pt idx="3146">
                  <c:v>42940.0</c:v>
                </c:pt>
                <c:pt idx="3147">
                  <c:v>42941.0</c:v>
                </c:pt>
                <c:pt idx="3148">
                  <c:v>42942.0</c:v>
                </c:pt>
                <c:pt idx="3149">
                  <c:v>42943.0</c:v>
                </c:pt>
                <c:pt idx="3150">
                  <c:v>42944.0</c:v>
                </c:pt>
                <c:pt idx="3151">
                  <c:v>42947.0</c:v>
                </c:pt>
                <c:pt idx="3152">
                  <c:v>42948.0</c:v>
                </c:pt>
                <c:pt idx="3153">
                  <c:v>42949.0</c:v>
                </c:pt>
                <c:pt idx="3154">
                  <c:v>42950.0</c:v>
                </c:pt>
                <c:pt idx="3155">
                  <c:v>42951.0</c:v>
                </c:pt>
                <c:pt idx="3156">
                  <c:v>42954.0</c:v>
                </c:pt>
                <c:pt idx="3157">
                  <c:v>42955.0</c:v>
                </c:pt>
                <c:pt idx="3158">
                  <c:v>42956.0</c:v>
                </c:pt>
                <c:pt idx="3159">
                  <c:v>42957.0</c:v>
                </c:pt>
                <c:pt idx="3160">
                  <c:v>42958.0</c:v>
                </c:pt>
                <c:pt idx="3161">
                  <c:v>42961.0</c:v>
                </c:pt>
                <c:pt idx="3162">
                  <c:v>42962.0</c:v>
                </c:pt>
                <c:pt idx="3163">
                  <c:v>42963.0</c:v>
                </c:pt>
                <c:pt idx="3164">
                  <c:v>42964.0</c:v>
                </c:pt>
                <c:pt idx="3165">
                  <c:v>42965.0</c:v>
                </c:pt>
                <c:pt idx="3166">
                  <c:v>42968.0</c:v>
                </c:pt>
                <c:pt idx="3167">
                  <c:v>42969.0</c:v>
                </c:pt>
                <c:pt idx="3168">
                  <c:v>42970.0</c:v>
                </c:pt>
                <c:pt idx="3169">
                  <c:v>42971.0</c:v>
                </c:pt>
                <c:pt idx="3170">
                  <c:v>42972.0</c:v>
                </c:pt>
                <c:pt idx="3171">
                  <c:v>42975.0</c:v>
                </c:pt>
                <c:pt idx="3172">
                  <c:v>42976.0</c:v>
                </c:pt>
                <c:pt idx="3173">
                  <c:v>42977.0</c:v>
                </c:pt>
                <c:pt idx="3174">
                  <c:v>42978.0</c:v>
                </c:pt>
                <c:pt idx="3175">
                  <c:v>42979.0</c:v>
                </c:pt>
                <c:pt idx="3176">
                  <c:v>42982.0</c:v>
                </c:pt>
                <c:pt idx="3177">
                  <c:v>42983.0</c:v>
                </c:pt>
                <c:pt idx="3178">
                  <c:v>42984.0</c:v>
                </c:pt>
                <c:pt idx="3179">
                  <c:v>42985.0</c:v>
                </c:pt>
                <c:pt idx="3180">
                  <c:v>42986.0</c:v>
                </c:pt>
                <c:pt idx="3181">
                  <c:v>42989.0</c:v>
                </c:pt>
                <c:pt idx="3182">
                  <c:v>42990.0</c:v>
                </c:pt>
                <c:pt idx="3183">
                  <c:v>42991.0</c:v>
                </c:pt>
                <c:pt idx="3184">
                  <c:v>42992.0</c:v>
                </c:pt>
                <c:pt idx="3185">
                  <c:v>42993.0</c:v>
                </c:pt>
                <c:pt idx="3186">
                  <c:v>42996.0</c:v>
                </c:pt>
                <c:pt idx="3187">
                  <c:v>42997.0</c:v>
                </c:pt>
                <c:pt idx="3188">
                  <c:v>42998.0</c:v>
                </c:pt>
                <c:pt idx="3189">
                  <c:v>42999.0</c:v>
                </c:pt>
                <c:pt idx="3190">
                  <c:v>43000.0</c:v>
                </c:pt>
                <c:pt idx="3191">
                  <c:v>43003.0</c:v>
                </c:pt>
                <c:pt idx="3192">
                  <c:v>43004.0</c:v>
                </c:pt>
                <c:pt idx="3193">
                  <c:v>43005.0</c:v>
                </c:pt>
                <c:pt idx="3194">
                  <c:v>43006.0</c:v>
                </c:pt>
                <c:pt idx="3195">
                  <c:v>43007.0</c:v>
                </c:pt>
                <c:pt idx="3196">
                  <c:v>43010.0</c:v>
                </c:pt>
                <c:pt idx="3197">
                  <c:v>43011.0</c:v>
                </c:pt>
                <c:pt idx="3198">
                  <c:v>43012.0</c:v>
                </c:pt>
                <c:pt idx="3199">
                  <c:v>43013.0</c:v>
                </c:pt>
                <c:pt idx="3200">
                  <c:v>43014.0</c:v>
                </c:pt>
                <c:pt idx="3201">
                  <c:v>43017.0</c:v>
                </c:pt>
                <c:pt idx="3202">
                  <c:v>43018.0</c:v>
                </c:pt>
                <c:pt idx="3203">
                  <c:v>43019.0</c:v>
                </c:pt>
                <c:pt idx="3204">
                  <c:v>43020.0</c:v>
                </c:pt>
                <c:pt idx="3205">
                  <c:v>43021.0</c:v>
                </c:pt>
                <c:pt idx="3206">
                  <c:v>43024.0</c:v>
                </c:pt>
                <c:pt idx="3207">
                  <c:v>43025.0</c:v>
                </c:pt>
                <c:pt idx="3208">
                  <c:v>43026.0</c:v>
                </c:pt>
                <c:pt idx="3209">
                  <c:v>43027.0</c:v>
                </c:pt>
                <c:pt idx="3210">
                  <c:v>43028.0</c:v>
                </c:pt>
                <c:pt idx="3211">
                  <c:v>43031.0</c:v>
                </c:pt>
                <c:pt idx="3212">
                  <c:v>43032.0</c:v>
                </c:pt>
                <c:pt idx="3213">
                  <c:v>43033.0</c:v>
                </c:pt>
                <c:pt idx="3214">
                  <c:v>43034.0</c:v>
                </c:pt>
                <c:pt idx="3215">
                  <c:v>43035.0</c:v>
                </c:pt>
                <c:pt idx="3216">
                  <c:v>43038.0</c:v>
                </c:pt>
                <c:pt idx="3217">
                  <c:v>43039.0</c:v>
                </c:pt>
                <c:pt idx="3218">
                  <c:v>43040.0</c:v>
                </c:pt>
                <c:pt idx="3219">
                  <c:v>43041.0</c:v>
                </c:pt>
                <c:pt idx="3220">
                  <c:v>43042.0</c:v>
                </c:pt>
                <c:pt idx="3221">
                  <c:v>43045.0</c:v>
                </c:pt>
                <c:pt idx="3222">
                  <c:v>43046.0</c:v>
                </c:pt>
                <c:pt idx="3223">
                  <c:v>43047.0</c:v>
                </c:pt>
                <c:pt idx="3224">
                  <c:v>43048.0</c:v>
                </c:pt>
                <c:pt idx="3225">
                  <c:v>43049.0</c:v>
                </c:pt>
                <c:pt idx="3226">
                  <c:v>43052.0</c:v>
                </c:pt>
                <c:pt idx="3227">
                  <c:v>43053.0</c:v>
                </c:pt>
                <c:pt idx="3228">
                  <c:v>43054.0</c:v>
                </c:pt>
                <c:pt idx="3229">
                  <c:v>43055.0</c:v>
                </c:pt>
                <c:pt idx="3230">
                  <c:v>43056.0</c:v>
                </c:pt>
                <c:pt idx="3231">
                  <c:v>43059.0</c:v>
                </c:pt>
                <c:pt idx="3232">
                  <c:v>43060.0</c:v>
                </c:pt>
                <c:pt idx="3233">
                  <c:v>43061.0</c:v>
                </c:pt>
                <c:pt idx="3234">
                  <c:v>43062.0</c:v>
                </c:pt>
                <c:pt idx="3235">
                  <c:v>43063.0</c:v>
                </c:pt>
                <c:pt idx="3236">
                  <c:v>43066.0</c:v>
                </c:pt>
                <c:pt idx="3237">
                  <c:v>43067.0</c:v>
                </c:pt>
                <c:pt idx="3238">
                  <c:v>43068.0</c:v>
                </c:pt>
                <c:pt idx="3239">
                  <c:v>43069.0</c:v>
                </c:pt>
                <c:pt idx="3240">
                  <c:v>43070.0</c:v>
                </c:pt>
                <c:pt idx="3241">
                  <c:v>43073.0</c:v>
                </c:pt>
                <c:pt idx="3242">
                  <c:v>43074.0</c:v>
                </c:pt>
                <c:pt idx="3243">
                  <c:v>43075.0</c:v>
                </c:pt>
                <c:pt idx="3244">
                  <c:v>43076.0</c:v>
                </c:pt>
                <c:pt idx="3245">
                  <c:v>43077.0</c:v>
                </c:pt>
                <c:pt idx="3246">
                  <c:v>43080.0</c:v>
                </c:pt>
                <c:pt idx="3247">
                  <c:v>43081.0</c:v>
                </c:pt>
                <c:pt idx="3248">
                  <c:v>43082.0</c:v>
                </c:pt>
                <c:pt idx="3249">
                  <c:v>43083.0</c:v>
                </c:pt>
                <c:pt idx="3250">
                  <c:v>43084.0</c:v>
                </c:pt>
                <c:pt idx="3251">
                  <c:v>43087.0</c:v>
                </c:pt>
                <c:pt idx="3252">
                  <c:v>43088.0</c:v>
                </c:pt>
                <c:pt idx="3253">
                  <c:v>43089.0</c:v>
                </c:pt>
                <c:pt idx="3254">
                  <c:v>43090.0</c:v>
                </c:pt>
                <c:pt idx="3255">
                  <c:v>43091.0</c:v>
                </c:pt>
                <c:pt idx="3256">
                  <c:v>43095.0</c:v>
                </c:pt>
                <c:pt idx="3257">
                  <c:v>43096.0</c:v>
                </c:pt>
                <c:pt idx="3258">
                  <c:v>43097.0</c:v>
                </c:pt>
                <c:pt idx="3259">
                  <c:v>43098.0</c:v>
                </c:pt>
                <c:pt idx="3260">
                  <c:v>43102.0</c:v>
                </c:pt>
                <c:pt idx="3261">
                  <c:v>43103.0</c:v>
                </c:pt>
                <c:pt idx="3262">
                  <c:v>43104.0</c:v>
                </c:pt>
                <c:pt idx="3263">
                  <c:v>43105.0</c:v>
                </c:pt>
                <c:pt idx="3264">
                  <c:v>43108.0</c:v>
                </c:pt>
                <c:pt idx="3265">
                  <c:v>43109.0</c:v>
                </c:pt>
                <c:pt idx="3266">
                  <c:v>43110.0</c:v>
                </c:pt>
                <c:pt idx="3267">
                  <c:v>43111.0</c:v>
                </c:pt>
                <c:pt idx="3268">
                  <c:v>43112.0</c:v>
                </c:pt>
                <c:pt idx="3269">
                  <c:v>43115.0</c:v>
                </c:pt>
                <c:pt idx="3270">
                  <c:v>43116.0</c:v>
                </c:pt>
                <c:pt idx="3271">
                  <c:v>43117.0</c:v>
                </c:pt>
                <c:pt idx="3272">
                  <c:v>43118.0</c:v>
                </c:pt>
                <c:pt idx="3273">
                  <c:v>43119.0</c:v>
                </c:pt>
                <c:pt idx="3274">
                  <c:v>43122.0</c:v>
                </c:pt>
                <c:pt idx="3275">
                  <c:v>43123.0</c:v>
                </c:pt>
                <c:pt idx="3276">
                  <c:v>43124.0</c:v>
                </c:pt>
                <c:pt idx="3277">
                  <c:v>43125.0</c:v>
                </c:pt>
                <c:pt idx="3278">
                  <c:v>43126.0</c:v>
                </c:pt>
                <c:pt idx="3279">
                  <c:v>43129.0</c:v>
                </c:pt>
                <c:pt idx="3280">
                  <c:v>43130.0</c:v>
                </c:pt>
                <c:pt idx="3281">
                  <c:v>43131.0</c:v>
                </c:pt>
                <c:pt idx="3282">
                  <c:v>43132.0</c:v>
                </c:pt>
                <c:pt idx="3283">
                  <c:v>43133.0</c:v>
                </c:pt>
                <c:pt idx="3284">
                  <c:v>43136.0</c:v>
                </c:pt>
                <c:pt idx="3285">
                  <c:v>43137.0</c:v>
                </c:pt>
                <c:pt idx="3286">
                  <c:v>43138.0</c:v>
                </c:pt>
                <c:pt idx="3287">
                  <c:v>43139.0</c:v>
                </c:pt>
                <c:pt idx="3288">
                  <c:v>43140.0</c:v>
                </c:pt>
                <c:pt idx="3289">
                  <c:v>43143.0</c:v>
                </c:pt>
                <c:pt idx="3290">
                  <c:v>43144.0</c:v>
                </c:pt>
                <c:pt idx="3291">
                  <c:v>43145.0</c:v>
                </c:pt>
                <c:pt idx="3292">
                  <c:v>43146.0</c:v>
                </c:pt>
                <c:pt idx="3293">
                  <c:v>43147.0</c:v>
                </c:pt>
                <c:pt idx="3294">
                  <c:v>43150.0</c:v>
                </c:pt>
                <c:pt idx="3295">
                  <c:v>43151.0</c:v>
                </c:pt>
                <c:pt idx="3296">
                  <c:v>43152.0</c:v>
                </c:pt>
                <c:pt idx="3297">
                  <c:v>43153.0</c:v>
                </c:pt>
                <c:pt idx="3298">
                  <c:v>43154.0</c:v>
                </c:pt>
                <c:pt idx="3299">
                  <c:v>43157.0</c:v>
                </c:pt>
                <c:pt idx="3300">
                  <c:v>43158.0</c:v>
                </c:pt>
                <c:pt idx="3301">
                  <c:v>43159.0</c:v>
                </c:pt>
                <c:pt idx="3302">
                  <c:v>43160.0</c:v>
                </c:pt>
                <c:pt idx="3303">
                  <c:v>43161.0</c:v>
                </c:pt>
                <c:pt idx="3304">
                  <c:v>43164.0</c:v>
                </c:pt>
                <c:pt idx="3305">
                  <c:v>43165.0</c:v>
                </c:pt>
                <c:pt idx="3306">
                  <c:v>43166.0</c:v>
                </c:pt>
                <c:pt idx="3307">
                  <c:v>43167.0</c:v>
                </c:pt>
                <c:pt idx="3308">
                  <c:v>43168.0</c:v>
                </c:pt>
                <c:pt idx="3309">
                  <c:v>43171.0</c:v>
                </c:pt>
                <c:pt idx="3310">
                  <c:v>43172.0</c:v>
                </c:pt>
                <c:pt idx="3311">
                  <c:v>43173.0</c:v>
                </c:pt>
                <c:pt idx="3312">
                  <c:v>43174.0</c:v>
                </c:pt>
                <c:pt idx="3313">
                  <c:v>43175.0</c:v>
                </c:pt>
                <c:pt idx="3314">
                  <c:v>43178.0</c:v>
                </c:pt>
                <c:pt idx="3315">
                  <c:v>43179.0</c:v>
                </c:pt>
                <c:pt idx="3316">
                  <c:v>43180.0</c:v>
                </c:pt>
                <c:pt idx="3317">
                  <c:v>43181.0</c:v>
                </c:pt>
                <c:pt idx="3318">
                  <c:v>43182.0</c:v>
                </c:pt>
                <c:pt idx="3319">
                  <c:v>43185.0</c:v>
                </c:pt>
                <c:pt idx="3320">
                  <c:v>43186.0</c:v>
                </c:pt>
                <c:pt idx="3321">
                  <c:v>43187.0</c:v>
                </c:pt>
                <c:pt idx="3322">
                  <c:v>43188.0</c:v>
                </c:pt>
                <c:pt idx="3323">
                  <c:v>43192.0</c:v>
                </c:pt>
                <c:pt idx="3324">
                  <c:v>43193.0</c:v>
                </c:pt>
                <c:pt idx="3325">
                  <c:v>43194.0</c:v>
                </c:pt>
                <c:pt idx="3326">
                  <c:v>43195.0</c:v>
                </c:pt>
                <c:pt idx="3327">
                  <c:v>43196.0</c:v>
                </c:pt>
                <c:pt idx="3328">
                  <c:v>43199.0</c:v>
                </c:pt>
                <c:pt idx="3329">
                  <c:v>43200.0</c:v>
                </c:pt>
                <c:pt idx="3330">
                  <c:v>43201.0</c:v>
                </c:pt>
                <c:pt idx="3331">
                  <c:v>43202.0</c:v>
                </c:pt>
                <c:pt idx="3332">
                  <c:v>43203.0</c:v>
                </c:pt>
                <c:pt idx="3333">
                  <c:v>43206.0</c:v>
                </c:pt>
                <c:pt idx="3334">
                  <c:v>43207.0</c:v>
                </c:pt>
                <c:pt idx="3335">
                  <c:v>43208.0</c:v>
                </c:pt>
                <c:pt idx="3336">
                  <c:v>43209.0</c:v>
                </c:pt>
                <c:pt idx="3337">
                  <c:v>43210.0</c:v>
                </c:pt>
                <c:pt idx="3338">
                  <c:v>43213.0</c:v>
                </c:pt>
                <c:pt idx="3339">
                  <c:v>43214.0</c:v>
                </c:pt>
                <c:pt idx="3340">
                  <c:v>43215.0</c:v>
                </c:pt>
                <c:pt idx="3341">
                  <c:v>43216.0</c:v>
                </c:pt>
                <c:pt idx="3342">
                  <c:v>43217.0</c:v>
                </c:pt>
                <c:pt idx="3343">
                  <c:v>43220.0</c:v>
                </c:pt>
                <c:pt idx="3344">
                  <c:v>43221.0</c:v>
                </c:pt>
                <c:pt idx="3345">
                  <c:v>43222.0</c:v>
                </c:pt>
                <c:pt idx="3346">
                  <c:v>43223.0</c:v>
                </c:pt>
                <c:pt idx="3347">
                  <c:v>43224.0</c:v>
                </c:pt>
                <c:pt idx="3348">
                  <c:v>43227.0</c:v>
                </c:pt>
                <c:pt idx="3349">
                  <c:v>43228.0</c:v>
                </c:pt>
                <c:pt idx="3350">
                  <c:v>43229.0</c:v>
                </c:pt>
                <c:pt idx="3351">
                  <c:v>43230.0</c:v>
                </c:pt>
                <c:pt idx="3352">
                  <c:v>43231.0</c:v>
                </c:pt>
                <c:pt idx="3353">
                  <c:v>43234.0</c:v>
                </c:pt>
                <c:pt idx="3354">
                  <c:v>43235.0</c:v>
                </c:pt>
                <c:pt idx="3355">
                  <c:v>43236.0</c:v>
                </c:pt>
                <c:pt idx="3356">
                  <c:v>43237.0</c:v>
                </c:pt>
                <c:pt idx="3357">
                  <c:v>43238.0</c:v>
                </c:pt>
                <c:pt idx="3358">
                  <c:v>43241.0</c:v>
                </c:pt>
                <c:pt idx="3359">
                  <c:v>43242.0</c:v>
                </c:pt>
                <c:pt idx="3360">
                  <c:v>43243.0</c:v>
                </c:pt>
                <c:pt idx="3361">
                  <c:v>43244.0</c:v>
                </c:pt>
                <c:pt idx="3362">
                  <c:v>43245.0</c:v>
                </c:pt>
                <c:pt idx="3363">
                  <c:v>43248.0</c:v>
                </c:pt>
                <c:pt idx="3364">
                  <c:v>43249.0</c:v>
                </c:pt>
                <c:pt idx="3365">
                  <c:v>43250.0</c:v>
                </c:pt>
                <c:pt idx="3366">
                  <c:v>43251.0</c:v>
                </c:pt>
                <c:pt idx="3367">
                  <c:v>43252.0</c:v>
                </c:pt>
                <c:pt idx="3368">
                  <c:v>43255.0</c:v>
                </c:pt>
                <c:pt idx="3369">
                  <c:v>43256.0</c:v>
                </c:pt>
                <c:pt idx="3370">
                  <c:v>43257.0</c:v>
                </c:pt>
                <c:pt idx="3371">
                  <c:v>43258.0</c:v>
                </c:pt>
                <c:pt idx="3372">
                  <c:v>43259.0</c:v>
                </c:pt>
                <c:pt idx="3373">
                  <c:v>43262.0</c:v>
                </c:pt>
                <c:pt idx="3374">
                  <c:v>43263.0</c:v>
                </c:pt>
                <c:pt idx="3375">
                  <c:v>43264.0</c:v>
                </c:pt>
                <c:pt idx="3376">
                  <c:v>43265.0</c:v>
                </c:pt>
                <c:pt idx="3377">
                  <c:v>43266.0</c:v>
                </c:pt>
                <c:pt idx="3378">
                  <c:v>43269.0</c:v>
                </c:pt>
                <c:pt idx="3379">
                  <c:v>43270.0</c:v>
                </c:pt>
                <c:pt idx="3380">
                  <c:v>43271.0</c:v>
                </c:pt>
                <c:pt idx="3381">
                  <c:v>43272.0</c:v>
                </c:pt>
                <c:pt idx="3382">
                  <c:v>43273.0</c:v>
                </c:pt>
                <c:pt idx="3383">
                  <c:v>43276.0</c:v>
                </c:pt>
                <c:pt idx="3384">
                  <c:v>43277.0</c:v>
                </c:pt>
                <c:pt idx="3385">
                  <c:v>43278.0</c:v>
                </c:pt>
                <c:pt idx="3386">
                  <c:v>43279.0</c:v>
                </c:pt>
                <c:pt idx="3387">
                  <c:v>43280.0</c:v>
                </c:pt>
                <c:pt idx="3388">
                  <c:v>43283.0</c:v>
                </c:pt>
                <c:pt idx="3389">
                  <c:v>43284.0</c:v>
                </c:pt>
                <c:pt idx="3390">
                  <c:v>43285.0</c:v>
                </c:pt>
                <c:pt idx="3391">
                  <c:v>43286.0</c:v>
                </c:pt>
                <c:pt idx="3392">
                  <c:v>43287.0</c:v>
                </c:pt>
                <c:pt idx="3393">
                  <c:v>43290.0</c:v>
                </c:pt>
                <c:pt idx="3394">
                  <c:v>43291.0</c:v>
                </c:pt>
                <c:pt idx="3395">
                  <c:v>43292.0</c:v>
                </c:pt>
                <c:pt idx="3396">
                  <c:v>43293.0</c:v>
                </c:pt>
                <c:pt idx="3397">
                  <c:v>43294.0</c:v>
                </c:pt>
                <c:pt idx="3398">
                  <c:v>43297.0</c:v>
                </c:pt>
                <c:pt idx="3399">
                  <c:v>43298.0</c:v>
                </c:pt>
                <c:pt idx="3400">
                  <c:v>43299.0</c:v>
                </c:pt>
                <c:pt idx="3401">
                  <c:v>43300.0</c:v>
                </c:pt>
                <c:pt idx="3402">
                  <c:v>43301.0</c:v>
                </c:pt>
                <c:pt idx="3403">
                  <c:v>43304.0</c:v>
                </c:pt>
                <c:pt idx="3404">
                  <c:v>43305.0</c:v>
                </c:pt>
                <c:pt idx="3405">
                  <c:v>43306.0</c:v>
                </c:pt>
                <c:pt idx="3406">
                  <c:v>43307.0</c:v>
                </c:pt>
                <c:pt idx="3407">
                  <c:v>43308.0</c:v>
                </c:pt>
                <c:pt idx="3408">
                  <c:v>43311.0</c:v>
                </c:pt>
                <c:pt idx="3409">
                  <c:v>43312.0</c:v>
                </c:pt>
                <c:pt idx="3410">
                  <c:v>43313.0</c:v>
                </c:pt>
                <c:pt idx="3411">
                  <c:v>43314.0</c:v>
                </c:pt>
                <c:pt idx="3412">
                  <c:v>43315.0</c:v>
                </c:pt>
                <c:pt idx="3413">
                  <c:v>43318.0</c:v>
                </c:pt>
                <c:pt idx="3414">
                  <c:v>43319.0</c:v>
                </c:pt>
                <c:pt idx="3415">
                  <c:v>43320.0</c:v>
                </c:pt>
                <c:pt idx="3416">
                  <c:v>43321.0</c:v>
                </c:pt>
                <c:pt idx="3417">
                  <c:v>43322.0</c:v>
                </c:pt>
                <c:pt idx="3418">
                  <c:v>43325.0</c:v>
                </c:pt>
                <c:pt idx="3419">
                  <c:v>43326.0</c:v>
                </c:pt>
                <c:pt idx="3420">
                  <c:v>43327.0</c:v>
                </c:pt>
                <c:pt idx="3421">
                  <c:v>43328.0</c:v>
                </c:pt>
                <c:pt idx="3422">
                  <c:v>43329.0</c:v>
                </c:pt>
                <c:pt idx="3423">
                  <c:v>43332.0</c:v>
                </c:pt>
                <c:pt idx="3424">
                  <c:v>43333.0</c:v>
                </c:pt>
                <c:pt idx="3425">
                  <c:v>43334.0</c:v>
                </c:pt>
                <c:pt idx="3426">
                  <c:v>43335.0</c:v>
                </c:pt>
                <c:pt idx="3427">
                  <c:v>43336.0</c:v>
                </c:pt>
                <c:pt idx="3428">
                  <c:v>43339.0</c:v>
                </c:pt>
                <c:pt idx="3429">
                  <c:v>43340.0</c:v>
                </c:pt>
                <c:pt idx="3430">
                  <c:v>43341.0</c:v>
                </c:pt>
                <c:pt idx="3431">
                  <c:v>43342.0</c:v>
                </c:pt>
                <c:pt idx="3432">
                  <c:v>43343.0</c:v>
                </c:pt>
                <c:pt idx="3433">
                  <c:v>43346.0</c:v>
                </c:pt>
                <c:pt idx="3434">
                  <c:v>43347.0</c:v>
                </c:pt>
                <c:pt idx="3435">
                  <c:v>43348.0</c:v>
                </c:pt>
                <c:pt idx="3436">
                  <c:v>43349.0</c:v>
                </c:pt>
                <c:pt idx="3437">
                  <c:v>43350.0</c:v>
                </c:pt>
                <c:pt idx="3438">
                  <c:v>43353.0</c:v>
                </c:pt>
                <c:pt idx="3439">
                  <c:v>43354.0</c:v>
                </c:pt>
                <c:pt idx="3440">
                  <c:v>43355.0</c:v>
                </c:pt>
                <c:pt idx="3441">
                  <c:v>43356.0</c:v>
                </c:pt>
              </c:numCache>
            </c:numRef>
          </c:cat>
          <c:val>
            <c:numRef>
              <c:f>(Sheet1!$E$2:$E$3427;Sheet1!$E$3428:$E$3443)</c:f>
              <c:numCache>
                <c:formatCode>0.00</c:formatCode>
                <c:ptCount val="3442"/>
                <c:pt idx="0">
                  <c:v>17.0</c:v>
                </c:pt>
                <c:pt idx="1">
                  <c:v>17.6</c:v>
                </c:pt>
                <c:pt idx="2">
                  <c:v>17.25</c:v>
                </c:pt>
                <c:pt idx="3">
                  <c:v>16.5</c:v>
                </c:pt>
                <c:pt idx="4">
                  <c:v>16.1</c:v>
                </c:pt>
                <c:pt idx="5">
                  <c:v>16.55</c:v>
                </c:pt>
                <c:pt idx="6">
                  <c:v>16.3</c:v>
                </c:pt>
                <c:pt idx="7">
                  <c:v>16.25</c:v>
                </c:pt>
                <c:pt idx="8">
                  <c:v>16.65</c:v>
                </c:pt>
                <c:pt idx="9">
                  <c:v>16.65</c:v>
                </c:pt>
                <c:pt idx="10">
                  <c:v>17.05</c:v>
                </c:pt>
                <c:pt idx="11">
                  <c:v>17.15</c:v>
                </c:pt>
                <c:pt idx="12">
                  <c:v>16.95</c:v>
                </c:pt>
                <c:pt idx="13">
                  <c:v>16.8</c:v>
                </c:pt>
                <c:pt idx="14">
                  <c:v>17.0</c:v>
                </c:pt>
                <c:pt idx="15">
                  <c:v>17.0</c:v>
                </c:pt>
                <c:pt idx="16">
                  <c:v>17.4</c:v>
                </c:pt>
                <c:pt idx="17">
                  <c:v>17.65</c:v>
                </c:pt>
                <c:pt idx="18">
                  <c:v>18.1</c:v>
                </c:pt>
                <c:pt idx="19">
                  <c:v>18.8</c:v>
                </c:pt>
                <c:pt idx="20">
                  <c:v>18.75</c:v>
                </c:pt>
                <c:pt idx="21">
                  <c:v>19.2</c:v>
                </c:pt>
                <c:pt idx="22">
                  <c:v>20.0</c:v>
                </c:pt>
                <c:pt idx="23">
                  <c:v>19.9</c:v>
                </c:pt>
                <c:pt idx="24">
                  <c:v>19.85</c:v>
                </c:pt>
                <c:pt idx="25">
                  <c:v>20.05</c:v>
                </c:pt>
                <c:pt idx="26">
                  <c:v>19.7</c:v>
                </c:pt>
                <c:pt idx="27">
                  <c:v>19.7</c:v>
                </c:pt>
                <c:pt idx="28">
                  <c:v>19.35</c:v>
                </c:pt>
                <c:pt idx="29">
                  <c:v>19.6</c:v>
                </c:pt>
                <c:pt idx="30">
                  <c:v>19.9</c:v>
                </c:pt>
                <c:pt idx="31">
                  <c:v>20.0</c:v>
                </c:pt>
                <c:pt idx="32">
                  <c:v>19.75</c:v>
                </c:pt>
                <c:pt idx="33">
                  <c:v>19.75</c:v>
                </c:pt>
                <c:pt idx="34">
                  <c:v>20.15</c:v>
                </c:pt>
                <c:pt idx="35">
                  <c:v>20.2</c:v>
                </c:pt>
                <c:pt idx="36">
                  <c:v>20.2</c:v>
                </c:pt>
                <c:pt idx="37">
                  <c:v>20.65</c:v>
                </c:pt>
                <c:pt idx="38">
                  <c:v>21.6</c:v>
                </c:pt>
                <c:pt idx="39">
                  <c:v>23.1</c:v>
                </c:pt>
                <c:pt idx="40">
                  <c:v>23.2</c:v>
                </c:pt>
                <c:pt idx="41">
                  <c:v>23.3</c:v>
                </c:pt>
                <c:pt idx="42">
                  <c:v>23.5</c:v>
                </c:pt>
                <c:pt idx="43">
                  <c:v>24.05</c:v>
                </c:pt>
                <c:pt idx="44">
                  <c:v>24.05</c:v>
                </c:pt>
                <c:pt idx="45">
                  <c:v>24.65</c:v>
                </c:pt>
                <c:pt idx="46">
                  <c:v>25.6</c:v>
                </c:pt>
                <c:pt idx="47">
                  <c:v>26.0</c:v>
                </c:pt>
                <c:pt idx="48">
                  <c:v>27.1</c:v>
                </c:pt>
                <c:pt idx="49">
                  <c:v>29.6</c:v>
                </c:pt>
                <c:pt idx="50">
                  <c:v>29.0</c:v>
                </c:pt>
                <c:pt idx="51">
                  <c:v>29.55</c:v>
                </c:pt>
                <c:pt idx="52">
                  <c:v>29.65</c:v>
                </c:pt>
                <c:pt idx="53">
                  <c:v>30.0</c:v>
                </c:pt>
                <c:pt idx="54">
                  <c:v>30.15</c:v>
                </c:pt>
                <c:pt idx="55">
                  <c:v>29.65</c:v>
                </c:pt>
                <c:pt idx="56">
                  <c:v>28.15</c:v>
                </c:pt>
                <c:pt idx="57">
                  <c:v>24.15</c:v>
                </c:pt>
                <c:pt idx="58">
                  <c:v>24.5</c:v>
                </c:pt>
                <c:pt idx="59">
                  <c:v>25.0</c:v>
                </c:pt>
                <c:pt idx="60">
                  <c:v>24.7</c:v>
                </c:pt>
                <c:pt idx="61">
                  <c:v>21.25</c:v>
                </c:pt>
                <c:pt idx="62">
                  <c:v>20.6</c:v>
                </c:pt>
                <c:pt idx="63">
                  <c:v>20.25</c:v>
                </c:pt>
                <c:pt idx="64">
                  <c:v>20.4</c:v>
                </c:pt>
                <c:pt idx="65">
                  <c:v>21.0</c:v>
                </c:pt>
                <c:pt idx="66">
                  <c:v>22.25</c:v>
                </c:pt>
                <c:pt idx="67">
                  <c:v>22.25</c:v>
                </c:pt>
                <c:pt idx="68">
                  <c:v>22.55</c:v>
                </c:pt>
                <c:pt idx="69">
                  <c:v>21.65</c:v>
                </c:pt>
                <c:pt idx="70">
                  <c:v>20.95</c:v>
                </c:pt>
                <c:pt idx="71">
                  <c:v>20.9</c:v>
                </c:pt>
                <c:pt idx="72">
                  <c:v>20.7</c:v>
                </c:pt>
                <c:pt idx="73">
                  <c:v>21.45</c:v>
                </c:pt>
                <c:pt idx="74">
                  <c:v>21.95</c:v>
                </c:pt>
                <c:pt idx="75">
                  <c:v>22.65</c:v>
                </c:pt>
                <c:pt idx="76">
                  <c:v>22.6</c:v>
                </c:pt>
                <c:pt idx="77">
                  <c:v>22.85</c:v>
                </c:pt>
                <c:pt idx="78">
                  <c:v>23.0</c:v>
                </c:pt>
                <c:pt idx="79">
                  <c:v>22.6</c:v>
                </c:pt>
                <c:pt idx="80">
                  <c:v>22.65</c:v>
                </c:pt>
                <c:pt idx="81">
                  <c:v>23.0</c:v>
                </c:pt>
                <c:pt idx="82">
                  <c:v>22.95</c:v>
                </c:pt>
                <c:pt idx="83">
                  <c:v>23.05</c:v>
                </c:pt>
                <c:pt idx="84">
                  <c:v>23.25</c:v>
                </c:pt>
                <c:pt idx="85">
                  <c:v>23.25</c:v>
                </c:pt>
                <c:pt idx="86">
                  <c:v>23.25</c:v>
                </c:pt>
                <c:pt idx="87">
                  <c:v>23.5</c:v>
                </c:pt>
                <c:pt idx="88">
                  <c:v>23.7</c:v>
                </c:pt>
                <c:pt idx="89">
                  <c:v>23.85</c:v>
                </c:pt>
                <c:pt idx="90">
                  <c:v>24.1</c:v>
                </c:pt>
                <c:pt idx="91">
                  <c:v>24.6</c:v>
                </c:pt>
                <c:pt idx="92">
                  <c:v>24.9</c:v>
                </c:pt>
                <c:pt idx="93">
                  <c:v>24.95</c:v>
                </c:pt>
                <c:pt idx="94">
                  <c:v>24.8</c:v>
                </c:pt>
                <c:pt idx="95">
                  <c:v>24.9</c:v>
                </c:pt>
                <c:pt idx="96">
                  <c:v>24.45</c:v>
                </c:pt>
                <c:pt idx="97">
                  <c:v>23.9</c:v>
                </c:pt>
                <c:pt idx="98">
                  <c:v>22.4</c:v>
                </c:pt>
                <c:pt idx="99">
                  <c:v>21.85</c:v>
                </c:pt>
                <c:pt idx="100">
                  <c:v>22.45</c:v>
                </c:pt>
                <c:pt idx="101">
                  <c:v>22.65</c:v>
                </c:pt>
                <c:pt idx="102">
                  <c:v>22.1</c:v>
                </c:pt>
                <c:pt idx="103">
                  <c:v>22.7</c:v>
                </c:pt>
                <c:pt idx="104">
                  <c:v>21.95</c:v>
                </c:pt>
                <c:pt idx="105">
                  <c:v>20.5</c:v>
                </c:pt>
                <c:pt idx="106">
                  <c:v>20.5</c:v>
                </c:pt>
                <c:pt idx="107">
                  <c:v>19.0</c:v>
                </c:pt>
                <c:pt idx="108">
                  <c:v>18.5</c:v>
                </c:pt>
                <c:pt idx="109">
                  <c:v>19.05</c:v>
                </c:pt>
                <c:pt idx="110">
                  <c:v>20.0</c:v>
                </c:pt>
                <c:pt idx="111">
                  <c:v>20.0</c:v>
                </c:pt>
                <c:pt idx="112">
                  <c:v>20.35</c:v>
                </c:pt>
                <c:pt idx="113">
                  <c:v>20.7</c:v>
                </c:pt>
                <c:pt idx="114">
                  <c:v>21.55</c:v>
                </c:pt>
                <c:pt idx="115">
                  <c:v>22.0</c:v>
                </c:pt>
                <c:pt idx="116">
                  <c:v>22.55</c:v>
                </c:pt>
                <c:pt idx="117">
                  <c:v>21.9</c:v>
                </c:pt>
                <c:pt idx="118">
                  <c:v>22.25</c:v>
                </c:pt>
                <c:pt idx="119">
                  <c:v>22.4</c:v>
                </c:pt>
                <c:pt idx="120">
                  <c:v>22.7</c:v>
                </c:pt>
                <c:pt idx="121">
                  <c:v>22.85</c:v>
                </c:pt>
                <c:pt idx="122">
                  <c:v>22.3</c:v>
                </c:pt>
                <c:pt idx="123">
                  <c:v>22.7</c:v>
                </c:pt>
                <c:pt idx="124">
                  <c:v>22.4</c:v>
                </c:pt>
                <c:pt idx="125">
                  <c:v>22.0</c:v>
                </c:pt>
                <c:pt idx="126">
                  <c:v>21.5</c:v>
                </c:pt>
                <c:pt idx="127">
                  <c:v>21.3</c:v>
                </c:pt>
                <c:pt idx="128">
                  <c:v>20.75</c:v>
                </c:pt>
                <c:pt idx="129">
                  <c:v>20.9</c:v>
                </c:pt>
                <c:pt idx="130">
                  <c:v>20.55</c:v>
                </c:pt>
                <c:pt idx="131">
                  <c:v>21.0</c:v>
                </c:pt>
                <c:pt idx="132">
                  <c:v>21.1</c:v>
                </c:pt>
                <c:pt idx="133">
                  <c:v>21.25</c:v>
                </c:pt>
                <c:pt idx="134">
                  <c:v>20.2</c:v>
                </c:pt>
                <c:pt idx="135">
                  <c:v>20.15</c:v>
                </c:pt>
                <c:pt idx="136">
                  <c:v>19.5</c:v>
                </c:pt>
                <c:pt idx="137">
                  <c:v>19.75</c:v>
                </c:pt>
                <c:pt idx="138">
                  <c:v>19.9</c:v>
                </c:pt>
                <c:pt idx="139">
                  <c:v>20.35</c:v>
                </c:pt>
                <c:pt idx="140">
                  <c:v>20.35</c:v>
                </c:pt>
                <c:pt idx="141">
                  <c:v>20.4</c:v>
                </c:pt>
                <c:pt idx="142">
                  <c:v>20.25</c:v>
                </c:pt>
                <c:pt idx="143">
                  <c:v>20.9</c:v>
                </c:pt>
                <c:pt idx="144">
                  <c:v>20.55</c:v>
                </c:pt>
                <c:pt idx="145">
                  <c:v>20.25</c:v>
                </c:pt>
                <c:pt idx="146">
                  <c:v>20.05</c:v>
                </c:pt>
                <c:pt idx="147">
                  <c:v>20.0</c:v>
                </c:pt>
                <c:pt idx="148">
                  <c:v>19.25</c:v>
                </c:pt>
                <c:pt idx="149">
                  <c:v>20.0</c:v>
                </c:pt>
                <c:pt idx="150">
                  <c:v>18.85</c:v>
                </c:pt>
                <c:pt idx="151">
                  <c:v>17.6</c:v>
                </c:pt>
                <c:pt idx="152">
                  <c:v>18.3</c:v>
                </c:pt>
                <c:pt idx="153">
                  <c:v>18.5</c:v>
                </c:pt>
                <c:pt idx="154">
                  <c:v>18.25</c:v>
                </c:pt>
                <c:pt idx="155">
                  <c:v>18.05</c:v>
                </c:pt>
                <c:pt idx="156">
                  <c:v>18.25</c:v>
                </c:pt>
                <c:pt idx="157">
                  <c:v>18.5</c:v>
                </c:pt>
                <c:pt idx="158">
                  <c:v>19.8</c:v>
                </c:pt>
                <c:pt idx="159">
                  <c:v>20.1</c:v>
                </c:pt>
                <c:pt idx="160">
                  <c:v>19.9</c:v>
                </c:pt>
                <c:pt idx="161">
                  <c:v>19.25</c:v>
                </c:pt>
                <c:pt idx="162">
                  <c:v>19.0</c:v>
                </c:pt>
                <c:pt idx="163">
                  <c:v>19.25</c:v>
                </c:pt>
                <c:pt idx="164">
                  <c:v>19.75</c:v>
                </c:pt>
                <c:pt idx="165">
                  <c:v>19.4</c:v>
                </c:pt>
                <c:pt idx="166">
                  <c:v>19.45</c:v>
                </c:pt>
                <c:pt idx="167">
                  <c:v>19.25</c:v>
                </c:pt>
                <c:pt idx="168">
                  <c:v>19.35</c:v>
                </c:pt>
                <c:pt idx="169">
                  <c:v>19.1</c:v>
                </c:pt>
                <c:pt idx="170">
                  <c:v>19.0</c:v>
                </c:pt>
                <c:pt idx="171">
                  <c:v>19.1</c:v>
                </c:pt>
                <c:pt idx="172">
                  <c:v>18.7</c:v>
                </c:pt>
                <c:pt idx="173">
                  <c:v>19.0</c:v>
                </c:pt>
                <c:pt idx="174">
                  <c:v>19.15</c:v>
                </c:pt>
                <c:pt idx="175">
                  <c:v>19.55</c:v>
                </c:pt>
                <c:pt idx="176">
                  <c:v>19.35</c:v>
                </c:pt>
                <c:pt idx="177">
                  <c:v>19.7</c:v>
                </c:pt>
                <c:pt idx="178">
                  <c:v>20.05</c:v>
                </c:pt>
                <c:pt idx="179">
                  <c:v>20.0</c:v>
                </c:pt>
                <c:pt idx="180">
                  <c:v>20.8</c:v>
                </c:pt>
                <c:pt idx="181">
                  <c:v>20.1</c:v>
                </c:pt>
                <c:pt idx="182">
                  <c:v>20.25</c:v>
                </c:pt>
                <c:pt idx="183">
                  <c:v>20.25</c:v>
                </c:pt>
                <c:pt idx="184">
                  <c:v>20.4</c:v>
                </c:pt>
                <c:pt idx="185">
                  <c:v>20.8</c:v>
                </c:pt>
                <c:pt idx="186">
                  <c:v>20.85</c:v>
                </c:pt>
                <c:pt idx="187">
                  <c:v>21.55</c:v>
                </c:pt>
                <c:pt idx="188">
                  <c:v>22.3</c:v>
                </c:pt>
                <c:pt idx="189">
                  <c:v>22.4</c:v>
                </c:pt>
                <c:pt idx="190">
                  <c:v>22.8</c:v>
                </c:pt>
                <c:pt idx="191">
                  <c:v>22.6</c:v>
                </c:pt>
                <c:pt idx="192">
                  <c:v>21.85</c:v>
                </c:pt>
                <c:pt idx="193">
                  <c:v>22.25</c:v>
                </c:pt>
                <c:pt idx="194">
                  <c:v>22.7</c:v>
                </c:pt>
                <c:pt idx="195">
                  <c:v>22.8</c:v>
                </c:pt>
                <c:pt idx="196">
                  <c:v>24.05</c:v>
                </c:pt>
                <c:pt idx="197">
                  <c:v>24.65</c:v>
                </c:pt>
                <c:pt idx="198">
                  <c:v>25.5</c:v>
                </c:pt>
                <c:pt idx="199">
                  <c:v>25.95</c:v>
                </c:pt>
                <c:pt idx="200">
                  <c:v>26.8</c:v>
                </c:pt>
                <c:pt idx="201">
                  <c:v>28.15</c:v>
                </c:pt>
                <c:pt idx="202">
                  <c:v>27.5</c:v>
                </c:pt>
                <c:pt idx="203">
                  <c:v>27.0</c:v>
                </c:pt>
                <c:pt idx="204">
                  <c:v>27.3</c:v>
                </c:pt>
                <c:pt idx="205">
                  <c:v>27.45</c:v>
                </c:pt>
                <c:pt idx="206">
                  <c:v>27.1</c:v>
                </c:pt>
                <c:pt idx="207">
                  <c:v>27.4</c:v>
                </c:pt>
                <c:pt idx="208">
                  <c:v>27.55</c:v>
                </c:pt>
                <c:pt idx="209">
                  <c:v>27.85</c:v>
                </c:pt>
                <c:pt idx="210">
                  <c:v>27.75</c:v>
                </c:pt>
                <c:pt idx="211">
                  <c:v>27.55</c:v>
                </c:pt>
                <c:pt idx="212">
                  <c:v>27.15</c:v>
                </c:pt>
                <c:pt idx="213">
                  <c:v>26.65</c:v>
                </c:pt>
                <c:pt idx="214">
                  <c:v>24.4</c:v>
                </c:pt>
                <c:pt idx="215">
                  <c:v>24.5</c:v>
                </c:pt>
                <c:pt idx="216">
                  <c:v>24.2</c:v>
                </c:pt>
                <c:pt idx="217">
                  <c:v>24.3</c:v>
                </c:pt>
                <c:pt idx="218">
                  <c:v>24.1</c:v>
                </c:pt>
                <c:pt idx="219">
                  <c:v>24.0</c:v>
                </c:pt>
                <c:pt idx="220">
                  <c:v>24.2</c:v>
                </c:pt>
                <c:pt idx="221">
                  <c:v>24.1</c:v>
                </c:pt>
                <c:pt idx="222">
                  <c:v>23.55</c:v>
                </c:pt>
                <c:pt idx="223">
                  <c:v>23.95</c:v>
                </c:pt>
                <c:pt idx="224">
                  <c:v>23.7</c:v>
                </c:pt>
                <c:pt idx="225">
                  <c:v>23.75</c:v>
                </c:pt>
                <c:pt idx="226">
                  <c:v>24.15</c:v>
                </c:pt>
                <c:pt idx="227">
                  <c:v>24.05</c:v>
                </c:pt>
                <c:pt idx="228">
                  <c:v>24.15</c:v>
                </c:pt>
                <c:pt idx="229">
                  <c:v>23.9</c:v>
                </c:pt>
                <c:pt idx="230">
                  <c:v>24.0</c:v>
                </c:pt>
                <c:pt idx="231">
                  <c:v>24.05</c:v>
                </c:pt>
                <c:pt idx="232">
                  <c:v>24.05</c:v>
                </c:pt>
                <c:pt idx="233">
                  <c:v>24.25</c:v>
                </c:pt>
                <c:pt idx="234">
                  <c:v>24.2</c:v>
                </c:pt>
                <c:pt idx="235">
                  <c:v>24.1</c:v>
                </c:pt>
                <c:pt idx="236">
                  <c:v>24.15</c:v>
                </c:pt>
                <c:pt idx="237">
                  <c:v>24.25</c:v>
                </c:pt>
                <c:pt idx="238">
                  <c:v>25.5</c:v>
                </c:pt>
                <c:pt idx="239">
                  <c:v>26.75</c:v>
                </c:pt>
                <c:pt idx="240">
                  <c:v>26.8</c:v>
                </c:pt>
                <c:pt idx="241">
                  <c:v>27.0</c:v>
                </c:pt>
                <c:pt idx="242">
                  <c:v>27.0</c:v>
                </c:pt>
                <c:pt idx="243">
                  <c:v>27.35</c:v>
                </c:pt>
                <c:pt idx="244">
                  <c:v>27.75</c:v>
                </c:pt>
                <c:pt idx="245">
                  <c:v>27.9</c:v>
                </c:pt>
                <c:pt idx="246">
                  <c:v>28.35</c:v>
                </c:pt>
                <c:pt idx="247">
                  <c:v>29.15</c:v>
                </c:pt>
                <c:pt idx="248">
                  <c:v>29.8</c:v>
                </c:pt>
                <c:pt idx="249">
                  <c:v>30.0</c:v>
                </c:pt>
                <c:pt idx="250">
                  <c:v>30.15</c:v>
                </c:pt>
                <c:pt idx="251">
                  <c:v>32.2</c:v>
                </c:pt>
                <c:pt idx="252">
                  <c:v>32.25</c:v>
                </c:pt>
                <c:pt idx="253">
                  <c:v>30.95</c:v>
                </c:pt>
                <c:pt idx="254">
                  <c:v>31.0</c:v>
                </c:pt>
                <c:pt idx="255">
                  <c:v>30.95</c:v>
                </c:pt>
                <c:pt idx="256">
                  <c:v>29.55</c:v>
                </c:pt>
                <c:pt idx="257">
                  <c:v>22.15</c:v>
                </c:pt>
                <c:pt idx="258">
                  <c:v>21.45</c:v>
                </c:pt>
                <c:pt idx="259">
                  <c:v>18.8</c:v>
                </c:pt>
                <c:pt idx="260">
                  <c:v>18.5</c:v>
                </c:pt>
                <c:pt idx="261">
                  <c:v>18.25</c:v>
                </c:pt>
                <c:pt idx="262">
                  <c:v>20.0</c:v>
                </c:pt>
                <c:pt idx="263">
                  <c:v>22.15</c:v>
                </c:pt>
                <c:pt idx="264">
                  <c:v>20.25</c:v>
                </c:pt>
                <c:pt idx="265">
                  <c:v>19.9</c:v>
                </c:pt>
                <c:pt idx="266">
                  <c:v>18.65</c:v>
                </c:pt>
                <c:pt idx="267">
                  <c:v>19.2</c:v>
                </c:pt>
                <c:pt idx="268">
                  <c:v>19.25</c:v>
                </c:pt>
                <c:pt idx="269">
                  <c:v>17.8</c:v>
                </c:pt>
                <c:pt idx="270">
                  <c:v>21.45</c:v>
                </c:pt>
                <c:pt idx="271">
                  <c:v>21.6</c:v>
                </c:pt>
                <c:pt idx="272">
                  <c:v>21.9</c:v>
                </c:pt>
                <c:pt idx="273">
                  <c:v>21.9</c:v>
                </c:pt>
                <c:pt idx="274">
                  <c:v>21.9</c:v>
                </c:pt>
                <c:pt idx="275">
                  <c:v>23.8</c:v>
                </c:pt>
                <c:pt idx="276">
                  <c:v>24.2</c:v>
                </c:pt>
                <c:pt idx="277">
                  <c:v>23.6</c:v>
                </c:pt>
                <c:pt idx="278">
                  <c:v>24.0</c:v>
                </c:pt>
                <c:pt idx="279">
                  <c:v>24.0</c:v>
                </c:pt>
                <c:pt idx="280">
                  <c:v>23.2</c:v>
                </c:pt>
                <c:pt idx="281">
                  <c:v>22.25</c:v>
                </c:pt>
                <c:pt idx="282">
                  <c:v>21.3</c:v>
                </c:pt>
                <c:pt idx="283">
                  <c:v>21.25</c:v>
                </c:pt>
                <c:pt idx="284">
                  <c:v>20.9</c:v>
                </c:pt>
                <c:pt idx="285">
                  <c:v>20.9</c:v>
                </c:pt>
                <c:pt idx="286">
                  <c:v>20.05</c:v>
                </c:pt>
                <c:pt idx="287">
                  <c:v>19.5</c:v>
                </c:pt>
                <c:pt idx="288">
                  <c:v>19.0</c:v>
                </c:pt>
                <c:pt idx="289">
                  <c:v>20.1</c:v>
                </c:pt>
                <c:pt idx="290">
                  <c:v>19.85</c:v>
                </c:pt>
                <c:pt idx="291">
                  <c:v>19.4</c:v>
                </c:pt>
                <c:pt idx="292">
                  <c:v>19.5</c:v>
                </c:pt>
                <c:pt idx="293">
                  <c:v>19.35</c:v>
                </c:pt>
                <c:pt idx="294">
                  <c:v>20.0</c:v>
                </c:pt>
                <c:pt idx="295">
                  <c:v>20.6</c:v>
                </c:pt>
                <c:pt idx="296">
                  <c:v>19.9</c:v>
                </c:pt>
                <c:pt idx="297">
                  <c:v>20.1</c:v>
                </c:pt>
                <c:pt idx="298">
                  <c:v>19.8</c:v>
                </c:pt>
                <c:pt idx="299">
                  <c:v>19.45</c:v>
                </c:pt>
                <c:pt idx="300">
                  <c:v>19.7</c:v>
                </c:pt>
                <c:pt idx="301">
                  <c:v>19.85</c:v>
                </c:pt>
                <c:pt idx="302">
                  <c:v>19.65</c:v>
                </c:pt>
                <c:pt idx="303">
                  <c:v>19.45</c:v>
                </c:pt>
                <c:pt idx="304">
                  <c:v>19.45</c:v>
                </c:pt>
                <c:pt idx="305">
                  <c:v>19.0</c:v>
                </c:pt>
                <c:pt idx="306">
                  <c:v>18.75</c:v>
                </c:pt>
                <c:pt idx="307">
                  <c:v>19.25</c:v>
                </c:pt>
                <c:pt idx="308">
                  <c:v>19.25</c:v>
                </c:pt>
                <c:pt idx="309">
                  <c:v>19.65</c:v>
                </c:pt>
                <c:pt idx="310">
                  <c:v>19.9</c:v>
                </c:pt>
                <c:pt idx="311">
                  <c:v>19.85</c:v>
                </c:pt>
                <c:pt idx="312">
                  <c:v>20.05</c:v>
                </c:pt>
                <c:pt idx="313">
                  <c:v>20.0</c:v>
                </c:pt>
                <c:pt idx="314">
                  <c:v>20.25</c:v>
                </c:pt>
                <c:pt idx="315">
                  <c:v>20.1</c:v>
                </c:pt>
                <c:pt idx="316">
                  <c:v>19.9</c:v>
                </c:pt>
                <c:pt idx="317">
                  <c:v>19.85</c:v>
                </c:pt>
                <c:pt idx="318">
                  <c:v>19.75</c:v>
                </c:pt>
                <c:pt idx="319">
                  <c:v>19.5</c:v>
                </c:pt>
                <c:pt idx="320">
                  <c:v>19.15</c:v>
                </c:pt>
                <c:pt idx="321">
                  <c:v>18.95</c:v>
                </c:pt>
                <c:pt idx="322">
                  <c:v>18.85</c:v>
                </c:pt>
                <c:pt idx="323">
                  <c:v>18.25</c:v>
                </c:pt>
                <c:pt idx="324">
                  <c:v>18.65</c:v>
                </c:pt>
                <c:pt idx="325">
                  <c:v>18.7</c:v>
                </c:pt>
                <c:pt idx="326">
                  <c:v>18.5</c:v>
                </c:pt>
                <c:pt idx="327">
                  <c:v>17.75</c:v>
                </c:pt>
                <c:pt idx="328">
                  <c:v>17.0</c:v>
                </c:pt>
                <c:pt idx="329">
                  <c:v>17.7</c:v>
                </c:pt>
                <c:pt idx="330">
                  <c:v>17.85</c:v>
                </c:pt>
                <c:pt idx="331">
                  <c:v>17.95</c:v>
                </c:pt>
                <c:pt idx="332">
                  <c:v>17.8</c:v>
                </c:pt>
                <c:pt idx="333">
                  <c:v>17.75</c:v>
                </c:pt>
                <c:pt idx="334">
                  <c:v>17.65</c:v>
                </c:pt>
                <c:pt idx="335">
                  <c:v>17.55</c:v>
                </c:pt>
                <c:pt idx="336">
                  <c:v>17.7</c:v>
                </c:pt>
                <c:pt idx="337">
                  <c:v>17.65</c:v>
                </c:pt>
                <c:pt idx="338">
                  <c:v>17.75</c:v>
                </c:pt>
                <c:pt idx="339">
                  <c:v>18.1</c:v>
                </c:pt>
                <c:pt idx="340">
                  <c:v>18.15</c:v>
                </c:pt>
                <c:pt idx="341">
                  <c:v>18.3</c:v>
                </c:pt>
                <c:pt idx="342">
                  <c:v>17.8</c:v>
                </c:pt>
                <c:pt idx="343">
                  <c:v>18.05</c:v>
                </c:pt>
                <c:pt idx="344">
                  <c:v>17.95</c:v>
                </c:pt>
                <c:pt idx="345">
                  <c:v>17.8</c:v>
                </c:pt>
                <c:pt idx="346">
                  <c:v>17.8</c:v>
                </c:pt>
                <c:pt idx="347">
                  <c:v>17.85</c:v>
                </c:pt>
                <c:pt idx="348">
                  <c:v>17.85</c:v>
                </c:pt>
                <c:pt idx="349">
                  <c:v>18.15</c:v>
                </c:pt>
                <c:pt idx="350">
                  <c:v>18.2</c:v>
                </c:pt>
                <c:pt idx="351">
                  <c:v>18.25</c:v>
                </c:pt>
                <c:pt idx="352">
                  <c:v>18.2</c:v>
                </c:pt>
                <c:pt idx="353">
                  <c:v>18.2</c:v>
                </c:pt>
                <c:pt idx="354">
                  <c:v>17.9</c:v>
                </c:pt>
                <c:pt idx="355">
                  <c:v>18.0</c:v>
                </c:pt>
                <c:pt idx="356">
                  <c:v>17.95</c:v>
                </c:pt>
                <c:pt idx="357">
                  <c:v>17.95</c:v>
                </c:pt>
                <c:pt idx="358">
                  <c:v>17.85</c:v>
                </c:pt>
                <c:pt idx="359">
                  <c:v>17.85</c:v>
                </c:pt>
                <c:pt idx="360">
                  <c:v>17.5</c:v>
                </c:pt>
                <c:pt idx="361">
                  <c:v>16.5</c:v>
                </c:pt>
                <c:pt idx="362">
                  <c:v>16.1</c:v>
                </c:pt>
                <c:pt idx="363">
                  <c:v>16.15</c:v>
                </c:pt>
                <c:pt idx="364">
                  <c:v>16.0</c:v>
                </c:pt>
                <c:pt idx="365">
                  <c:v>15.2</c:v>
                </c:pt>
                <c:pt idx="366">
                  <c:v>15.45</c:v>
                </c:pt>
                <c:pt idx="367">
                  <c:v>15.7</c:v>
                </c:pt>
                <c:pt idx="368">
                  <c:v>16.15</c:v>
                </c:pt>
                <c:pt idx="369">
                  <c:v>15.4</c:v>
                </c:pt>
                <c:pt idx="370">
                  <c:v>15.6</c:v>
                </c:pt>
                <c:pt idx="371">
                  <c:v>15.9</c:v>
                </c:pt>
                <c:pt idx="372">
                  <c:v>16.4</c:v>
                </c:pt>
                <c:pt idx="373">
                  <c:v>16.35</c:v>
                </c:pt>
                <c:pt idx="374">
                  <c:v>16.4</c:v>
                </c:pt>
                <c:pt idx="375">
                  <c:v>16.0</c:v>
                </c:pt>
                <c:pt idx="376">
                  <c:v>15.8</c:v>
                </c:pt>
                <c:pt idx="377">
                  <c:v>15.1</c:v>
                </c:pt>
                <c:pt idx="378">
                  <c:v>15.1</c:v>
                </c:pt>
                <c:pt idx="379">
                  <c:v>15.05</c:v>
                </c:pt>
                <c:pt idx="380">
                  <c:v>15.25</c:v>
                </c:pt>
                <c:pt idx="381">
                  <c:v>15.4</c:v>
                </c:pt>
                <c:pt idx="382">
                  <c:v>15.65</c:v>
                </c:pt>
                <c:pt idx="383">
                  <c:v>16.0</c:v>
                </c:pt>
                <c:pt idx="384">
                  <c:v>16.3</c:v>
                </c:pt>
                <c:pt idx="385">
                  <c:v>16.3</c:v>
                </c:pt>
                <c:pt idx="386">
                  <c:v>15.75</c:v>
                </c:pt>
                <c:pt idx="387">
                  <c:v>15.9</c:v>
                </c:pt>
                <c:pt idx="388">
                  <c:v>15.75</c:v>
                </c:pt>
                <c:pt idx="389">
                  <c:v>15.2</c:v>
                </c:pt>
                <c:pt idx="390">
                  <c:v>15.45</c:v>
                </c:pt>
                <c:pt idx="391">
                  <c:v>15.75</c:v>
                </c:pt>
                <c:pt idx="392">
                  <c:v>15.65</c:v>
                </c:pt>
                <c:pt idx="393">
                  <c:v>15.85</c:v>
                </c:pt>
                <c:pt idx="394">
                  <c:v>16.0</c:v>
                </c:pt>
                <c:pt idx="395">
                  <c:v>15.65</c:v>
                </c:pt>
                <c:pt idx="396">
                  <c:v>15.8</c:v>
                </c:pt>
                <c:pt idx="397">
                  <c:v>16.1</c:v>
                </c:pt>
                <c:pt idx="398">
                  <c:v>15.75</c:v>
                </c:pt>
                <c:pt idx="399">
                  <c:v>15.85</c:v>
                </c:pt>
                <c:pt idx="400">
                  <c:v>15.8</c:v>
                </c:pt>
                <c:pt idx="401">
                  <c:v>16.0</c:v>
                </c:pt>
                <c:pt idx="402">
                  <c:v>16.0</c:v>
                </c:pt>
                <c:pt idx="403">
                  <c:v>16.2</c:v>
                </c:pt>
                <c:pt idx="404">
                  <c:v>17.1</c:v>
                </c:pt>
                <c:pt idx="405">
                  <c:v>17.45</c:v>
                </c:pt>
                <c:pt idx="406">
                  <c:v>17.3</c:v>
                </c:pt>
                <c:pt idx="407">
                  <c:v>17.4</c:v>
                </c:pt>
                <c:pt idx="408">
                  <c:v>18.4</c:v>
                </c:pt>
                <c:pt idx="409">
                  <c:v>19.0</c:v>
                </c:pt>
                <c:pt idx="410">
                  <c:v>17.85</c:v>
                </c:pt>
                <c:pt idx="411">
                  <c:v>18.45</c:v>
                </c:pt>
                <c:pt idx="412">
                  <c:v>18.25</c:v>
                </c:pt>
                <c:pt idx="413">
                  <c:v>19.65</c:v>
                </c:pt>
                <c:pt idx="414">
                  <c:v>19.3</c:v>
                </c:pt>
                <c:pt idx="415">
                  <c:v>18.75</c:v>
                </c:pt>
                <c:pt idx="416">
                  <c:v>18.75</c:v>
                </c:pt>
                <c:pt idx="417">
                  <c:v>18.25</c:v>
                </c:pt>
                <c:pt idx="418">
                  <c:v>18.7</c:v>
                </c:pt>
                <c:pt idx="419">
                  <c:v>18.25</c:v>
                </c:pt>
                <c:pt idx="420">
                  <c:v>17.45</c:v>
                </c:pt>
                <c:pt idx="421">
                  <c:v>17.0</c:v>
                </c:pt>
                <c:pt idx="422">
                  <c:v>17.0</c:v>
                </c:pt>
                <c:pt idx="423">
                  <c:v>17.1</c:v>
                </c:pt>
                <c:pt idx="424">
                  <c:v>17.3</c:v>
                </c:pt>
                <c:pt idx="425">
                  <c:v>17.1</c:v>
                </c:pt>
                <c:pt idx="426">
                  <c:v>17.1</c:v>
                </c:pt>
                <c:pt idx="427">
                  <c:v>17.4</c:v>
                </c:pt>
                <c:pt idx="428">
                  <c:v>17.8</c:v>
                </c:pt>
                <c:pt idx="429">
                  <c:v>17.8</c:v>
                </c:pt>
                <c:pt idx="430">
                  <c:v>18.25</c:v>
                </c:pt>
                <c:pt idx="431">
                  <c:v>18.2</c:v>
                </c:pt>
                <c:pt idx="432">
                  <c:v>18.25</c:v>
                </c:pt>
                <c:pt idx="433">
                  <c:v>17.5</c:v>
                </c:pt>
                <c:pt idx="434">
                  <c:v>16.55</c:v>
                </c:pt>
                <c:pt idx="435">
                  <c:v>16.55</c:v>
                </c:pt>
                <c:pt idx="436">
                  <c:v>15.8</c:v>
                </c:pt>
                <c:pt idx="437">
                  <c:v>14.5</c:v>
                </c:pt>
                <c:pt idx="438">
                  <c:v>14.7</c:v>
                </c:pt>
                <c:pt idx="439">
                  <c:v>14.85</c:v>
                </c:pt>
                <c:pt idx="440">
                  <c:v>15.25</c:v>
                </c:pt>
                <c:pt idx="441">
                  <c:v>15.55</c:v>
                </c:pt>
                <c:pt idx="442">
                  <c:v>16.15</c:v>
                </c:pt>
                <c:pt idx="443">
                  <c:v>16.4</c:v>
                </c:pt>
                <c:pt idx="444">
                  <c:v>15.65</c:v>
                </c:pt>
                <c:pt idx="445">
                  <c:v>15.8</c:v>
                </c:pt>
                <c:pt idx="446">
                  <c:v>15.8</c:v>
                </c:pt>
                <c:pt idx="447">
                  <c:v>15.65</c:v>
                </c:pt>
                <c:pt idx="448">
                  <c:v>15.65</c:v>
                </c:pt>
                <c:pt idx="449">
                  <c:v>15.25</c:v>
                </c:pt>
                <c:pt idx="450">
                  <c:v>15.35</c:v>
                </c:pt>
                <c:pt idx="451">
                  <c:v>15.55</c:v>
                </c:pt>
                <c:pt idx="452">
                  <c:v>15.5</c:v>
                </c:pt>
                <c:pt idx="453">
                  <c:v>15.35</c:v>
                </c:pt>
                <c:pt idx="454">
                  <c:v>15.3</c:v>
                </c:pt>
                <c:pt idx="455">
                  <c:v>15.35</c:v>
                </c:pt>
                <c:pt idx="456">
                  <c:v>14.75</c:v>
                </c:pt>
                <c:pt idx="457">
                  <c:v>14.95</c:v>
                </c:pt>
                <c:pt idx="458">
                  <c:v>14.85</c:v>
                </c:pt>
                <c:pt idx="459">
                  <c:v>14.45</c:v>
                </c:pt>
                <c:pt idx="460">
                  <c:v>13.8</c:v>
                </c:pt>
                <c:pt idx="461">
                  <c:v>14.1</c:v>
                </c:pt>
                <c:pt idx="462">
                  <c:v>14.2</c:v>
                </c:pt>
                <c:pt idx="463">
                  <c:v>13.7</c:v>
                </c:pt>
                <c:pt idx="464">
                  <c:v>13.6</c:v>
                </c:pt>
                <c:pt idx="465">
                  <c:v>13.65</c:v>
                </c:pt>
                <c:pt idx="466">
                  <c:v>13.7</c:v>
                </c:pt>
                <c:pt idx="467">
                  <c:v>12.75</c:v>
                </c:pt>
                <c:pt idx="468">
                  <c:v>12.25</c:v>
                </c:pt>
                <c:pt idx="469">
                  <c:v>12.9</c:v>
                </c:pt>
                <c:pt idx="470">
                  <c:v>13.05</c:v>
                </c:pt>
                <c:pt idx="471">
                  <c:v>14.5</c:v>
                </c:pt>
                <c:pt idx="472">
                  <c:v>15.3</c:v>
                </c:pt>
                <c:pt idx="473">
                  <c:v>15.0</c:v>
                </c:pt>
                <c:pt idx="474">
                  <c:v>14.9</c:v>
                </c:pt>
                <c:pt idx="475">
                  <c:v>15.25</c:v>
                </c:pt>
                <c:pt idx="476">
                  <c:v>14.85</c:v>
                </c:pt>
                <c:pt idx="477">
                  <c:v>13.65</c:v>
                </c:pt>
                <c:pt idx="478">
                  <c:v>13.75</c:v>
                </c:pt>
                <c:pt idx="479">
                  <c:v>14.25</c:v>
                </c:pt>
                <c:pt idx="480">
                  <c:v>14.75</c:v>
                </c:pt>
                <c:pt idx="481">
                  <c:v>14.8</c:v>
                </c:pt>
                <c:pt idx="482">
                  <c:v>15.1</c:v>
                </c:pt>
                <c:pt idx="483">
                  <c:v>15.0</c:v>
                </c:pt>
                <c:pt idx="484">
                  <c:v>15.0</c:v>
                </c:pt>
                <c:pt idx="485">
                  <c:v>15.5</c:v>
                </c:pt>
                <c:pt idx="486">
                  <c:v>15.45</c:v>
                </c:pt>
                <c:pt idx="487">
                  <c:v>15.6</c:v>
                </c:pt>
                <c:pt idx="488">
                  <c:v>16.5</c:v>
                </c:pt>
                <c:pt idx="489">
                  <c:v>16.45</c:v>
                </c:pt>
                <c:pt idx="490">
                  <c:v>16.45</c:v>
                </c:pt>
                <c:pt idx="491">
                  <c:v>16.35</c:v>
                </c:pt>
                <c:pt idx="492">
                  <c:v>17.25</c:v>
                </c:pt>
                <c:pt idx="493">
                  <c:v>16.95</c:v>
                </c:pt>
                <c:pt idx="494">
                  <c:v>17.34</c:v>
                </c:pt>
                <c:pt idx="495">
                  <c:v>17.49</c:v>
                </c:pt>
                <c:pt idx="496">
                  <c:v>17.48</c:v>
                </c:pt>
                <c:pt idx="497">
                  <c:v>16.83</c:v>
                </c:pt>
                <c:pt idx="498">
                  <c:v>15.89</c:v>
                </c:pt>
                <c:pt idx="499">
                  <c:v>16.13</c:v>
                </c:pt>
                <c:pt idx="500">
                  <c:v>16.58</c:v>
                </c:pt>
                <c:pt idx="501">
                  <c:v>16.04</c:v>
                </c:pt>
                <c:pt idx="502">
                  <c:v>16.65</c:v>
                </c:pt>
                <c:pt idx="503">
                  <c:v>17.03</c:v>
                </c:pt>
                <c:pt idx="504">
                  <c:v>17.45</c:v>
                </c:pt>
                <c:pt idx="505">
                  <c:v>17.83</c:v>
                </c:pt>
                <c:pt idx="506">
                  <c:v>17.82</c:v>
                </c:pt>
                <c:pt idx="507">
                  <c:v>17.8</c:v>
                </c:pt>
                <c:pt idx="508">
                  <c:v>17.5</c:v>
                </c:pt>
                <c:pt idx="509">
                  <c:v>17.14</c:v>
                </c:pt>
                <c:pt idx="510">
                  <c:v>17.45</c:v>
                </c:pt>
                <c:pt idx="511">
                  <c:v>18.0</c:v>
                </c:pt>
                <c:pt idx="512">
                  <c:v>18.04</c:v>
                </c:pt>
                <c:pt idx="513">
                  <c:v>18.22</c:v>
                </c:pt>
                <c:pt idx="514">
                  <c:v>18.08</c:v>
                </c:pt>
                <c:pt idx="515">
                  <c:v>18.15</c:v>
                </c:pt>
                <c:pt idx="516">
                  <c:v>19.01</c:v>
                </c:pt>
                <c:pt idx="517">
                  <c:v>19.35</c:v>
                </c:pt>
                <c:pt idx="518">
                  <c:v>18.98</c:v>
                </c:pt>
                <c:pt idx="519">
                  <c:v>19.1</c:v>
                </c:pt>
                <c:pt idx="520">
                  <c:v>19.31</c:v>
                </c:pt>
                <c:pt idx="521">
                  <c:v>19.78</c:v>
                </c:pt>
                <c:pt idx="522">
                  <c:v>19.84</c:v>
                </c:pt>
                <c:pt idx="523">
                  <c:v>19.62</c:v>
                </c:pt>
                <c:pt idx="524">
                  <c:v>19.35</c:v>
                </c:pt>
                <c:pt idx="525">
                  <c:v>19.9</c:v>
                </c:pt>
                <c:pt idx="526">
                  <c:v>20.39</c:v>
                </c:pt>
                <c:pt idx="527">
                  <c:v>20.6</c:v>
                </c:pt>
                <c:pt idx="528">
                  <c:v>20.84</c:v>
                </c:pt>
                <c:pt idx="529">
                  <c:v>21.43</c:v>
                </c:pt>
                <c:pt idx="530">
                  <c:v>21.75</c:v>
                </c:pt>
                <c:pt idx="531">
                  <c:v>22.01</c:v>
                </c:pt>
                <c:pt idx="532">
                  <c:v>21.75</c:v>
                </c:pt>
                <c:pt idx="533">
                  <c:v>22.21</c:v>
                </c:pt>
                <c:pt idx="534">
                  <c:v>23.25</c:v>
                </c:pt>
                <c:pt idx="535">
                  <c:v>24.08</c:v>
                </c:pt>
                <c:pt idx="536">
                  <c:v>24.15</c:v>
                </c:pt>
                <c:pt idx="537">
                  <c:v>25.15</c:v>
                </c:pt>
                <c:pt idx="538">
                  <c:v>22.97</c:v>
                </c:pt>
                <c:pt idx="539">
                  <c:v>23.0</c:v>
                </c:pt>
                <c:pt idx="540">
                  <c:v>23.88</c:v>
                </c:pt>
                <c:pt idx="541">
                  <c:v>24.61</c:v>
                </c:pt>
                <c:pt idx="542">
                  <c:v>23.36</c:v>
                </c:pt>
                <c:pt idx="543">
                  <c:v>23.35</c:v>
                </c:pt>
                <c:pt idx="544">
                  <c:v>22.77</c:v>
                </c:pt>
                <c:pt idx="545">
                  <c:v>23.03</c:v>
                </c:pt>
                <c:pt idx="546">
                  <c:v>22.78</c:v>
                </c:pt>
                <c:pt idx="547">
                  <c:v>22.7</c:v>
                </c:pt>
                <c:pt idx="548">
                  <c:v>23.65</c:v>
                </c:pt>
                <c:pt idx="549">
                  <c:v>23.65</c:v>
                </c:pt>
                <c:pt idx="550">
                  <c:v>22.78</c:v>
                </c:pt>
                <c:pt idx="551">
                  <c:v>21.9</c:v>
                </c:pt>
                <c:pt idx="552">
                  <c:v>21.19</c:v>
                </c:pt>
                <c:pt idx="553">
                  <c:v>21.84</c:v>
                </c:pt>
                <c:pt idx="554">
                  <c:v>21.62</c:v>
                </c:pt>
                <c:pt idx="555">
                  <c:v>21.89</c:v>
                </c:pt>
                <c:pt idx="556">
                  <c:v>21.18</c:v>
                </c:pt>
                <c:pt idx="557">
                  <c:v>21.07</c:v>
                </c:pt>
                <c:pt idx="558">
                  <c:v>21.43</c:v>
                </c:pt>
                <c:pt idx="559">
                  <c:v>22.36</c:v>
                </c:pt>
                <c:pt idx="560">
                  <c:v>22.29</c:v>
                </c:pt>
                <c:pt idx="561">
                  <c:v>21.7</c:v>
                </c:pt>
                <c:pt idx="562">
                  <c:v>21.16</c:v>
                </c:pt>
                <c:pt idx="563">
                  <c:v>21.05</c:v>
                </c:pt>
                <c:pt idx="564">
                  <c:v>21.48</c:v>
                </c:pt>
                <c:pt idx="565">
                  <c:v>21.8</c:v>
                </c:pt>
                <c:pt idx="566">
                  <c:v>21.12</c:v>
                </c:pt>
                <c:pt idx="567">
                  <c:v>21.0</c:v>
                </c:pt>
                <c:pt idx="568">
                  <c:v>20.67</c:v>
                </c:pt>
                <c:pt idx="569">
                  <c:v>19.79</c:v>
                </c:pt>
                <c:pt idx="570">
                  <c:v>19.89</c:v>
                </c:pt>
                <c:pt idx="571">
                  <c:v>18.88</c:v>
                </c:pt>
                <c:pt idx="572">
                  <c:v>19.25</c:v>
                </c:pt>
                <c:pt idx="573">
                  <c:v>18.91</c:v>
                </c:pt>
                <c:pt idx="574">
                  <c:v>19.35</c:v>
                </c:pt>
                <c:pt idx="575">
                  <c:v>19.58</c:v>
                </c:pt>
                <c:pt idx="576">
                  <c:v>19.25</c:v>
                </c:pt>
                <c:pt idx="577">
                  <c:v>19.3</c:v>
                </c:pt>
                <c:pt idx="578">
                  <c:v>19.98</c:v>
                </c:pt>
                <c:pt idx="579">
                  <c:v>20.07</c:v>
                </c:pt>
                <c:pt idx="580">
                  <c:v>20.3</c:v>
                </c:pt>
                <c:pt idx="581">
                  <c:v>20.85</c:v>
                </c:pt>
                <c:pt idx="582">
                  <c:v>21.15</c:v>
                </c:pt>
                <c:pt idx="583">
                  <c:v>20.46</c:v>
                </c:pt>
                <c:pt idx="584">
                  <c:v>20.7</c:v>
                </c:pt>
                <c:pt idx="585">
                  <c:v>20.39</c:v>
                </c:pt>
                <c:pt idx="586">
                  <c:v>19.6</c:v>
                </c:pt>
                <c:pt idx="587">
                  <c:v>20.05</c:v>
                </c:pt>
                <c:pt idx="588">
                  <c:v>19.91</c:v>
                </c:pt>
                <c:pt idx="589">
                  <c:v>19.65</c:v>
                </c:pt>
                <c:pt idx="590">
                  <c:v>19.06</c:v>
                </c:pt>
                <c:pt idx="591">
                  <c:v>19.6</c:v>
                </c:pt>
                <c:pt idx="592">
                  <c:v>19.4</c:v>
                </c:pt>
                <c:pt idx="593">
                  <c:v>19.65</c:v>
                </c:pt>
                <c:pt idx="594">
                  <c:v>19.29</c:v>
                </c:pt>
                <c:pt idx="595">
                  <c:v>19.4</c:v>
                </c:pt>
                <c:pt idx="596">
                  <c:v>19.2</c:v>
                </c:pt>
                <c:pt idx="597">
                  <c:v>19.18</c:v>
                </c:pt>
                <c:pt idx="598">
                  <c:v>18.63</c:v>
                </c:pt>
                <c:pt idx="599">
                  <c:v>18.81</c:v>
                </c:pt>
                <c:pt idx="600">
                  <c:v>18.63</c:v>
                </c:pt>
                <c:pt idx="601">
                  <c:v>18.4</c:v>
                </c:pt>
                <c:pt idx="602">
                  <c:v>19.38</c:v>
                </c:pt>
                <c:pt idx="603">
                  <c:v>19.93</c:v>
                </c:pt>
                <c:pt idx="604">
                  <c:v>19.4</c:v>
                </c:pt>
                <c:pt idx="605">
                  <c:v>19.4</c:v>
                </c:pt>
                <c:pt idx="606">
                  <c:v>19.77</c:v>
                </c:pt>
                <c:pt idx="607">
                  <c:v>20.91</c:v>
                </c:pt>
                <c:pt idx="608">
                  <c:v>20.25</c:v>
                </c:pt>
                <c:pt idx="609">
                  <c:v>20.53</c:v>
                </c:pt>
                <c:pt idx="610">
                  <c:v>20.47</c:v>
                </c:pt>
                <c:pt idx="611">
                  <c:v>20.31</c:v>
                </c:pt>
                <c:pt idx="612">
                  <c:v>20.76</c:v>
                </c:pt>
                <c:pt idx="613">
                  <c:v>21.1</c:v>
                </c:pt>
                <c:pt idx="614">
                  <c:v>20.53</c:v>
                </c:pt>
                <c:pt idx="615">
                  <c:v>20.7</c:v>
                </c:pt>
                <c:pt idx="616">
                  <c:v>20.54</c:v>
                </c:pt>
                <c:pt idx="617">
                  <c:v>20.8</c:v>
                </c:pt>
                <c:pt idx="618">
                  <c:v>21.28</c:v>
                </c:pt>
                <c:pt idx="619">
                  <c:v>21.77</c:v>
                </c:pt>
                <c:pt idx="620">
                  <c:v>21.75</c:v>
                </c:pt>
                <c:pt idx="621">
                  <c:v>21.75</c:v>
                </c:pt>
                <c:pt idx="622">
                  <c:v>21.39</c:v>
                </c:pt>
                <c:pt idx="623">
                  <c:v>21.3</c:v>
                </c:pt>
                <c:pt idx="624">
                  <c:v>21.6</c:v>
                </c:pt>
                <c:pt idx="625">
                  <c:v>21.68</c:v>
                </c:pt>
                <c:pt idx="626">
                  <c:v>21.6</c:v>
                </c:pt>
                <c:pt idx="627">
                  <c:v>21.7</c:v>
                </c:pt>
                <c:pt idx="628">
                  <c:v>21.38</c:v>
                </c:pt>
                <c:pt idx="629">
                  <c:v>21.56</c:v>
                </c:pt>
                <c:pt idx="630">
                  <c:v>21.52</c:v>
                </c:pt>
                <c:pt idx="631">
                  <c:v>21.67</c:v>
                </c:pt>
                <c:pt idx="632">
                  <c:v>21.65</c:v>
                </c:pt>
                <c:pt idx="633">
                  <c:v>22.18</c:v>
                </c:pt>
                <c:pt idx="634">
                  <c:v>22.36</c:v>
                </c:pt>
                <c:pt idx="635">
                  <c:v>22.35</c:v>
                </c:pt>
                <c:pt idx="636">
                  <c:v>22.6</c:v>
                </c:pt>
                <c:pt idx="637">
                  <c:v>22.82</c:v>
                </c:pt>
                <c:pt idx="638">
                  <c:v>23.0</c:v>
                </c:pt>
                <c:pt idx="639">
                  <c:v>22.83</c:v>
                </c:pt>
                <c:pt idx="640">
                  <c:v>22.62</c:v>
                </c:pt>
                <c:pt idx="641">
                  <c:v>22.16</c:v>
                </c:pt>
                <c:pt idx="642">
                  <c:v>22.34</c:v>
                </c:pt>
                <c:pt idx="643">
                  <c:v>22.55</c:v>
                </c:pt>
                <c:pt idx="644">
                  <c:v>22.78</c:v>
                </c:pt>
                <c:pt idx="645">
                  <c:v>22.72</c:v>
                </c:pt>
                <c:pt idx="646">
                  <c:v>22.88</c:v>
                </c:pt>
                <c:pt idx="647">
                  <c:v>22.17</c:v>
                </c:pt>
                <c:pt idx="648">
                  <c:v>22.27</c:v>
                </c:pt>
                <c:pt idx="649">
                  <c:v>21.7</c:v>
                </c:pt>
                <c:pt idx="650">
                  <c:v>21.5</c:v>
                </c:pt>
                <c:pt idx="651">
                  <c:v>21.5</c:v>
                </c:pt>
                <c:pt idx="652">
                  <c:v>21.52</c:v>
                </c:pt>
                <c:pt idx="653">
                  <c:v>21.62</c:v>
                </c:pt>
                <c:pt idx="654">
                  <c:v>21.65</c:v>
                </c:pt>
                <c:pt idx="655">
                  <c:v>21.85</c:v>
                </c:pt>
                <c:pt idx="656">
                  <c:v>21.91</c:v>
                </c:pt>
                <c:pt idx="657">
                  <c:v>22.3</c:v>
                </c:pt>
                <c:pt idx="658">
                  <c:v>22.97</c:v>
                </c:pt>
                <c:pt idx="659">
                  <c:v>22.6</c:v>
                </c:pt>
                <c:pt idx="660">
                  <c:v>22.54</c:v>
                </c:pt>
                <c:pt idx="661">
                  <c:v>22.85</c:v>
                </c:pt>
                <c:pt idx="662">
                  <c:v>23.74</c:v>
                </c:pt>
                <c:pt idx="663">
                  <c:v>23.72</c:v>
                </c:pt>
                <c:pt idx="664">
                  <c:v>23.7</c:v>
                </c:pt>
                <c:pt idx="665">
                  <c:v>23.69</c:v>
                </c:pt>
                <c:pt idx="666">
                  <c:v>23.8</c:v>
                </c:pt>
                <c:pt idx="667">
                  <c:v>23.53</c:v>
                </c:pt>
                <c:pt idx="668">
                  <c:v>23.29</c:v>
                </c:pt>
                <c:pt idx="669">
                  <c:v>22.7</c:v>
                </c:pt>
                <c:pt idx="670">
                  <c:v>22.35</c:v>
                </c:pt>
                <c:pt idx="671">
                  <c:v>22.98</c:v>
                </c:pt>
                <c:pt idx="672">
                  <c:v>23.4</c:v>
                </c:pt>
                <c:pt idx="673">
                  <c:v>22.81</c:v>
                </c:pt>
                <c:pt idx="674">
                  <c:v>22.77</c:v>
                </c:pt>
                <c:pt idx="675">
                  <c:v>22.3</c:v>
                </c:pt>
                <c:pt idx="676">
                  <c:v>22.43</c:v>
                </c:pt>
                <c:pt idx="677">
                  <c:v>22.51</c:v>
                </c:pt>
                <c:pt idx="678">
                  <c:v>22.7</c:v>
                </c:pt>
                <c:pt idx="679">
                  <c:v>22.8</c:v>
                </c:pt>
                <c:pt idx="680">
                  <c:v>22.65</c:v>
                </c:pt>
                <c:pt idx="681">
                  <c:v>22.35</c:v>
                </c:pt>
                <c:pt idx="682">
                  <c:v>22.6</c:v>
                </c:pt>
                <c:pt idx="683">
                  <c:v>22.92</c:v>
                </c:pt>
                <c:pt idx="684">
                  <c:v>23.54</c:v>
                </c:pt>
                <c:pt idx="685">
                  <c:v>23.55</c:v>
                </c:pt>
                <c:pt idx="686">
                  <c:v>23.66</c:v>
                </c:pt>
                <c:pt idx="687">
                  <c:v>23.7</c:v>
                </c:pt>
                <c:pt idx="688">
                  <c:v>23.42</c:v>
                </c:pt>
                <c:pt idx="689">
                  <c:v>23.11</c:v>
                </c:pt>
                <c:pt idx="690">
                  <c:v>23.11</c:v>
                </c:pt>
                <c:pt idx="691">
                  <c:v>23.41</c:v>
                </c:pt>
                <c:pt idx="692">
                  <c:v>23.17</c:v>
                </c:pt>
                <c:pt idx="693">
                  <c:v>22.75</c:v>
                </c:pt>
                <c:pt idx="694">
                  <c:v>22.23</c:v>
                </c:pt>
                <c:pt idx="695">
                  <c:v>22.28</c:v>
                </c:pt>
                <c:pt idx="696">
                  <c:v>20.84</c:v>
                </c:pt>
                <c:pt idx="697">
                  <c:v>20.31</c:v>
                </c:pt>
                <c:pt idx="698">
                  <c:v>20.03</c:v>
                </c:pt>
                <c:pt idx="699">
                  <c:v>19.76</c:v>
                </c:pt>
                <c:pt idx="700">
                  <c:v>21.04</c:v>
                </c:pt>
                <c:pt idx="701">
                  <c:v>20.65</c:v>
                </c:pt>
                <c:pt idx="702">
                  <c:v>20.7</c:v>
                </c:pt>
                <c:pt idx="703">
                  <c:v>20.08</c:v>
                </c:pt>
                <c:pt idx="704">
                  <c:v>19.1</c:v>
                </c:pt>
                <c:pt idx="705">
                  <c:v>19.22</c:v>
                </c:pt>
                <c:pt idx="706">
                  <c:v>19.19</c:v>
                </c:pt>
                <c:pt idx="707">
                  <c:v>18.84</c:v>
                </c:pt>
                <c:pt idx="708">
                  <c:v>19.97</c:v>
                </c:pt>
                <c:pt idx="709">
                  <c:v>20.44</c:v>
                </c:pt>
                <c:pt idx="710">
                  <c:v>20.39</c:v>
                </c:pt>
                <c:pt idx="711">
                  <c:v>20.16</c:v>
                </c:pt>
                <c:pt idx="712">
                  <c:v>19.97</c:v>
                </c:pt>
                <c:pt idx="713">
                  <c:v>19.93</c:v>
                </c:pt>
                <c:pt idx="714">
                  <c:v>20.72</c:v>
                </c:pt>
                <c:pt idx="715">
                  <c:v>20.87</c:v>
                </c:pt>
                <c:pt idx="716">
                  <c:v>20.93</c:v>
                </c:pt>
                <c:pt idx="717">
                  <c:v>21.64</c:v>
                </c:pt>
                <c:pt idx="718">
                  <c:v>21.5</c:v>
                </c:pt>
                <c:pt idx="719">
                  <c:v>21.7</c:v>
                </c:pt>
                <c:pt idx="720">
                  <c:v>21.48</c:v>
                </c:pt>
                <c:pt idx="721">
                  <c:v>21.59</c:v>
                </c:pt>
                <c:pt idx="722">
                  <c:v>21.35</c:v>
                </c:pt>
                <c:pt idx="723">
                  <c:v>21.26</c:v>
                </c:pt>
                <c:pt idx="724">
                  <c:v>21.16</c:v>
                </c:pt>
                <c:pt idx="725">
                  <c:v>21.31</c:v>
                </c:pt>
                <c:pt idx="726">
                  <c:v>20.88</c:v>
                </c:pt>
                <c:pt idx="727">
                  <c:v>20.67</c:v>
                </c:pt>
                <c:pt idx="728">
                  <c:v>21.24</c:v>
                </c:pt>
                <c:pt idx="729">
                  <c:v>21.35</c:v>
                </c:pt>
                <c:pt idx="730">
                  <c:v>21.38</c:v>
                </c:pt>
                <c:pt idx="731">
                  <c:v>21.66</c:v>
                </c:pt>
                <c:pt idx="732">
                  <c:v>21.86</c:v>
                </c:pt>
                <c:pt idx="733">
                  <c:v>21.95</c:v>
                </c:pt>
                <c:pt idx="734">
                  <c:v>22.55</c:v>
                </c:pt>
                <c:pt idx="735">
                  <c:v>22.21</c:v>
                </c:pt>
                <c:pt idx="736">
                  <c:v>21.43</c:v>
                </c:pt>
                <c:pt idx="737">
                  <c:v>21.66</c:v>
                </c:pt>
                <c:pt idx="738">
                  <c:v>21.56</c:v>
                </c:pt>
                <c:pt idx="739">
                  <c:v>21.97</c:v>
                </c:pt>
                <c:pt idx="740">
                  <c:v>22.54</c:v>
                </c:pt>
                <c:pt idx="741">
                  <c:v>22.51</c:v>
                </c:pt>
                <c:pt idx="742">
                  <c:v>22.26</c:v>
                </c:pt>
                <c:pt idx="743">
                  <c:v>21.76</c:v>
                </c:pt>
                <c:pt idx="744">
                  <c:v>22.27</c:v>
                </c:pt>
                <c:pt idx="745">
                  <c:v>22.52</c:v>
                </c:pt>
                <c:pt idx="746">
                  <c:v>23.42</c:v>
                </c:pt>
                <c:pt idx="747">
                  <c:v>23.47</c:v>
                </c:pt>
                <c:pt idx="748">
                  <c:v>23.31</c:v>
                </c:pt>
                <c:pt idx="749">
                  <c:v>23.82</c:v>
                </c:pt>
                <c:pt idx="750">
                  <c:v>23.51</c:v>
                </c:pt>
                <c:pt idx="751">
                  <c:v>23.69</c:v>
                </c:pt>
                <c:pt idx="752">
                  <c:v>24.44</c:v>
                </c:pt>
                <c:pt idx="753">
                  <c:v>24.38</c:v>
                </c:pt>
                <c:pt idx="754">
                  <c:v>25.0</c:v>
                </c:pt>
                <c:pt idx="755">
                  <c:v>25.14</c:v>
                </c:pt>
                <c:pt idx="756">
                  <c:v>24.8</c:v>
                </c:pt>
                <c:pt idx="757">
                  <c:v>24.69</c:v>
                </c:pt>
                <c:pt idx="758">
                  <c:v>24.51</c:v>
                </c:pt>
                <c:pt idx="759">
                  <c:v>25.23</c:v>
                </c:pt>
                <c:pt idx="760">
                  <c:v>25.34</c:v>
                </c:pt>
                <c:pt idx="761">
                  <c:v>25.0</c:v>
                </c:pt>
                <c:pt idx="762">
                  <c:v>24.51</c:v>
                </c:pt>
                <c:pt idx="763">
                  <c:v>24.74</c:v>
                </c:pt>
                <c:pt idx="764">
                  <c:v>24.63</c:v>
                </c:pt>
                <c:pt idx="765">
                  <c:v>24.19</c:v>
                </c:pt>
                <c:pt idx="766">
                  <c:v>23.88</c:v>
                </c:pt>
                <c:pt idx="767">
                  <c:v>23.56</c:v>
                </c:pt>
                <c:pt idx="768">
                  <c:v>24.5</c:v>
                </c:pt>
                <c:pt idx="769">
                  <c:v>25.31</c:v>
                </c:pt>
                <c:pt idx="770">
                  <c:v>25.03</c:v>
                </c:pt>
                <c:pt idx="771">
                  <c:v>24.91</c:v>
                </c:pt>
                <c:pt idx="772">
                  <c:v>25.17</c:v>
                </c:pt>
                <c:pt idx="773">
                  <c:v>25.39</c:v>
                </c:pt>
                <c:pt idx="774">
                  <c:v>25.04</c:v>
                </c:pt>
                <c:pt idx="775">
                  <c:v>24.46</c:v>
                </c:pt>
                <c:pt idx="776">
                  <c:v>24.68</c:v>
                </c:pt>
                <c:pt idx="777">
                  <c:v>24.89</c:v>
                </c:pt>
                <c:pt idx="778">
                  <c:v>25.31</c:v>
                </c:pt>
                <c:pt idx="779">
                  <c:v>25.36</c:v>
                </c:pt>
                <c:pt idx="780">
                  <c:v>25.73</c:v>
                </c:pt>
                <c:pt idx="781">
                  <c:v>26.06</c:v>
                </c:pt>
                <c:pt idx="782">
                  <c:v>26.11</c:v>
                </c:pt>
                <c:pt idx="783">
                  <c:v>26.38</c:v>
                </c:pt>
                <c:pt idx="784">
                  <c:v>26.34</c:v>
                </c:pt>
                <c:pt idx="785">
                  <c:v>26.19</c:v>
                </c:pt>
                <c:pt idx="786">
                  <c:v>26.59</c:v>
                </c:pt>
                <c:pt idx="787">
                  <c:v>26.1</c:v>
                </c:pt>
                <c:pt idx="788">
                  <c:v>26.34</c:v>
                </c:pt>
                <c:pt idx="789">
                  <c:v>27.13</c:v>
                </c:pt>
                <c:pt idx="790">
                  <c:v>26.6</c:v>
                </c:pt>
                <c:pt idx="791">
                  <c:v>26.44</c:v>
                </c:pt>
                <c:pt idx="792">
                  <c:v>27.54</c:v>
                </c:pt>
                <c:pt idx="793">
                  <c:v>27.49</c:v>
                </c:pt>
                <c:pt idx="794">
                  <c:v>27.2</c:v>
                </c:pt>
                <c:pt idx="795">
                  <c:v>27.32</c:v>
                </c:pt>
                <c:pt idx="796">
                  <c:v>27.16</c:v>
                </c:pt>
                <c:pt idx="797">
                  <c:v>27.0</c:v>
                </c:pt>
                <c:pt idx="798">
                  <c:v>27.13</c:v>
                </c:pt>
                <c:pt idx="799">
                  <c:v>27.24</c:v>
                </c:pt>
                <c:pt idx="800">
                  <c:v>27.5</c:v>
                </c:pt>
                <c:pt idx="801">
                  <c:v>27.64</c:v>
                </c:pt>
                <c:pt idx="802">
                  <c:v>27.41</c:v>
                </c:pt>
                <c:pt idx="803">
                  <c:v>27.77</c:v>
                </c:pt>
                <c:pt idx="804">
                  <c:v>27.78</c:v>
                </c:pt>
                <c:pt idx="805">
                  <c:v>27.59</c:v>
                </c:pt>
                <c:pt idx="806">
                  <c:v>27.88</c:v>
                </c:pt>
                <c:pt idx="807">
                  <c:v>28.34</c:v>
                </c:pt>
                <c:pt idx="808">
                  <c:v>28.77</c:v>
                </c:pt>
                <c:pt idx="809">
                  <c:v>29.33</c:v>
                </c:pt>
                <c:pt idx="810">
                  <c:v>27.99</c:v>
                </c:pt>
                <c:pt idx="811">
                  <c:v>27.45</c:v>
                </c:pt>
                <c:pt idx="812">
                  <c:v>27.64</c:v>
                </c:pt>
                <c:pt idx="813">
                  <c:v>27.51</c:v>
                </c:pt>
                <c:pt idx="814">
                  <c:v>25.79</c:v>
                </c:pt>
                <c:pt idx="815">
                  <c:v>26.02</c:v>
                </c:pt>
                <c:pt idx="816">
                  <c:v>26.68</c:v>
                </c:pt>
                <c:pt idx="817">
                  <c:v>27.45</c:v>
                </c:pt>
                <c:pt idx="818">
                  <c:v>27.26</c:v>
                </c:pt>
                <c:pt idx="819">
                  <c:v>26.32</c:v>
                </c:pt>
                <c:pt idx="820">
                  <c:v>25.03</c:v>
                </c:pt>
                <c:pt idx="821">
                  <c:v>25.76</c:v>
                </c:pt>
                <c:pt idx="822">
                  <c:v>24.5</c:v>
                </c:pt>
                <c:pt idx="823">
                  <c:v>24.49</c:v>
                </c:pt>
                <c:pt idx="824">
                  <c:v>24.67</c:v>
                </c:pt>
                <c:pt idx="825">
                  <c:v>24.74</c:v>
                </c:pt>
                <c:pt idx="826">
                  <c:v>25.14</c:v>
                </c:pt>
                <c:pt idx="827">
                  <c:v>24.94</c:v>
                </c:pt>
                <c:pt idx="828">
                  <c:v>24.41</c:v>
                </c:pt>
                <c:pt idx="829">
                  <c:v>23.63</c:v>
                </c:pt>
                <c:pt idx="830">
                  <c:v>22.7</c:v>
                </c:pt>
                <c:pt idx="831">
                  <c:v>22.06</c:v>
                </c:pt>
                <c:pt idx="832">
                  <c:v>21.38</c:v>
                </c:pt>
                <c:pt idx="833">
                  <c:v>21.21</c:v>
                </c:pt>
                <c:pt idx="834">
                  <c:v>21.67</c:v>
                </c:pt>
                <c:pt idx="835">
                  <c:v>22.26</c:v>
                </c:pt>
                <c:pt idx="836">
                  <c:v>22.82</c:v>
                </c:pt>
                <c:pt idx="837">
                  <c:v>22.61</c:v>
                </c:pt>
                <c:pt idx="838">
                  <c:v>22.65</c:v>
                </c:pt>
                <c:pt idx="839">
                  <c:v>23.31</c:v>
                </c:pt>
                <c:pt idx="840">
                  <c:v>23.67</c:v>
                </c:pt>
                <c:pt idx="841">
                  <c:v>23.43</c:v>
                </c:pt>
                <c:pt idx="842">
                  <c:v>23.19</c:v>
                </c:pt>
                <c:pt idx="843">
                  <c:v>23.59</c:v>
                </c:pt>
                <c:pt idx="844">
                  <c:v>23.73</c:v>
                </c:pt>
                <c:pt idx="845">
                  <c:v>24.42</c:v>
                </c:pt>
                <c:pt idx="846">
                  <c:v>24.72</c:v>
                </c:pt>
                <c:pt idx="847">
                  <c:v>24.58</c:v>
                </c:pt>
                <c:pt idx="848">
                  <c:v>24.37</c:v>
                </c:pt>
                <c:pt idx="849">
                  <c:v>24.72</c:v>
                </c:pt>
                <c:pt idx="850">
                  <c:v>25.14</c:v>
                </c:pt>
                <c:pt idx="851">
                  <c:v>25.17</c:v>
                </c:pt>
                <c:pt idx="852">
                  <c:v>25.19</c:v>
                </c:pt>
                <c:pt idx="853">
                  <c:v>24.96</c:v>
                </c:pt>
                <c:pt idx="854">
                  <c:v>24.72</c:v>
                </c:pt>
                <c:pt idx="855">
                  <c:v>24.45</c:v>
                </c:pt>
                <c:pt idx="856">
                  <c:v>24.65</c:v>
                </c:pt>
                <c:pt idx="857">
                  <c:v>24.4</c:v>
                </c:pt>
                <c:pt idx="858">
                  <c:v>24.19</c:v>
                </c:pt>
                <c:pt idx="859">
                  <c:v>22.86</c:v>
                </c:pt>
                <c:pt idx="860">
                  <c:v>22.77</c:v>
                </c:pt>
                <c:pt idx="861">
                  <c:v>23.07</c:v>
                </c:pt>
                <c:pt idx="862">
                  <c:v>23.9</c:v>
                </c:pt>
                <c:pt idx="863">
                  <c:v>23.03</c:v>
                </c:pt>
                <c:pt idx="864">
                  <c:v>22.91</c:v>
                </c:pt>
                <c:pt idx="865">
                  <c:v>23.25</c:v>
                </c:pt>
                <c:pt idx="866">
                  <c:v>23.78</c:v>
                </c:pt>
                <c:pt idx="867">
                  <c:v>24.68</c:v>
                </c:pt>
                <c:pt idx="868">
                  <c:v>24.85</c:v>
                </c:pt>
                <c:pt idx="869">
                  <c:v>25.06</c:v>
                </c:pt>
                <c:pt idx="870">
                  <c:v>24.65</c:v>
                </c:pt>
                <c:pt idx="871">
                  <c:v>24.67</c:v>
                </c:pt>
                <c:pt idx="872">
                  <c:v>24.45</c:v>
                </c:pt>
                <c:pt idx="873">
                  <c:v>23.19</c:v>
                </c:pt>
                <c:pt idx="874">
                  <c:v>22.35</c:v>
                </c:pt>
                <c:pt idx="875">
                  <c:v>22.83</c:v>
                </c:pt>
                <c:pt idx="876">
                  <c:v>23.14</c:v>
                </c:pt>
                <c:pt idx="877">
                  <c:v>23.07</c:v>
                </c:pt>
                <c:pt idx="878">
                  <c:v>22.08</c:v>
                </c:pt>
                <c:pt idx="879">
                  <c:v>22.25</c:v>
                </c:pt>
                <c:pt idx="880">
                  <c:v>21.81</c:v>
                </c:pt>
                <c:pt idx="881">
                  <c:v>22.5</c:v>
                </c:pt>
                <c:pt idx="882">
                  <c:v>22.04</c:v>
                </c:pt>
                <c:pt idx="883">
                  <c:v>22.84</c:v>
                </c:pt>
                <c:pt idx="884">
                  <c:v>23.29</c:v>
                </c:pt>
                <c:pt idx="885">
                  <c:v>22.82</c:v>
                </c:pt>
                <c:pt idx="886">
                  <c:v>21.91</c:v>
                </c:pt>
                <c:pt idx="887">
                  <c:v>21.68</c:v>
                </c:pt>
                <c:pt idx="888">
                  <c:v>21.8</c:v>
                </c:pt>
                <c:pt idx="889">
                  <c:v>21.25</c:v>
                </c:pt>
                <c:pt idx="890">
                  <c:v>19.9</c:v>
                </c:pt>
                <c:pt idx="891">
                  <c:v>20.19</c:v>
                </c:pt>
                <c:pt idx="892">
                  <c:v>19.14</c:v>
                </c:pt>
                <c:pt idx="893">
                  <c:v>17.87</c:v>
                </c:pt>
                <c:pt idx="894">
                  <c:v>17.63</c:v>
                </c:pt>
                <c:pt idx="895">
                  <c:v>18.45</c:v>
                </c:pt>
                <c:pt idx="896">
                  <c:v>18.12</c:v>
                </c:pt>
                <c:pt idx="897">
                  <c:v>17.94</c:v>
                </c:pt>
                <c:pt idx="898">
                  <c:v>18.25</c:v>
                </c:pt>
                <c:pt idx="899">
                  <c:v>18.94</c:v>
                </c:pt>
                <c:pt idx="900">
                  <c:v>18.54</c:v>
                </c:pt>
                <c:pt idx="901">
                  <c:v>18.2</c:v>
                </c:pt>
                <c:pt idx="902">
                  <c:v>18.69</c:v>
                </c:pt>
                <c:pt idx="903">
                  <c:v>18.51</c:v>
                </c:pt>
                <c:pt idx="904">
                  <c:v>17.94</c:v>
                </c:pt>
                <c:pt idx="905">
                  <c:v>17.95</c:v>
                </c:pt>
                <c:pt idx="906">
                  <c:v>17.95</c:v>
                </c:pt>
                <c:pt idx="907">
                  <c:v>17.43</c:v>
                </c:pt>
                <c:pt idx="908">
                  <c:v>17.03</c:v>
                </c:pt>
                <c:pt idx="909">
                  <c:v>16.55</c:v>
                </c:pt>
                <c:pt idx="910">
                  <c:v>16.33</c:v>
                </c:pt>
                <c:pt idx="911">
                  <c:v>14.92</c:v>
                </c:pt>
                <c:pt idx="912">
                  <c:v>15.03</c:v>
                </c:pt>
                <c:pt idx="913">
                  <c:v>15.86</c:v>
                </c:pt>
                <c:pt idx="914">
                  <c:v>15.76</c:v>
                </c:pt>
                <c:pt idx="915">
                  <c:v>15.63</c:v>
                </c:pt>
                <c:pt idx="916">
                  <c:v>16.31</c:v>
                </c:pt>
                <c:pt idx="917">
                  <c:v>15.52</c:v>
                </c:pt>
                <c:pt idx="918">
                  <c:v>15.53</c:v>
                </c:pt>
                <c:pt idx="919">
                  <c:v>15.36</c:v>
                </c:pt>
                <c:pt idx="920">
                  <c:v>15.22</c:v>
                </c:pt>
                <c:pt idx="921">
                  <c:v>14.82</c:v>
                </c:pt>
                <c:pt idx="922">
                  <c:v>13.72</c:v>
                </c:pt>
                <c:pt idx="923">
                  <c:v>14.45</c:v>
                </c:pt>
                <c:pt idx="924">
                  <c:v>14.28</c:v>
                </c:pt>
                <c:pt idx="925">
                  <c:v>14.37</c:v>
                </c:pt>
                <c:pt idx="926">
                  <c:v>14.86</c:v>
                </c:pt>
                <c:pt idx="927">
                  <c:v>14.88</c:v>
                </c:pt>
                <c:pt idx="928">
                  <c:v>15.3</c:v>
                </c:pt>
                <c:pt idx="929">
                  <c:v>15.95</c:v>
                </c:pt>
                <c:pt idx="930">
                  <c:v>15.73</c:v>
                </c:pt>
                <c:pt idx="931">
                  <c:v>15.74</c:v>
                </c:pt>
                <c:pt idx="932">
                  <c:v>16.07</c:v>
                </c:pt>
                <c:pt idx="933">
                  <c:v>15.81</c:v>
                </c:pt>
                <c:pt idx="934">
                  <c:v>15.75</c:v>
                </c:pt>
                <c:pt idx="935">
                  <c:v>15.75</c:v>
                </c:pt>
                <c:pt idx="936">
                  <c:v>15.81</c:v>
                </c:pt>
                <c:pt idx="937">
                  <c:v>16.02</c:v>
                </c:pt>
                <c:pt idx="938">
                  <c:v>15.9</c:v>
                </c:pt>
                <c:pt idx="939">
                  <c:v>15.55</c:v>
                </c:pt>
                <c:pt idx="940">
                  <c:v>15.38</c:v>
                </c:pt>
                <c:pt idx="941">
                  <c:v>15.69</c:v>
                </c:pt>
                <c:pt idx="942">
                  <c:v>15.45</c:v>
                </c:pt>
                <c:pt idx="943">
                  <c:v>14.76</c:v>
                </c:pt>
                <c:pt idx="944">
                  <c:v>14.44</c:v>
                </c:pt>
                <c:pt idx="945">
                  <c:v>13.94</c:v>
                </c:pt>
                <c:pt idx="946">
                  <c:v>13.78</c:v>
                </c:pt>
                <c:pt idx="947">
                  <c:v>13.28</c:v>
                </c:pt>
                <c:pt idx="948">
                  <c:v>13.25</c:v>
                </c:pt>
                <c:pt idx="949">
                  <c:v>12.6</c:v>
                </c:pt>
                <c:pt idx="950">
                  <c:v>11.63</c:v>
                </c:pt>
                <c:pt idx="951">
                  <c:v>11.51</c:v>
                </c:pt>
                <c:pt idx="952">
                  <c:v>11.5</c:v>
                </c:pt>
                <c:pt idx="953">
                  <c:v>11.7</c:v>
                </c:pt>
                <c:pt idx="954">
                  <c:v>11.67</c:v>
                </c:pt>
                <c:pt idx="955">
                  <c:v>12.11</c:v>
                </c:pt>
                <c:pt idx="956">
                  <c:v>11.91</c:v>
                </c:pt>
                <c:pt idx="957">
                  <c:v>11.74</c:v>
                </c:pt>
                <c:pt idx="958">
                  <c:v>11.88</c:v>
                </c:pt>
                <c:pt idx="959">
                  <c:v>11.85</c:v>
                </c:pt>
                <c:pt idx="960">
                  <c:v>11.29</c:v>
                </c:pt>
                <c:pt idx="961">
                  <c:v>10.61</c:v>
                </c:pt>
                <c:pt idx="962">
                  <c:v>10.43</c:v>
                </c:pt>
                <c:pt idx="963">
                  <c:v>10.2</c:v>
                </c:pt>
                <c:pt idx="964">
                  <c:v>10.07</c:v>
                </c:pt>
                <c:pt idx="965">
                  <c:v>10.05</c:v>
                </c:pt>
                <c:pt idx="966">
                  <c:v>9.33</c:v>
                </c:pt>
                <c:pt idx="967">
                  <c:v>8.49</c:v>
                </c:pt>
                <c:pt idx="968">
                  <c:v>8.2</c:v>
                </c:pt>
                <c:pt idx="969">
                  <c:v>8.630000000000001</c:v>
                </c:pt>
                <c:pt idx="970">
                  <c:v>8.4</c:v>
                </c:pt>
                <c:pt idx="971">
                  <c:v>8.64</c:v>
                </c:pt>
                <c:pt idx="972">
                  <c:v>9.68</c:v>
                </c:pt>
                <c:pt idx="973">
                  <c:v>10.81</c:v>
                </c:pt>
                <c:pt idx="974">
                  <c:v>9.97</c:v>
                </c:pt>
                <c:pt idx="975">
                  <c:v>9.64</c:v>
                </c:pt>
                <c:pt idx="976">
                  <c:v>9.36</c:v>
                </c:pt>
                <c:pt idx="977">
                  <c:v>9.74</c:v>
                </c:pt>
                <c:pt idx="978">
                  <c:v>10.6</c:v>
                </c:pt>
                <c:pt idx="979">
                  <c:v>10.09</c:v>
                </c:pt>
                <c:pt idx="980">
                  <c:v>10.06</c:v>
                </c:pt>
                <c:pt idx="981">
                  <c:v>10.98</c:v>
                </c:pt>
                <c:pt idx="982">
                  <c:v>11.64</c:v>
                </c:pt>
                <c:pt idx="983">
                  <c:v>11.29</c:v>
                </c:pt>
                <c:pt idx="984">
                  <c:v>10.83</c:v>
                </c:pt>
                <c:pt idx="985">
                  <c:v>11.65</c:v>
                </c:pt>
                <c:pt idx="986">
                  <c:v>12.01</c:v>
                </c:pt>
                <c:pt idx="987">
                  <c:v>11.69</c:v>
                </c:pt>
                <c:pt idx="988">
                  <c:v>11.87</c:v>
                </c:pt>
                <c:pt idx="989">
                  <c:v>12.29</c:v>
                </c:pt>
                <c:pt idx="990">
                  <c:v>12.58</c:v>
                </c:pt>
                <c:pt idx="991">
                  <c:v>12.96</c:v>
                </c:pt>
                <c:pt idx="992">
                  <c:v>12.42</c:v>
                </c:pt>
                <c:pt idx="993">
                  <c:v>11.77</c:v>
                </c:pt>
                <c:pt idx="994">
                  <c:v>11.28</c:v>
                </c:pt>
                <c:pt idx="995">
                  <c:v>11.94</c:v>
                </c:pt>
                <c:pt idx="996">
                  <c:v>11.27</c:v>
                </c:pt>
                <c:pt idx="997">
                  <c:v>10.63</c:v>
                </c:pt>
                <c:pt idx="998">
                  <c:v>10.95</c:v>
                </c:pt>
                <c:pt idx="999">
                  <c:v>11.19</c:v>
                </c:pt>
                <c:pt idx="1000">
                  <c:v>11.2</c:v>
                </c:pt>
                <c:pt idx="1001">
                  <c:v>11.75</c:v>
                </c:pt>
                <c:pt idx="1002">
                  <c:v>12.22</c:v>
                </c:pt>
                <c:pt idx="1003">
                  <c:v>12.14</c:v>
                </c:pt>
                <c:pt idx="1004">
                  <c:v>12.52</c:v>
                </c:pt>
                <c:pt idx="1005">
                  <c:v>12.71</c:v>
                </c:pt>
                <c:pt idx="1006">
                  <c:v>12.41</c:v>
                </c:pt>
                <c:pt idx="1007">
                  <c:v>12.79</c:v>
                </c:pt>
                <c:pt idx="1008">
                  <c:v>13.39</c:v>
                </c:pt>
                <c:pt idx="1009">
                  <c:v>13.39</c:v>
                </c:pt>
                <c:pt idx="1010">
                  <c:v>14.25</c:v>
                </c:pt>
                <c:pt idx="1011">
                  <c:v>13.93</c:v>
                </c:pt>
                <c:pt idx="1012">
                  <c:v>13.93</c:v>
                </c:pt>
                <c:pt idx="1013">
                  <c:v>13.81</c:v>
                </c:pt>
                <c:pt idx="1014">
                  <c:v>13.13</c:v>
                </c:pt>
                <c:pt idx="1015">
                  <c:v>13.22</c:v>
                </c:pt>
                <c:pt idx="1016">
                  <c:v>13.57</c:v>
                </c:pt>
                <c:pt idx="1017">
                  <c:v>13.44</c:v>
                </c:pt>
                <c:pt idx="1018">
                  <c:v>13.74</c:v>
                </c:pt>
                <c:pt idx="1019">
                  <c:v>13.61</c:v>
                </c:pt>
                <c:pt idx="1020">
                  <c:v>13.44</c:v>
                </c:pt>
                <c:pt idx="1021">
                  <c:v>13.73</c:v>
                </c:pt>
                <c:pt idx="1022">
                  <c:v>14.26</c:v>
                </c:pt>
                <c:pt idx="1023">
                  <c:v>14.4</c:v>
                </c:pt>
                <c:pt idx="1024">
                  <c:v>14.78</c:v>
                </c:pt>
                <c:pt idx="1025">
                  <c:v>14.17</c:v>
                </c:pt>
                <c:pt idx="1026">
                  <c:v>14.6</c:v>
                </c:pt>
                <c:pt idx="1027">
                  <c:v>14.85</c:v>
                </c:pt>
                <c:pt idx="1028">
                  <c:v>15.55</c:v>
                </c:pt>
                <c:pt idx="1029">
                  <c:v>15.87</c:v>
                </c:pt>
                <c:pt idx="1030">
                  <c:v>15.11</c:v>
                </c:pt>
                <c:pt idx="1031">
                  <c:v>14.73</c:v>
                </c:pt>
                <c:pt idx="1032">
                  <c:v>14.44</c:v>
                </c:pt>
                <c:pt idx="1033">
                  <c:v>14.08</c:v>
                </c:pt>
                <c:pt idx="1034">
                  <c:v>14.38</c:v>
                </c:pt>
                <c:pt idx="1035">
                  <c:v>14.63</c:v>
                </c:pt>
                <c:pt idx="1036">
                  <c:v>15.21</c:v>
                </c:pt>
                <c:pt idx="1037">
                  <c:v>15.0</c:v>
                </c:pt>
                <c:pt idx="1038">
                  <c:v>15.17</c:v>
                </c:pt>
                <c:pt idx="1039">
                  <c:v>15.17</c:v>
                </c:pt>
                <c:pt idx="1040">
                  <c:v>15.01</c:v>
                </c:pt>
                <c:pt idx="1041">
                  <c:v>15.22</c:v>
                </c:pt>
                <c:pt idx="1042">
                  <c:v>15.17</c:v>
                </c:pt>
                <c:pt idx="1043">
                  <c:v>14.91</c:v>
                </c:pt>
                <c:pt idx="1044">
                  <c:v>15.17</c:v>
                </c:pt>
                <c:pt idx="1045">
                  <c:v>14.96</c:v>
                </c:pt>
                <c:pt idx="1046">
                  <c:v>14.29</c:v>
                </c:pt>
                <c:pt idx="1047">
                  <c:v>14.22</c:v>
                </c:pt>
                <c:pt idx="1048">
                  <c:v>14.12</c:v>
                </c:pt>
                <c:pt idx="1049">
                  <c:v>13.36</c:v>
                </c:pt>
                <c:pt idx="1050">
                  <c:v>13.19</c:v>
                </c:pt>
                <c:pt idx="1051">
                  <c:v>13.32</c:v>
                </c:pt>
                <c:pt idx="1052">
                  <c:v>13.42</c:v>
                </c:pt>
                <c:pt idx="1053">
                  <c:v>13.05</c:v>
                </c:pt>
                <c:pt idx="1054">
                  <c:v>12.39</c:v>
                </c:pt>
                <c:pt idx="1055">
                  <c:v>12.96</c:v>
                </c:pt>
                <c:pt idx="1056">
                  <c:v>12.93</c:v>
                </c:pt>
                <c:pt idx="1057">
                  <c:v>12.89</c:v>
                </c:pt>
                <c:pt idx="1058">
                  <c:v>13.35</c:v>
                </c:pt>
                <c:pt idx="1059">
                  <c:v>12.95</c:v>
                </c:pt>
                <c:pt idx="1060">
                  <c:v>13.02</c:v>
                </c:pt>
                <c:pt idx="1061">
                  <c:v>13.32</c:v>
                </c:pt>
                <c:pt idx="1062">
                  <c:v>13.47</c:v>
                </c:pt>
                <c:pt idx="1063">
                  <c:v>13.4</c:v>
                </c:pt>
                <c:pt idx="1064">
                  <c:v>13.56</c:v>
                </c:pt>
                <c:pt idx="1065">
                  <c:v>13.26</c:v>
                </c:pt>
                <c:pt idx="1066">
                  <c:v>13.24</c:v>
                </c:pt>
                <c:pt idx="1067">
                  <c:v>13.1</c:v>
                </c:pt>
                <c:pt idx="1068">
                  <c:v>13.03</c:v>
                </c:pt>
                <c:pt idx="1069">
                  <c:v>13.05</c:v>
                </c:pt>
                <c:pt idx="1070">
                  <c:v>13.17</c:v>
                </c:pt>
                <c:pt idx="1071">
                  <c:v>13.42</c:v>
                </c:pt>
                <c:pt idx="1072">
                  <c:v>13.8</c:v>
                </c:pt>
                <c:pt idx="1073">
                  <c:v>14.0</c:v>
                </c:pt>
                <c:pt idx="1074">
                  <c:v>14.68</c:v>
                </c:pt>
                <c:pt idx="1075">
                  <c:v>14.26</c:v>
                </c:pt>
                <c:pt idx="1076">
                  <c:v>14.51</c:v>
                </c:pt>
                <c:pt idx="1077">
                  <c:v>14.53</c:v>
                </c:pt>
                <c:pt idx="1078">
                  <c:v>14.09</c:v>
                </c:pt>
                <c:pt idx="1079">
                  <c:v>14.16</c:v>
                </c:pt>
                <c:pt idx="1080">
                  <c:v>14.48</c:v>
                </c:pt>
                <c:pt idx="1081">
                  <c:v>14.39</c:v>
                </c:pt>
                <c:pt idx="1082">
                  <c:v>14.43</c:v>
                </c:pt>
                <c:pt idx="1083">
                  <c:v>14.31</c:v>
                </c:pt>
                <c:pt idx="1084">
                  <c:v>14.13</c:v>
                </c:pt>
                <c:pt idx="1085">
                  <c:v>13.8</c:v>
                </c:pt>
                <c:pt idx="1086">
                  <c:v>13.61</c:v>
                </c:pt>
                <c:pt idx="1087">
                  <c:v>13.74</c:v>
                </c:pt>
                <c:pt idx="1088">
                  <c:v>13.71</c:v>
                </c:pt>
                <c:pt idx="1089">
                  <c:v>14.41</c:v>
                </c:pt>
                <c:pt idx="1090">
                  <c:v>14.61</c:v>
                </c:pt>
                <c:pt idx="1091">
                  <c:v>14.34</c:v>
                </c:pt>
                <c:pt idx="1092">
                  <c:v>14.35</c:v>
                </c:pt>
                <c:pt idx="1093">
                  <c:v>14.32</c:v>
                </c:pt>
                <c:pt idx="1094">
                  <c:v>14.2</c:v>
                </c:pt>
                <c:pt idx="1095">
                  <c:v>14.18</c:v>
                </c:pt>
                <c:pt idx="1096">
                  <c:v>14.36</c:v>
                </c:pt>
                <c:pt idx="1097">
                  <c:v>14.35</c:v>
                </c:pt>
                <c:pt idx="1098">
                  <c:v>14.39</c:v>
                </c:pt>
                <c:pt idx="1099">
                  <c:v>14.5</c:v>
                </c:pt>
                <c:pt idx="1100">
                  <c:v>14.78</c:v>
                </c:pt>
                <c:pt idx="1101">
                  <c:v>14.93</c:v>
                </c:pt>
                <c:pt idx="1102">
                  <c:v>15.14</c:v>
                </c:pt>
                <c:pt idx="1103">
                  <c:v>15.4</c:v>
                </c:pt>
                <c:pt idx="1104">
                  <c:v>15.22</c:v>
                </c:pt>
                <c:pt idx="1105">
                  <c:v>15.21</c:v>
                </c:pt>
                <c:pt idx="1106">
                  <c:v>15.21</c:v>
                </c:pt>
                <c:pt idx="1107">
                  <c:v>15.17</c:v>
                </c:pt>
                <c:pt idx="1108">
                  <c:v>15.2</c:v>
                </c:pt>
                <c:pt idx="1109">
                  <c:v>14.93</c:v>
                </c:pt>
                <c:pt idx="1110">
                  <c:v>14.79</c:v>
                </c:pt>
                <c:pt idx="1111">
                  <c:v>15.06</c:v>
                </c:pt>
                <c:pt idx="1112">
                  <c:v>15.37</c:v>
                </c:pt>
                <c:pt idx="1113">
                  <c:v>15.21</c:v>
                </c:pt>
                <c:pt idx="1114">
                  <c:v>15.33</c:v>
                </c:pt>
                <c:pt idx="1115">
                  <c:v>15.45</c:v>
                </c:pt>
                <c:pt idx="1116">
                  <c:v>15.16</c:v>
                </c:pt>
                <c:pt idx="1117">
                  <c:v>15.09</c:v>
                </c:pt>
                <c:pt idx="1118">
                  <c:v>14.57</c:v>
                </c:pt>
                <c:pt idx="1119">
                  <c:v>13.9</c:v>
                </c:pt>
                <c:pt idx="1120">
                  <c:v>14.28</c:v>
                </c:pt>
                <c:pt idx="1121">
                  <c:v>14.07</c:v>
                </c:pt>
                <c:pt idx="1122">
                  <c:v>13.62</c:v>
                </c:pt>
                <c:pt idx="1123">
                  <c:v>13.65</c:v>
                </c:pt>
                <c:pt idx="1124">
                  <c:v>13.97</c:v>
                </c:pt>
                <c:pt idx="1125">
                  <c:v>13.74</c:v>
                </c:pt>
                <c:pt idx="1126">
                  <c:v>13.34</c:v>
                </c:pt>
                <c:pt idx="1127">
                  <c:v>12.79</c:v>
                </c:pt>
                <c:pt idx="1128">
                  <c:v>13.1</c:v>
                </c:pt>
                <c:pt idx="1129">
                  <c:v>13.51</c:v>
                </c:pt>
                <c:pt idx="1130">
                  <c:v>13.1</c:v>
                </c:pt>
                <c:pt idx="1131">
                  <c:v>13.36</c:v>
                </c:pt>
                <c:pt idx="1132">
                  <c:v>13.22</c:v>
                </c:pt>
                <c:pt idx="1133">
                  <c:v>13.05</c:v>
                </c:pt>
                <c:pt idx="1134">
                  <c:v>13.12</c:v>
                </c:pt>
                <c:pt idx="1135">
                  <c:v>13.73</c:v>
                </c:pt>
                <c:pt idx="1136">
                  <c:v>13.61</c:v>
                </c:pt>
                <c:pt idx="1137">
                  <c:v>13.42</c:v>
                </c:pt>
                <c:pt idx="1138">
                  <c:v>13.78</c:v>
                </c:pt>
                <c:pt idx="1139">
                  <c:v>14.28</c:v>
                </c:pt>
                <c:pt idx="1140">
                  <c:v>14.32</c:v>
                </c:pt>
                <c:pt idx="1141">
                  <c:v>14.44</c:v>
                </c:pt>
                <c:pt idx="1142">
                  <c:v>14.22</c:v>
                </c:pt>
                <c:pt idx="1143">
                  <c:v>14.14</c:v>
                </c:pt>
                <c:pt idx="1144">
                  <c:v>14.44</c:v>
                </c:pt>
                <c:pt idx="1145">
                  <c:v>14.58</c:v>
                </c:pt>
                <c:pt idx="1146">
                  <c:v>14.97</c:v>
                </c:pt>
                <c:pt idx="1147">
                  <c:v>14.46</c:v>
                </c:pt>
                <c:pt idx="1148">
                  <c:v>14.39</c:v>
                </c:pt>
                <c:pt idx="1149">
                  <c:v>14.34</c:v>
                </c:pt>
                <c:pt idx="1150">
                  <c:v>14.26</c:v>
                </c:pt>
                <c:pt idx="1151">
                  <c:v>14.24</c:v>
                </c:pt>
                <c:pt idx="1152">
                  <c:v>14.75</c:v>
                </c:pt>
                <c:pt idx="1153">
                  <c:v>14.54</c:v>
                </c:pt>
                <c:pt idx="1154">
                  <c:v>14.54</c:v>
                </c:pt>
                <c:pt idx="1155">
                  <c:v>14.39</c:v>
                </c:pt>
                <c:pt idx="1156">
                  <c:v>14.36</c:v>
                </c:pt>
                <c:pt idx="1157">
                  <c:v>14.37</c:v>
                </c:pt>
                <c:pt idx="1158">
                  <c:v>13.97</c:v>
                </c:pt>
                <c:pt idx="1159">
                  <c:v>13.87</c:v>
                </c:pt>
                <c:pt idx="1160">
                  <c:v>13.72</c:v>
                </c:pt>
                <c:pt idx="1161">
                  <c:v>13.52</c:v>
                </c:pt>
                <c:pt idx="1162">
                  <c:v>13.31</c:v>
                </c:pt>
                <c:pt idx="1163">
                  <c:v>13.41</c:v>
                </c:pt>
                <c:pt idx="1164">
                  <c:v>13.74</c:v>
                </c:pt>
                <c:pt idx="1165">
                  <c:v>13.35</c:v>
                </c:pt>
                <c:pt idx="1166">
                  <c:v>13.5</c:v>
                </c:pt>
                <c:pt idx="1167">
                  <c:v>13.39</c:v>
                </c:pt>
                <c:pt idx="1168">
                  <c:v>13.07</c:v>
                </c:pt>
                <c:pt idx="1169">
                  <c:v>13.1</c:v>
                </c:pt>
                <c:pt idx="1170">
                  <c:v>12.63</c:v>
                </c:pt>
                <c:pt idx="1171">
                  <c:v>12.88</c:v>
                </c:pt>
                <c:pt idx="1172">
                  <c:v>12.93</c:v>
                </c:pt>
                <c:pt idx="1173">
                  <c:v>13.18</c:v>
                </c:pt>
                <c:pt idx="1174">
                  <c:v>13.14</c:v>
                </c:pt>
                <c:pt idx="1175">
                  <c:v>13.49</c:v>
                </c:pt>
                <c:pt idx="1176">
                  <c:v>13.57</c:v>
                </c:pt>
                <c:pt idx="1177">
                  <c:v>13.85</c:v>
                </c:pt>
                <c:pt idx="1178">
                  <c:v>14.12</c:v>
                </c:pt>
                <c:pt idx="1179">
                  <c:v>14.76</c:v>
                </c:pt>
                <c:pt idx="1180">
                  <c:v>14.09</c:v>
                </c:pt>
                <c:pt idx="1181">
                  <c:v>14.17</c:v>
                </c:pt>
                <c:pt idx="1182">
                  <c:v>14.17</c:v>
                </c:pt>
                <c:pt idx="1183">
                  <c:v>14.36</c:v>
                </c:pt>
                <c:pt idx="1184">
                  <c:v>14.37</c:v>
                </c:pt>
                <c:pt idx="1185">
                  <c:v>14.36</c:v>
                </c:pt>
                <c:pt idx="1186">
                  <c:v>13.61</c:v>
                </c:pt>
                <c:pt idx="1187">
                  <c:v>13.58</c:v>
                </c:pt>
                <c:pt idx="1188">
                  <c:v>12.45</c:v>
                </c:pt>
                <c:pt idx="1189">
                  <c:v>12.71</c:v>
                </c:pt>
                <c:pt idx="1190">
                  <c:v>13.0</c:v>
                </c:pt>
                <c:pt idx="1191">
                  <c:v>12.74</c:v>
                </c:pt>
                <c:pt idx="1192">
                  <c:v>12.74</c:v>
                </c:pt>
                <c:pt idx="1193">
                  <c:v>12.66</c:v>
                </c:pt>
                <c:pt idx="1194">
                  <c:v>12.7</c:v>
                </c:pt>
                <c:pt idx="1195">
                  <c:v>12.53</c:v>
                </c:pt>
                <c:pt idx="1196">
                  <c:v>13.09</c:v>
                </c:pt>
                <c:pt idx="1197">
                  <c:v>12.7</c:v>
                </c:pt>
                <c:pt idx="1198">
                  <c:v>12.41</c:v>
                </c:pt>
                <c:pt idx="1199">
                  <c:v>12.73</c:v>
                </c:pt>
                <c:pt idx="1200">
                  <c:v>13.0</c:v>
                </c:pt>
                <c:pt idx="1201">
                  <c:v>13.18</c:v>
                </c:pt>
                <c:pt idx="1202">
                  <c:v>12.87</c:v>
                </c:pt>
                <c:pt idx="1203">
                  <c:v>13.09</c:v>
                </c:pt>
                <c:pt idx="1204">
                  <c:v>13.6</c:v>
                </c:pt>
                <c:pt idx="1205">
                  <c:v>13.34</c:v>
                </c:pt>
                <c:pt idx="1206">
                  <c:v>13.71</c:v>
                </c:pt>
                <c:pt idx="1207">
                  <c:v>13.81</c:v>
                </c:pt>
                <c:pt idx="1208">
                  <c:v>13.37</c:v>
                </c:pt>
                <c:pt idx="1209">
                  <c:v>13.25</c:v>
                </c:pt>
                <c:pt idx="1210">
                  <c:v>13.13</c:v>
                </c:pt>
                <c:pt idx="1211">
                  <c:v>13.45</c:v>
                </c:pt>
                <c:pt idx="1212">
                  <c:v>13.61</c:v>
                </c:pt>
                <c:pt idx="1213">
                  <c:v>13.4</c:v>
                </c:pt>
                <c:pt idx="1214">
                  <c:v>13.14</c:v>
                </c:pt>
                <c:pt idx="1215">
                  <c:v>12.86</c:v>
                </c:pt>
                <c:pt idx="1216">
                  <c:v>12.72</c:v>
                </c:pt>
                <c:pt idx="1217">
                  <c:v>12.74</c:v>
                </c:pt>
                <c:pt idx="1218">
                  <c:v>12.75</c:v>
                </c:pt>
                <c:pt idx="1219">
                  <c:v>13.22</c:v>
                </c:pt>
                <c:pt idx="1220">
                  <c:v>13.27</c:v>
                </c:pt>
                <c:pt idx="1221">
                  <c:v>13.75</c:v>
                </c:pt>
                <c:pt idx="1222">
                  <c:v>13.55</c:v>
                </c:pt>
                <c:pt idx="1223">
                  <c:v>13.26</c:v>
                </c:pt>
                <c:pt idx="1224">
                  <c:v>13.19</c:v>
                </c:pt>
                <c:pt idx="1225">
                  <c:v>12.95</c:v>
                </c:pt>
                <c:pt idx="1226">
                  <c:v>13.13</c:v>
                </c:pt>
                <c:pt idx="1227">
                  <c:v>13.31</c:v>
                </c:pt>
                <c:pt idx="1228">
                  <c:v>12.91</c:v>
                </c:pt>
                <c:pt idx="1229">
                  <c:v>12.96</c:v>
                </c:pt>
                <c:pt idx="1230">
                  <c:v>12.52</c:v>
                </c:pt>
                <c:pt idx="1231">
                  <c:v>12.78</c:v>
                </c:pt>
                <c:pt idx="1232">
                  <c:v>12.73</c:v>
                </c:pt>
                <c:pt idx="1233">
                  <c:v>13.06</c:v>
                </c:pt>
                <c:pt idx="1234">
                  <c:v>12.9</c:v>
                </c:pt>
                <c:pt idx="1235">
                  <c:v>13.0</c:v>
                </c:pt>
                <c:pt idx="1236">
                  <c:v>13.33</c:v>
                </c:pt>
                <c:pt idx="1237">
                  <c:v>13.3</c:v>
                </c:pt>
                <c:pt idx="1238">
                  <c:v>13.54</c:v>
                </c:pt>
                <c:pt idx="1239">
                  <c:v>13.12</c:v>
                </c:pt>
                <c:pt idx="1240">
                  <c:v>13.3</c:v>
                </c:pt>
                <c:pt idx="1241">
                  <c:v>13.1</c:v>
                </c:pt>
                <c:pt idx="1242">
                  <c:v>13.13</c:v>
                </c:pt>
                <c:pt idx="1243">
                  <c:v>13.23</c:v>
                </c:pt>
                <c:pt idx="1244">
                  <c:v>12.99</c:v>
                </c:pt>
                <c:pt idx="1245">
                  <c:v>12.9</c:v>
                </c:pt>
                <c:pt idx="1246">
                  <c:v>13.09</c:v>
                </c:pt>
                <c:pt idx="1247">
                  <c:v>12.98</c:v>
                </c:pt>
                <c:pt idx="1248">
                  <c:v>13.04</c:v>
                </c:pt>
                <c:pt idx="1249">
                  <c:v>13.11</c:v>
                </c:pt>
                <c:pt idx="1250">
                  <c:v>13.12</c:v>
                </c:pt>
                <c:pt idx="1251">
                  <c:v>13.14</c:v>
                </c:pt>
                <c:pt idx="1252">
                  <c:v>12.92</c:v>
                </c:pt>
                <c:pt idx="1253">
                  <c:v>12.78</c:v>
                </c:pt>
                <c:pt idx="1254">
                  <c:v>12.66</c:v>
                </c:pt>
                <c:pt idx="1255">
                  <c:v>12.92</c:v>
                </c:pt>
                <c:pt idx="1256">
                  <c:v>12.77</c:v>
                </c:pt>
                <c:pt idx="1257">
                  <c:v>12.84</c:v>
                </c:pt>
                <c:pt idx="1258">
                  <c:v>12.83</c:v>
                </c:pt>
                <c:pt idx="1259">
                  <c:v>13.09</c:v>
                </c:pt>
                <c:pt idx="1260">
                  <c:v>13.09</c:v>
                </c:pt>
                <c:pt idx="1261">
                  <c:v>13.44</c:v>
                </c:pt>
                <c:pt idx="1262">
                  <c:v>13.53</c:v>
                </c:pt>
                <c:pt idx="1263">
                  <c:v>13.56</c:v>
                </c:pt>
                <c:pt idx="1264">
                  <c:v>13.7</c:v>
                </c:pt>
                <c:pt idx="1265">
                  <c:v>13.71</c:v>
                </c:pt>
                <c:pt idx="1266">
                  <c:v>13.7</c:v>
                </c:pt>
                <c:pt idx="1267">
                  <c:v>14.22</c:v>
                </c:pt>
                <c:pt idx="1268">
                  <c:v>14.15</c:v>
                </c:pt>
                <c:pt idx="1269">
                  <c:v>14.42</c:v>
                </c:pt>
                <c:pt idx="1270">
                  <c:v>14.56</c:v>
                </c:pt>
                <c:pt idx="1271">
                  <c:v>14.71</c:v>
                </c:pt>
                <c:pt idx="1272">
                  <c:v>14.66</c:v>
                </c:pt>
                <c:pt idx="1273">
                  <c:v>14.66</c:v>
                </c:pt>
                <c:pt idx="1274">
                  <c:v>14.95</c:v>
                </c:pt>
                <c:pt idx="1275">
                  <c:v>15.59</c:v>
                </c:pt>
                <c:pt idx="1276">
                  <c:v>15.25</c:v>
                </c:pt>
                <c:pt idx="1277">
                  <c:v>14.98</c:v>
                </c:pt>
                <c:pt idx="1278">
                  <c:v>15.35</c:v>
                </c:pt>
                <c:pt idx="1279">
                  <c:v>15.94</c:v>
                </c:pt>
                <c:pt idx="1280">
                  <c:v>16.52</c:v>
                </c:pt>
                <c:pt idx="1281">
                  <c:v>15.92</c:v>
                </c:pt>
                <c:pt idx="1282">
                  <c:v>16.0</c:v>
                </c:pt>
                <c:pt idx="1283">
                  <c:v>16.19</c:v>
                </c:pt>
                <c:pt idx="1284">
                  <c:v>15.54</c:v>
                </c:pt>
                <c:pt idx="1285">
                  <c:v>15.26</c:v>
                </c:pt>
                <c:pt idx="1286">
                  <c:v>15.69</c:v>
                </c:pt>
                <c:pt idx="1287">
                  <c:v>15.74</c:v>
                </c:pt>
                <c:pt idx="1288">
                  <c:v>15.82</c:v>
                </c:pt>
                <c:pt idx="1289">
                  <c:v>15.65</c:v>
                </c:pt>
                <c:pt idx="1290">
                  <c:v>15.1</c:v>
                </c:pt>
                <c:pt idx="1291">
                  <c:v>15.29</c:v>
                </c:pt>
                <c:pt idx="1292">
                  <c:v>14.72</c:v>
                </c:pt>
                <c:pt idx="1293">
                  <c:v>14.7</c:v>
                </c:pt>
                <c:pt idx="1294">
                  <c:v>14.85</c:v>
                </c:pt>
                <c:pt idx="1295">
                  <c:v>15.42</c:v>
                </c:pt>
                <c:pt idx="1296">
                  <c:v>15.2</c:v>
                </c:pt>
                <c:pt idx="1297">
                  <c:v>15.7</c:v>
                </c:pt>
                <c:pt idx="1298">
                  <c:v>15.49</c:v>
                </c:pt>
                <c:pt idx="1299">
                  <c:v>15.11</c:v>
                </c:pt>
                <c:pt idx="1300">
                  <c:v>15.11</c:v>
                </c:pt>
                <c:pt idx="1301">
                  <c:v>15.14</c:v>
                </c:pt>
                <c:pt idx="1302">
                  <c:v>15.27</c:v>
                </c:pt>
                <c:pt idx="1303">
                  <c:v>15.26</c:v>
                </c:pt>
                <c:pt idx="1304">
                  <c:v>15.34</c:v>
                </c:pt>
                <c:pt idx="1305">
                  <c:v>15.22</c:v>
                </c:pt>
                <c:pt idx="1306">
                  <c:v>15.69</c:v>
                </c:pt>
                <c:pt idx="1307">
                  <c:v>15.76</c:v>
                </c:pt>
                <c:pt idx="1308">
                  <c:v>15.46</c:v>
                </c:pt>
                <c:pt idx="1309">
                  <c:v>15.62</c:v>
                </c:pt>
                <c:pt idx="1310">
                  <c:v>15.88</c:v>
                </c:pt>
                <c:pt idx="1311">
                  <c:v>15.79</c:v>
                </c:pt>
                <c:pt idx="1312">
                  <c:v>15.57</c:v>
                </c:pt>
                <c:pt idx="1313">
                  <c:v>15.71</c:v>
                </c:pt>
                <c:pt idx="1314">
                  <c:v>15.77</c:v>
                </c:pt>
                <c:pt idx="1315">
                  <c:v>15.84</c:v>
                </c:pt>
                <c:pt idx="1316">
                  <c:v>15.34</c:v>
                </c:pt>
                <c:pt idx="1317">
                  <c:v>15.37</c:v>
                </c:pt>
                <c:pt idx="1318">
                  <c:v>15.25</c:v>
                </c:pt>
                <c:pt idx="1319">
                  <c:v>15.42</c:v>
                </c:pt>
                <c:pt idx="1320">
                  <c:v>15.43</c:v>
                </c:pt>
                <c:pt idx="1321">
                  <c:v>15.22</c:v>
                </c:pt>
                <c:pt idx="1322">
                  <c:v>15.26</c:v>
                </c:pt>
                <c:pt idx="1323">
                  <c:v>15.25</c:v>
                </c:pt>
                <c:pt idx="1324">
                  <c:v>15.36</c:v>
                </c:pt>
                <c:pt idx="1325">
                  <c:v>15.39</c:v>
                </c:pt>
                <c:pt idx="1326">
                  <c:v>15.18</c:v>
                </c:pt>
                <c:pt idx="1327">
                  <c:v>14.85</c:v>
                </c:pt>
                <c:pt idx="1328">
                  <c:v>14.4</c:v>
                </c:pt>
                <c:pt idx="1329">
                  <c:v>14.65</c:v>
                </c:pt>
                <c:pt idx="1330">
                  <c:v>14.07</c:v>
                </c:pt>
                <c:pt idx="1331">
                  <c:v>13.85</c:v>
                </c:pt>
                <c:pt idx="1332">
                  <c:v>14.01</c:v>
                </c:pt>
                <c:pt idx="1333">
                  <c:v>13.95</c:v>
                </c:pt>
                <c:pt idx="1334">
                  <c:v>14.26</c:v>
                </c:pt>
                <c:pt idx="1335">
                  <c:v>14.56</c:v>
                </c:pt>
                <c:pt idx="1336">
                  <c:v>14.23</c:v>
                </c:pt>
                <c:pt idx="1337">
                  <c:v>13.94</c:v>
                </c:pt>
                <c:pt idx="1338">
                  <c:v>14.25</c:v>
                </c:pt>
                <c:pt idx="1339">
                  <c:v>14.01</c:v>
                </c:pt>
                <c:pt idx="1340">
                  <c:v>13.53</c:v>
                </c:pt>
                <c:pt idx="1341">
                  <c:v>13.72</c:v>
                </c:pt>
                <c:pt idx="1342">
                  <c:v>13.76</c:v>
                </c:pt>
                <c:pt idx="1343">
                  <c:v>14.02</c:v>
                </c:pt>
                <c:pt idx="1344">
                  <c:v>14.15</c:v>
                </c:pt>
                <c:pt idx="1345">
                  <c:v>14.49</c:v>
                </c:pt>
                <c:pt idx="1346">
                  <c:v>14.43</c:v>
                </c:pt>
                <c:pt idx="1347">
                  <c:v>14.33</c:v>
                </c:pt>
                <c:pt idx="1348">
                  <c:v>14.34</c:v>
                </c:pt>
                <c:pt idx="1349">
                  <c:v>14.23</c:v>
                </c:pt>
                <c:pt idx="1350">
                  <c:v>14.57</c:v>
                </c:pt>
                <c:pt idx="1351">
                  <c:v>14.5</c:v>
                </c:pt>
                <c:pt idx="1352">
                  <c:v>14.4</c:v>
                </c:pt>
                <c:pt idx="1353">
                  <c:v>14.43</c:v>
                </c:pt>
                <c:pt idx="1354">
                  <c:v>14.49</c:v>
                </c:pt>
                <c:pt idx="1355">
                  <c:v>14.41</c:v>
                </c:pt>
                <c:pt idx="1356">
                  <c:v>14.49</c:v>
                </c:pt>
                <c:pt idx="1357">
                  <c:v>14.4</c:v>
                </c:pt>
                <c:pt idx="1358">
                  <c:v>14.92</c:v>
                </c:pt>
                <c:pt idx="1359">
                  <c:v>15.07</c:v>
                </c:pt>
                <c:pt idx="1360">
                  <c:v>14.82</c:v>
                </c:pt>
                <c:pt idx="1361">
                  <c:v>14.96</c:v>
                </c:pt>
                <c:pt idx="1362">
                  <c:v>15.39</c:v>
                </c:pt>
                <c:pt idx="1363">
                  <c:v>15.26</c:v>
                </c:pt>
                <c:pt idx="1364">
                  <c:v>15.29</c:v>
                </c:pt>
                <c:pt idx="1365">
                  <c:v>15.46</c:v>
                </c:pt>
                <c:pt idx="1366">
                  <c:v>15.27</c:v>
                </c:pt>
                <c:pt idx="1367">
                  <c:v>15.39</c:v>
                </c:pt>
                <c:pt idx="1368">
                  <c:v>15.78</c:v>
                </c:pt>
                <c:pt idx="1369">
                  <c:v>15.74</c:v>
                </c:pt>
                <c:pt idx="1370">
                  <c:v>15.72</c:v>
                </c:pt>
                <c:pt idx="1371">
                  <c:v>15.74</c:v>
                </c:pt>
                <c:pt idx="1372">
                  <c:v>15.61</c:v>
                </c:pt>
                <c:pt idx="1373">
                  <c:v>15.51</c:v>
                </c:pt>
                <c:pt idx="1374">
                  <c:v>15.28</c:v>
                </c:pt>
                <c:pt idx="1375">
                  <c:v>15.3</c:v>
                </c:pt>
                <c:pt idx="1376">
                  <c:v>15.27</c:v>
                </c:pt>
                <c:pt idx="1377">
                  <c:v>15.42</c:v>
                </c:pt>
                <c:pt idx="1378">
                  <c:v>15.26</c:v>
                </c:pt>
                <c:pt idx="1379">
                  <c:v>15.31</c:v>
                </c:pt>
                <c:pt idx="1380">
                  <c:v>15.02</c:v>
                </c:pt>
                <c:pt idx="1381">
                  <c:v>14.91</c:v>
                </c:pt>
                <c:pt idx="1382">
                  <c:v>15.03</c:v>
                </c:pt>
                <c:pt idx="1383">
                  <c:v>14.89</c:v>
                </c:pt>
                <c:pt idx="1384">
                  <c:v>15.3</c:v>
                </c:pt>
                <c:pt idx="1385">
                  <c:v>15.39</c:v>
                </c:pt>
                <c:pt idx="1386">
                  <c:v>15.67</c:v>
                </c:pt>
                <c:pt idx="1387">
                  <c:v>15.65</c:v>
                </c:pt>
                <c:pt idx="1388">
                  <c:v>15.41</c:v>
                </c:pt>
                <c:pt idx="1389">
                  <c:v>15.36</c:v>
                </c:pt>
                <c:pt idx="1390">
                  <c:v>15.27</c:v>
                </c:pt>
                <c:pt idx="1391">
                  <c:v>15.57</c:v>
                </c:pt>
                <c:pt idx="1392">
                  <c:v>15.57</c:v>
                </c:pt>
                <c:pt idx="1393">
                  <c:v>15.47</c:v>
                </c:pt>
                <c:pt idx="1394">
                  <c:v>15.57</c:v>
                </c:pt>
                <c:pt idx="1395">
                  <c:v>15.84</c:v>
                </c:pt>
                <c:pt idx="1396">
                  <c:v>15.75</c:v>
                </c:pt>
                <c:pt idx="1397">
                  <c:v>15.63</c:v>
                </c:pt>
                <c:pt idx="1398">
                  <c:v>15.54</c:v>
                </c:pt>
                <c:pt idx="1399">
                  <c:v>15.45</c:v>
                </c:pt>
                <c:pt idx="1400">
                  <c:v>15.38</c:v>
                </c:pt>
                <c:pt idx="1401">
                  <c:v>15.03</c:v>
                </c:pt>
                <c:pt idx="1402">
                  <c:v>15.15</c:v>
                </c:pt>
                <c:pt idx="1403">
                  <c:v>14.86</c:v>
                </c:pt>
                <c:pt idx="1404">
                  <c:v>15.07</c:v>
                </c:pt>
                <c:pt idx="1405">
                  <c:v>15.16</c:v>
                </c:pt>
                <c:pt idx="1406">
                  <c:v>15.0</c:v>
                </c:pt>
                <c:pt idx="1407">
                  <c:v>15.1</c:v>
                </c:pt>
                <c:pt idx="1408">
                  <c:v>14.91</c:v>
                </c:pt>
                <c:pt idx="1409">
                  <c:v>14.63</c:v>
                </c:pt>
                <c:pt idx="1410">
                  <c:v>14.69</c:v>
                </c:pt>
                <c:pt idx="1411">
                  <c:v>14.71</c:v>
                </c:pt>
                <c:pt idx="1412">
                  <c:v>14.69</c:v>
                </c:pt>
                <c:pt idx="1413">
                  <c:v>14.38</c:v>
                </c:pt>
                <c:pt idx="1414">
                  <c:v>14.51</c:v>
                </c:pt>
                <c:pt idx="1415">
                  <c:v>14.24</c:v>
                </c:pt>
                <c:pt idx="1416">
                  <c:v>14.3</c:v>
                </c:pt>
                <c:pt idx="1417">
                  <c:v>14.49</c:v>
                </c:pt>
                <c:pt idx="1418">
                  <c:v>14.84</c:v>
                </c:pt>
                <c:pt idx="1419">
                  <c:v>14.9</c:v>
                </c:pt>
                <c:pt idx="1420">
                  <c:v>15.11</c:v>
                </c:pt>
                <c:pt idx="1421">
                  <c:v>14.63</c:v>
                </c:pt>
                <c:pt idx="1422">
                  <c:v>14.88</c:v>
                </c:pt>
                <c:pt idx="1423">
                  <c:v>14.94</c:v>
                </c:pt>
                <c:pt idx="1424">
                  <c:v>14.96</c:v>
                </c:pt>
                <c:pt idx="1425">
                  <c:v>15.08</c:v>
                </c:pt>
                <c:pt idx="1426">
                  <c:v>15.02</c:v>
                </c:pt>
                <c:pt idx="1427">
                  <c:v>15.15</c:v>
                </c:pt>
                <c:pt idx="1428">
                  <c:v>15.08</c:v>
                </c:pt>
                <c:pt idx="1429">
                  <c:v>15.08</c:v>
                </c:pt>
                <c:pt idx="1430">
                  <c:v>14.95</c:v>
                </c:pt>
                <c:pt idx="1431">
                  <c:v>14.76</c:v>
                </c:pt>
                <c:pt idx="1432">
                  <c:v>14.84</c:v>
                </c:pt>
                <c:pt idx="1433">
                  <c:v>14.67</c:v>
                </c:pt>
                <c:pt idx="1434">
                  <c:v>14.75</c:v>
                </c:pt>
                <c:pt idx="1435">
                  <c:v>14.87</c:v>
                </c:pt>
                <c:pt idx="1436">
                  <c:v>14.79</c:v>
                </c:pt>
                <c:pt idx="1437">
                  <c:v>14.67</c:v>
                </c:pt>
                <c:pt idx="1438">
                  <c:v>14.53</c:v>
                </c:pt>
                <c:pt idx="1439">
                  <c:v>14.59</c:v>
                </c:pt>
                <c:pt idx="1440">
                  <c:v>14.53</c:v>
                </c:pt>
                <c:pt idx="1441">
                  <c:v>14.46</c:v>
                </c:pt>
                <c:pt idx="1442">
                  <c:v>14.34</c:v>
                </c:pt>
                <c:pt idx="1443">
                  <c:v>14.26</c:v>
                </c:pt>
                <c:pt idx="1444">
                  <c:v>13.98</c:v>
                </c:pt>
                <c:pt idx="1445">
                  <c:v>13.9</c:v>
                </c:pt>
                <c:pt idx="1446">
                  <c:v>14.32</c:v>
                </c:pt>
                <c:pt idx="1447">
                  <c:v>14.08</c:v>
                </c:pt>
                <c:pt idx="1448">
                  <c:v>14.09</c:v>
                </c:pt>
                <c:pt idx="1449">
                  <c:v>14.09</c:v>
                </c:pt>
                <c:pt idx="1450">
                  <c:v>14.09</c:v>
                </c:pt>
                <c:pt idx="1451">
                  <c:v>14.28</c:v>
                </c:pt>
                <c:pt idx="1452">
                  <c:v>14.16</c:v>
                </c:pt>
                <c:pt idx="1453">
                  <c:v>14.24</c:v>
                </c:pt>
                <c:pt idx="1454">
                  <c:v>14.24</c:v>
                </c:pt>
                <c:pt idx="1455">
                  <c:v>14.43</c:v>
                </c:pt>
                <c:pt idx="1456">
                  <c:v>14.53</c:v>
                </c:pt>
                <c:pt idx="1457">
                  <c:v>14.69</c:v>
                </c:pt>
                <c:pt idx="1458">
                  <c:v>14.63</c:v>
                </c:pt>
                <c:pt idx="1459">
                  <c:v>14.23</c:v>
                </c:pt>
                <c:pt idx="1460">
                  <c:v>14.31</c:v>
                </c:pt>
                <c:pt idx="1461">
                  <c:v>14.25</c:v>
                </c:pt>
                <c:pt idx="1462">
                  <c:v>14.28</c:v>
                </c:pt>
                <c:pt idx="1463">
                  <c:v>14.49</c:v>
                </c:pt>
                <c:pt idx="1464">
                  <c:v>14.56</c:v>
                </c:pt>
                <c:pt idx="1465">
                  <c:v>14.61</c:v>
                </c:pt>
                <c:pt idx="1466">
                  <c:v>14.38</c:v>
                </c:pt>
                <c:pt idx="1467">
                  <c:v>14.37</c:v>
                </c:pt>
                <c:pt idx="1468">
                  <c:v>14.48</c:v>
                </c:pt>
                <c:pt idx="1469">
                  <c:v>14.59</c:v>
                </c:pt>
                <c:pt idx="1470">
                  <c:v>14.9</c:v>
                </c:pt>
                <c:pt idx="1471">
                  <c:v>14.91</c:v>
                </c:pt>
                <c:pt idx="1472">
                  <c:v>14.73</c:v>
                </c:pt>
                <c:pt idx="1473">
                  <c:v>14.76</c:v>
                </c:pt>
                <c:pt idx="1474">
                  <c:v>14.98</c:v>
                </c:pt>
                <c:pt idx="1475">
                  <c:v>14.86</c:v>
                </c:pt>
                <c:pt idx="1476">
                  <c:v>14.98</c:v>
                </c:pt>
                <c:pt idx="1477">
                  <c:v>14.69</c:v>
                </c:pt>
                <c:pt idx="1478">
                  <c:v>14.71</c:v>
                </c:pt>
                <c:pt idx="1479">
                  <c:v>14.64</c:v>
                </c:pt>
                <c:pt idx="1480">
                  <c:v>14.71</c:v>
                </c:pt>
                <c:pt idx="1481">
                  <c:v>14.68</c:v>
                </c:pt>
                <c:pt idx="1482">
                  <c:v>14.69</c:v>
                </c:pt>
                <c:pt idx="1483">
                  <c:v>14.89</c:v>
                </c:pt>
                <c:pt idx="1484">
                  <c:v>14.89</c:v>
                </c:pt>
                <c:pt idx="1485">
                  <c:v>14.79</c:v>
                </c:pt>
                <c:pt idx="1486">
                  <c:v>14.79</c:v>
                </c:pt>
                <c:pt idx="1487">
                  <c:v>14.95</c:v>
                </c:pt>
                <c:pt idx="1488">
                  <c:v>14.99</c:v>
                </c:pt>
                <c:pt idx="1489">
                  <c:v>15.26</c:v>
                </c:pt>
                <c:pt idx="1490">
                  <c:v>15.35</c:v>
                </c:pt>
                <c:pt idx="1491">
                  <c:v>15.29</c:v>
                </c:pt>
                <c:pt idx="1492">
                  <c:v>15.4</c:v>
                </c:pt>
                <c:pt idx="1493">
                  <c:v>15.43</c:v>
                </c:pt>
                <c:pt idx="1494">
                  <c:v>15.52</c:v>
                </c:pt>
                <c:pt idx="1495">
                  <c:v>15.5</c:v>
                </c:pt>
                <c:pt idx="1496">
                  <c:v>15.63</c:v>
                </c:pt>
                <c:pt idx="1497">
                  <c:v>15.45</c:v>
                </c:pt>
                <c:pt idx="1498">
                  <c:v>15.82</c:v>
                </c:pt>
                <c:pt idx="1499">
                  <c:v>15.86</c:v>
                </c:pt>
                <c:pt idx="1500">
                  <c:v>15.89</c:v>
                </c:pt>
                <c:pt idx="1501">
                  <c:v>15.88</c:v>
                </c:pt>
                <c:pt idx="1502">
                  <c:v>15.77</c:v>
                </c:pt>
                <c:pt idx="1503">
                  <c:v>15.73</c:v>
                </c:pt>
                <c:pt idx="1504">
                  <c:v>16.6</c:v>
                </c:pt>
                <c:pt idx="1505">
                  <c:v>17.21</c:v>
                </c:pt>
                <c:pt idx="1506">
                  <c:v>17.25</c:v>
                </c:pt>
                <c:pt idx="1507">
                  <c:v>16.79</c:v>
                </c:pt>
                <c:pt idx="1508">
                  <c:v>17.22</c:v>
                </c:pt>
                <c:pt idx="1509">
                  <c:v>16.85</c:v>
                </c:pt>
                <c:pt idx="1510">
                  <c:v>16.92</c:v>
                </c:pt>
                <c:pt idx="1511">
                  <c:v>16.96</c:v>
                </c:pt>
                <c:pt idx="1512">
                  <c:v>16.54</c:v>
                </c:pt>
                <c:pt idx="1513">
                  <c:v>16.85</c:v>
                </c:pt>
                <c:pt idx="1514">
                  <c:v>17.29</c:v>
                </c:pt>
                <c:pt idx="1515">
                  <c:v>17.03</c:v>
                </c:pt>
                <c:pt idx="1516">
                  <c:v>17.05</c:v>
                </c:pt>
                <c:pt idx="1517">
                  <c:v>17.28</c:v>
                </c:pt>
                <c:pt idx="1518">
                  <c:v>17.23</c:v>
                </c:pt>
                <c:pt idx="1519">
                  <c:v>17.31</c:v>
                </c:pt>
                <c:pt idx="1520">
                  <c:v>17.12</c:v>
                </c:pt>
                <c:pt idx="1521">
                  <c:v>17.16</c:v>
                </c:pt>
                <c:pt idx="1522">
                  <c:v>16.97</c:v>
                </c:pt>
                <c:pt idx="1523">
                  <c:v>17.0</c:v>
                </c:pt>
                <c:pt idx="1524">
                  <c:v>16.76</c:v>
                </c:pt>
                <c:pt idx="1525">
                  <c:v>16.59</c:v>
                </c:pt>
                <c:pt idx="1526">
                  <c:v>16.64</c:v>
                </c:pt>
                <c:pt idx="1527">
                  <c:v>16.79</c:v>
                </c:pt>
                <c:pt idx="1528">
                  <c:v>17.12</c:v>
                </c:pt>
                <c:pt idx="1529">
                  <c:v>16.67</c:v>
                </c:pt>
                <c:pt idx="1530">
                  <c:v>16.82</c:v>
                </c:pt>
                <c:pt idx="1531">
                  <c:v>16.98</c:v>
                </c:pt>
                <c:pt idx="1532">
                  <c:v>16.87</c:v>
                </c:pt>
                <c:pt idx="1533">
                  <c:v>16.87</c:v>
                </c:pt>
                <c:pt idx="1534">
                  <c:v>16.89</c:v>
                </c:pt>
                <c:pt idx="1535">
                  <c:v>17.1</c:v>
                </c:pt>
                <c:pt idx="1536">
                  <c:v>17.21</c:v>
                </c:pt>
                <c:pt idx="1537">
                  <c:v>17.14</c:v>
                </c:pt>
                <c:pt idx="1538">
                  <c:v>17.42</c:v>
                </c:pt>
                <c:pt idx="1539">
                  <c:v>17.2</c:v>
                </c:pt>
                <c:pt idx="1540">
                  <c:v>17.09</c:v>
                </c:pt>
                <c:pt idx="1541">
                  <c:v>16.97</c:v>
                </c:pt>
                <c:pt idx="1542">
                  <c:v>17.05</c:v>
                </c:pt>
                <c:pt idx="1543">
                  <c:v>17.05</c:v>
                </c:pt>
                <c:pt idx="1544">
                  <c:v>16.96</c:v>
                </c:pt>
                <c:pt idx="1545">
                  <c:v>16.84</c:v>
                </c:pt>
                <c:pt idx="1546">
                  <c:v>16.91</c:v>
                </c:pt>
                <c:pt idx="1547">
                  <c:v>16.72</c:v>
                </c:pt>
                <c:pt idx="1548">
                  <c:v>16.89</c:v>
                </c:pt>
                <c:pt idx="1549">
                  <c:v>16.64</c:v>
                </c:pt>
                <c:pt idx="1550">
                  <c:v>16.59</c:v>
                </c:pt>
                <c:pt idx="1551">
                  <c:v>16.5</c:v>
                </c:pt>
                <c:pt idx="1552">
                  <c:v>16.39</c:v>
                </c:pt>
                <c:pt idx="1553">
                  <c:v>16.15</c:v>
                </c:pt>
                <c:pt idx="1554">
                  <c:v>16.36</c:v>
                </c:pt>
                <c:pt idx="1555">
                  <c:v>16.38</c:v>
                </c:pt>
                <c:pt idx="1556">
                  <c:v>16.35</c:v>
                </c:pt>
                <c:pt idx="1557">
                  <c:v>16.89</c:v>
                </c:pt>
                <c:pt idx="1558">
                  <c:v>16.89</c:v>
                </c:pt>
                <c:pt idx="1559">
                  <c:v>16.99</c:v>
                </c:pt>
                <c:pt idx="1560">
                  <c:v>16.8</c:v>
                </c:pt>
                <c:pt idx="1561">
                  <c:v>16.75</c:v>
                </c:pt>
                <c:pt idx="1562">
                  <c:v>16.83</c:v>
                </c:pt>
                <c:pt idx="1563">
                  <c:v>16.69</c:v>
                </c:pt>
                <c:pt idx="1564">
                  <c:v>16.65</c:v>
                </c:pt>
                <c:pt idx="1565">
                  <c:v>16.51</c:v>
                </c:pt>
                <c:pt idx="1566">
                  <c:v>16.67</c:v>
                </c:pt>
                <c:pt idx="1567">
                  <c:v>16.65</c:v>
                </c:pt>
                <c:pt idx="1568">
                  <c:v>16.69</c:v>
                </c:pt>
                <c:pt idx="1569">
                  <c:v>16.5</c:v>
                </c:pt>
                <c:pt idx="1570">
                  <c:v>16.25</c:v>
                </c:pt>
                <c:pt idx="1571">
                  <c:v>16.1</c:v>
                </c:pt>
                <c:pt idx="1572">
                  <c:v>15.65</c:v>
                </c:pt>
                <c:pt idx="1573">
                  <c:v>15.27</c:v>
                </c:pt>
                <c:pt idx="1574">
                  <c:v>14.8</c:v>
                </c:pt>
                <c:pt idx="1575">
                  <c:v>14.78</c:v>
                </c:pt>
                <c:pt idx="1576">
                  <c:v>13.37</c:v>
                </c:pt>
                <c:pt idx="1577">
                  <c:v>12.26</c:v>
                </c:pt>
                <c:pt idx="1578">
                  <c:v>12.97</c:v>
                </c:pt>
                <c:pt idx="1579">
                  <c:v>13.49</c:v>
                </c:pt>
                <c:pt idx="1580">
                  <c:v>13.01</c:v>
                </c:pt>
                <c:pt idx="1581">
                  <c:v>13.53</c:v>
                </c:pt>
                <c:pt idx="1582">
                  <c:v>13.28</c:v>
                </c:pt>
                <c:pt idx="1583">
                  <c:v>13.41</c:v>
                </c:pt>
                <c:pt idx="1584">
                  <c:v>13.55</c:v>
                </c:pt>
                <c:pt idx="1585">
                  <c:v>13.18</c:v>
                </c:pt>
                <c:pt idx="1586">
                  <c:v>13.0</c:v>
                </c:pt>
                <c:pt idx="1587">
                  <c:v>12.68</c:v>
                </c:pt>
                <c:pt idx="1588">
                  <c:v>12.09</c:v>
                </c:pt>
                <c:pt idx="1589">
                  <c:v>12.4</c:v>
                </c:pt>
                <c:pt idx="1590">
                  <c:v>11.99</c:v>
                </c:pt>
                <c:pt idx="1591">
                  <c:v>12.31</c:v>
                </c:pt>
                <c:pt idx="1592">
                  <c:v>12.43</c:v>
                </c:pt>
                <c:pt idx="1593">
                  <c:v>12.22</c:v>
                </c:pt>
                <c:pt idx="1594">
                  <c:v>12.4</c:v>
                </c:pt>
                <c:pt idx="1595">
                  <c:v>12.8</c:v>
                </c:pt>
                <c:pt idx="1596">
                  <c:v>13.11</c:v>
                </c:pt>
                <c:pt idx="1597">
                  <c:v>12.99</c:v>
                </c:pt>
                <c:pt idx="1598">
                  <c:v>12.93</c:v>
                </c:pt>
                <c:pt idx="1599">
                  <c:v>12.86</c:v>
                </c:pt>
                <c:pt idx="1600">
                  <c:v>12.41</c:v>
                </c:pt>
                <c:pt idx="1601">
                  <c:v>12.52</c:v>
                </c:pt>
                <c:pt idx="1602">
                  <c:v>12.23</c:v>
                </c:pt>
                <c:pt idx="1603">
                  <c:v>12.0</c:v>
                </c:pt>
                <c:pt idx="1604">
                  <c:v>11.74</c:v>
                </c:pt>
                <c:pt idx="1605">
                  <c:v>11.43</c:v>
                </c:pt>
                <c:pt idx="1606">
                  <c:v>11.29</c:v>
                </c:pt>
                <c:pt idx="1607">
                  <c:v>10.71</c:v>
                </c:pt>
                <c:pt idx="1608">
                  <c:v>10.74</c:v>
                </c:pt>
                <c:pt idx="1609">
                  <c:v>11.42</c:v>
                </c:pt>
                <c:pt idx="1610">
                  <c:v>11.6</c:v>
                </c:pt>
                <c:pt idx="1611">
                  <c:v>12.26</c:v>
                </c:pt>
                <c:pt idx="1612">
                  <c:v>12.46</c:v>
                </c:pt>
                <c:pt idx="1613">
                  <c:v>12.47</c:v>
                </c:pt>
                <c:pt idx="1614">
                  <c:v>12.39</c:v>
                </c:pt>
                <c:pt idx="1615">
                  <c:v>12.81</c:v>
                </c:pt>
                <c:pt idx="1616">
                  <c:v>12.35</c:v>
                </c:pt>
                <c:pt idx="1617">
                  <c:v>12.5</c:v>
                </c:pt>
                <c:pt idx="1618">
                  <c:v>12.57</c:v>
                </c:pt>
                <c:pt idx="1619">
                  <c:v>12.92</c:v>
                </c:pt>
                <c:pt idx="1620">
                  <c:v>13.18</c:v>
                </c:pt>
                <c:pt idx="1621">
                  <c:v>13.02</c:v>
                </c:pt>
                <c:pt idx="1622">
                  <c:v>13.19</c:v>
                </c:pt>
                <c:pt idx="1623">
                  <c:v>13.32</c:v>
                </c:pt>
                <c:pt idx="1624">
                  <c:v>13.5</c:v>
                </c:pt>
                <c:pt idx="1625">
                  <c:v>12.95</c:v>
                </c:pt>
                <c:pt idx="1626">
                  <c:v>12.9</c:v>
                </c:pt>
                <c:pt idx="1627">
                  <c:v>12.61</c:v>
                </c:pt>
                <c:pt idx="1628">
                  <c:v>12.4</c:v>
                </c:pt>
                <c:pt idx="1629">
                  <c:v>12.2</c:v>
                </c:pt>
                <c:pt idx="1630">
                  <c:v>12.45</c:v>
                </c:pt>
                <c:pt idx="1631">
                  <c:v>12.26</c:v>
                </c:pt>
                <c:pt idx="1632">
                  <c:v>11.9</c:v>
                </c:pt>
                <c:pt idx="1633">
                  <c:v>11.91</c:v>
                </c:pt>
                <c:pt idx="1634">
                  <c:v>12.04</c:v>
                </c:pt>
                <c:pt idx="1635">
                  <c:v>12.24</c:v>
                </c:pt>
                <c:pt idx="1636">
                  <c:v>12.39</c:v>
                </c:pt>
                <c:pt idx="1637">
                  <c:v>12.16</c:v>
                </c:pt>
                <c:pt idx="1638">
                  <c:v>11.83</c:v>
                </c:pt>
                <c:pt idx="1639">
                  <c:v>11.92</c:v>
                </c:pt>
                <c:pt idx="1640">
                  <c:v>11.82</c:v>
                </c:pt>
                <c:pt idx="1641">
                  <c:v>11.35</c:v>
                </c:pt>
                <c:pt idx="1642">
                  <c:v>11.37</c:v>
                </c:pt>
                <c:pt idx="1643">
                  <c:v>10.9</c:v>
                </c:pt>
                <c:pt idx="1644">
                  <c:v>10.82</c:v>
                </c:pt>
                <c:pt idx="1645">
                  <c:v>10.5</c:v>
                </c:pt>
                <c:pt idx="1646">
                  <c:v>10.93</c:v>
                </c:pt>
                <c:pt idx="1647">
                  <c:v>10.74</c:v>
                </c:pt>
                <c:pt idx="1648">
                  <c:v>10.17</c:v>
                </c:pt>
                <c:pt idx="1649">
                  <c:v>10.1</c:v>
                </c:pt>
                <c:pt idx="1650">
                  <c:v>10.23</c:v>
                </c:pt>
                <c:pt idx="1651">
                  <c:v>10.47</c:v>
                </c:pt>
                <c:pt idx="1652">
                  <c:v>10.46</c:v>
                </c:pt>
                <c:pt idx="1653">
                  <c:v>10.72</c:v>
                </c:pt>
                <c:pt idx="1654">
                  <c:v>10.67</c:v>
                </c:pt>
                <c:pt idx="1655">
                  <c:v>10.7</c:v>
                </c:pt>
                <c:pt idx="1656">
                  <c:v>10.3</c:v>
                </c:pt>
                <c:pt idx="1657">
                  <c:v>10.41</c:v>
                </c:pt>
                <c:pt idx="1658">
                  <c:v>10.34</c:v>
                </c:pt>
                <c:pt idx="1659">
                  <c:v>10.3</c:v>
                </c:pt>
                <c:pt idx="1660">
                  <c:v>10.02</c:v>
                </c:pt>
                <c:pt idx="1661">
                  <c:v>10.19</c:v>
                </c:pt>
                <c:pt idx="1662">
                  <c:v>10.36</c:v>
                </c:pt>
                <c:pt idx="1663">
                  <c:v>10.54</c:v>
                </c:pt>
                <c:pt idx="1664">
                  <c:v>10.41</c:v>
                </c:pt>
                <c:pt idx="1665">
                  <c:v>10.12</c:v>
                </c:pt>
                <c:pt idx="1666">
                  <c:v>10.43</c:v>
                </c:pt>
                <c:pt idx="1667">
                  <c:v>10.42</c:v>
                </c:pt>
                <c:pt idx="1668">
                  <c:v>10.17</c:v>
                </c:pt>
                <c:pt idx="1669">
                  <c:v>9.87</c:v>
                </c:pt>
                <c:pt idx="1670">
                  <c:v>9.49</c:v>
                </c:pt>
                <c:pt idx="1671">
                  <c:v>9.69</c:v>
                </c:pt>
                <c:pt idx="1672">
                  <c:v>9.42</c:v>
                </c:pt>
                <c:pt idx="1673">
                  <c:v>9.95</c:v>
                </c:pt>
                <c:pt idx="1674">
                  <c:v>10.1</c:v>
                </c:pt>
                <c:pt idx="1675">
                  <c:v>9.89</c:v>
                </c:pt>
                <c:pt idx="1676">
                  <c:v>9.82</c:v>
                </c:pt>
                <c:pt idx="1677">
                  <c:v>10.12</c:v>
                </c:pt>
                <c:pt idx="1678">
                  <c:v>10.06</c:v>
                </c:pt>
                <c:pt idx="1679">
                  <c:v>10.03</c:v>
                </c:pt>
                <c:pt idx="1680">
                  <c:v>9.87</c:v>
                </c:pt>
                <c:pt idx="1681">
                  <c:v>9.65</c:v>
                </c:pt>
                <c:pt idx="1682">
                  <c:v>9.35</c:v>
                </c:pt>
                <c:pt idx="1683">
                  <c:v>8.9</c:v>
                </c:pt>
                <c:pt idx="1684">
                  <c:v>9.1</c:v>
                </c:pt>
                <c:pt idx="1685">
                  <c:v>8.44</c:v>
                </c:pt>
                <c:pt idx="1686">
                  <c:v>7.89</c:v>
                </c:pt>
                <c:pt idx="1687">
                  <c:v>7.71</c:v>
                </c:pt>
                <c:pt idx="1688">
                  <c:v>7.99</c:v>
                </c:pt>
                <c:pt idx="1689">
                  <c:v>7.98</c:v>
                </c:pt>
                <c:pt idx="1690">
                  <c:v>8.35</c:v>
                </c:pt>
                <c:pt idx="1691">
                  <c:v>7.93</c:v>
                </c:pt>
                <c:pt idx="1692">
                  <c:v>7.82</c:v>
                </c:pt>
                <c:pt idx="1693">
                  <c:v>7.31</c:v>
                </c:pt>
                <c:pt idx="1694">
                  <c:v>7.32</c:v>
                </c:pt>
                <c:pt idx="1695">
                  <c:v>7.21</c:v>
                </c:pt>
                <c:pt idx="1696">
                  <c:v>7.64</c:v>
                </c:pt>
                <c:pt idx="1697">
                  <c:v>7.84</c:v>
                </c:pt>
                <c:pt idx="1698">
                  <c:v>7.54</c:v>
                </c:pt>
                <c:pt idx="1699">
                  <c:v>7.03</c:v>
                </c:pt>
                <c:pt idx="1700">
                  <c:v>6.45</c:v>
                </c:pt>
                <c:pt idx="1701">
                  <c:v>6.769999999999999</c:v>
                </c:pt>
                <c:pt idx="1702">
                  <c:v>6.75</c:v>
                </c:pt>
                <c:pt idx="1703">
                  <c:v>6.98</c:v>
                </c:pt>
                <c:pt idx="1704">
                  <c:v>8.36</c:v>
                </c:pt>
                <c:pt idx="1705">
                  <c:v>8.08</c:v>
                </c:pt>
                <c:pt idx="1706">
                  <c:v>8.220000000000001</c:v>
                </c:pt>
                <c:pt idx="1707">
                  <c:v>8.220000000000001</c:v>
                </c:pt>
                <c:pt idx="1708">
                  <c:v>7.769999999999999</c:v>
                </c:pt>
                <c:pt idx="1709">
                  <c:v>7.26</c:v>
                </c:pt>
                <c:pt idx="1710">
                  <c:v>7.32</c:v>
                </c:pt>
                <c:pt idx="1711">
                  <c:v>6.6</c:v>
                </c:pt>
                <c:pt idx="1712">
                  <c:v>6.57</c:v>
                </c:pt>
                <c:pt idx="1713">
                  <c:v>6.72</c:v>
                </c:pt>
                <c:pt idx="1714">
                  <c:v>6.6</c:v>
                </c:pt>
                <c:pt idx="1715">
                  <c:v>6.8</c:v>
                </c:pt>
                <c:pt idx="1716">
                  <c:v>7.13</c:v>
                </c:pt>
                <c:pt idx="1717">
                  <c:v>7.04</c:v>
                </c:pt>
                <c:pt idx="1718">
                  <c:v>7.19</c:v>
                </c:pt>
                <c:pt idx="1719">
                  <c:v>6.99</c:v>
                </c:pt>
                <c:pt idx="1720">
                  <c:v>6.73</c:v>
                </c:pt>
                <c:pt idx="1721">
                  <c:v>6.73</c:v>
                </c:pt>
                <c:pt idx="1722">
                  <c:v>6.85</c:v>
                </c:pt>
                <c:pt idx="1723">
                  <c:v>7.32</c:v>
                </c:pt>
                <c:pt idx="1724">
                  <c:v>7.27</c:v>
                </c:pt>
                <c:pt idx="1725">
                  <c:v>7.11</c:v>
                </c:pt>
                <c:pt idx="1726">
                  <c:v>7.51</c:v>
                </c:pt>
                <c:pt idx="1727">
                  <c:v>7.59</c:v>
                </c:pt>
                <c:pt idx="1728">
                  <c:v>7.74</c:v>
                </c:pt>
                <c:pt idx="1729">
                  <c:v>8.19</c:v>
                </c:pt>
                <c:pt idx="1730">
                  <c:v>7.769999999999999</c:v>
                </c:pt>
                <c:pt idx="1731">
                  <c:v>8.04</c:v>
                </c:pt>
                <c:pt idx="1732">
                  <c:v>8.46</c:v>
                </c:pt>
                <c:pt idx="1733">
                  <c:v>8.74</c:v>
                </c:pt>
                <c:pt idx="1734">
                  <c:v>8.5</c:v>
                </c:pt>
                <c:pt idx="1735">
                  <c:v>8.7</c:v>
                </c:pt>
                <c:pt idx="1736">
                  <c:v>8.74</c:v>
                </c:pt>
                <c:pt idx="1737">
                  <c:v>8.34</c:v>
                </c:pt>
                <c:pt idx="1738">
                  <c:v>8.0</c:v>
                </c:pt>
                <c:pt idx="1739">
                  <c:v>7.92</c:v>
                </c:pt>
                <c:pt idx="1740">
                  <c:v>7.66</c:v>
                </c:pt>
                <c:pt idx="1741">
                  <c:v>8.11</c:v>
                </c:pt>
                <c:pt idx="1742">
                  <c:v>8.36</c:v>
                </c:pt>
                <c:pt idx="1743">
                  <c:v>9.0</c:v>
                </c:pt>
                <c:pt idx="1744">
                  <c:v>9.27</c:v>
                </c:pt>
                <c:pt idx="1745">
                  <c:v>8.77</c:v>
                </c:pt>
                <c:pt idx="1746">
                  <c:v>9.2</c:v>
                </c:pt>
                <c:pt idx="1747">
                  <c:v>9.17</c:v>
                </c:pt>
                <c:pt idx="1748">
                  <c:v>8.86</c:v>
                </c:pt>
                <c:pt idx="1749">
                  <c:v>9.43</c:v>
                </c:pt>
                <c:pt idx="1750">
                  <c:v>9.51</c:v>
                </c:pt>
                <c:pt idx="1751">
                  <c:v>9.02</c:v>
                </c:pt>
                <c:pt idx="1752">
                  <c:v>8.56</c:v>
                </c:pt>
                <c:pt idx="1753">
                  <c:v>8.87</c:v>
                </c:pt>
                <c:pt idx="1754">
                  <c:v>9.05</c:v>
                </c:pt>
                <c:pt idx="1755">
                  <c:v>8.84</c:v>
                </c:pt>
                <c:pt idx="1756">
                  <c:v>8.54</c:v>
                </c:pt>
                <c:pt idx="1757">
                  <c:v>8.6</c:v>
                </c:pt>
                <c:pt idx="1758">
                  <c:v>8.44</c:v>
                </c:pt>
                <c:pt idx="1759">
                  <c:v>8.09</c:v>
                </c:pt>
                <c:pt idx="1760">
                  <c:v>7.85</c:v>
                </c:pt>
                <c:pt idx="1761">
                  <c:v>7.8</c:v>
                </c:pt>
                <c:pt idx="1762">
                  <c:v>8.130000000000001</c:v>
                </c:pt>
                <c:pt idx="1763">
                  <c:v>8.01</c:v>
                </c:pt>
                <c:pt idx="1764">
                  <c:v>7.769999999999999</c:v>
                </c:pt>
                <c:pt idx="1765">
                  <c:v>7.79</c:v>
                </c:pt>
                <c:pt idx="1766">
                  <c:v>7.18</c:v>
                </c:pt>
                <c:pt idx="1767">
                  <c:v>7.43</c:v>
                </c:pt>
                <c:pt idx="1768">
                  <c:v>6.87</c:v>
                </c:pt>
                <c:pt idx="1769">
                  <c:v>7.02</c:v>
                </c:pt>
                <c:pt idx="1770">
                  <c:v>6.99</c:v>
                </c:pt>
                <c:pt idx="1771">
                  <c:v>7.26</c:v>
                </c:pt>
                <c:pt idx="1772">
                  <c:v>7.18</c:v>
                </c:pt>
                <c:pt idx="1773">
                  <c:v>6.85</c:v>
                </c:pt>
                <c:pt idx="1774">
                  <c:v>7.12</c:v>
                </c:pt>
                <c:pt idx="1775">
                  <c:v>6.34</c:v>
                </c:pt>
                <c:pt idx="1776">
                  <c:v>6.49</c:v>
                </c:pt>
                <c:pt idx="1777">
                  <c:v>6.21</c:v>
                </c:pt>
                <c:pt idx="1778">
                  <c:v>6.81</c:v>
                </c:pt>
                <c:pt idx="1779">
                  <c:v>6.81</c:v>
                </c:pt>
                <c:pt idx="1780">
                  <c:v>6.91</c:v>
                </c:pt>
                <c:pt idx="1781">
                  <c:v>7.04</c:v>
                </c:pt>
                <c:pt idx="1782">
                  <c:v>7.18</c:v>
                </c:pt>
                <c:pt idx="1783">
                  <c:v>7.25</c:v>
                </c:pt>
                <c:pt idx="1784">
                  <c:v>6.91</c:v>
                </c:pt>
                <c:pt idx="1785">
                  <c:v>7.17</c:v>
                </c:pt>
                <c:pt idx="1786">
                  <c:v>7.32</c:v>
                </c:pt>
                <c:pt idx="1787">
                  <c:v>7.45</c:v>
                </c:pt>
                <c:pt idx="1788">
                  <c:v>7.44</c:v>
                </c:pt>
                <c:pt idx="1789">
                  <c:v>7.18</c:v>
                </c:pt>
                <c:pt idx="1790">
                  <c:v>7.19</c:v>
                </c:pt>
                <c:pt idx="1791">
                  <c:v>7.15</c:v>
                </c:pt>
                <c:pt idx="1792">
                  <c:v>7.34</c:v>
                </c:pt>
                <c:pt idx="1793">
                  <c:v>7.36</c:v>
                </c:pt>
                <c:pt idx="1794">
                  <c:v>7.6</c:v>
                </c:pt>
                <c:pt idx="1795">
                  <c:v>7.57</c:v>
                </c:pt>
                <c:pt idx="1796">
                  <c:v>7.22</c:v>
                </c:pt>
                <c:pt idx="1797">
                  <c:v>7.16</c:v>
                </c:pt>
                <c:pt idx="1798">
                  <c:v>6.7</c:v>
                </c:pt>
                <c:pt idx="1799">
                  <c:v>6.72</c:v>
                </c:pt>
                <c:pt idx="1800">
                  <c:v>6.85</c:v>
                </c:pt>
                <c:pt idx="1801">
                  <c:v>6.79</c:v>
                </c:pt>
                <c:pt idx="1802">
                  <c:v>6.76</c:v>
                </c:pt>
                <c:pt idx="1803">
                  <c:v>6.84</c:v>
                </c:pt>
                <c:pt idx="1804">
                  <c:v>6.68</c:v>
                </c:pt>
                <c:pt idx="1805">
                  <c:v>6.57</c:v>
                </c:pt>
                <c:pt idx="1806">
                  <c:v>6.62</c:v>
                </c:pt>
                <c:pt idx="1807">
                  <c:v>6.57</c:v>
                </c:pt>
                <c:pt idx="1808">
                  <c:v>6.45</c:v>
                </c:pt>
                <c:pt idx="1809">
                  <c:v>6.72</c:v>
                </c:pt>
                <c:pt idx="1810">
                  <c:v>7.0</c:v>
                </c:pt>
                <c:pt idx="1811">
                  <c:v>6.8</c:v>
                </c:pt>
                <c:pt idx="1812">
                  <c:v>6.9</c:v>
                </c:pt>
                <c:pt idx="1813">
                  <c:v>6.91</c:v>
                </c:pt>
                <c:pt idx="1814">
                  <c:v>6.8</c:v>
                </c:pt>
                <c:pt idx="1815">
                  <c:v>6.64</c:v>
                </c:pt>
                <c:pt idx="1816">
                  <c:v>6.5</c:v>
                </c:pt>
                <c:pt idx="1817">
                  <c:v>6.36</c:v>
                </c:pt>
                <c:pt idx="1818">
                  <c:v>6.47</c:v>
                </c:pt>
                <c:pt idx="1819">
                  <c:v>6.47</c:v>
                </c:pt>
                <c:pt idx="1820">
                  <c:v>6.47</c:v>
                </c:pt>
                <c:pt idx="1821">
                  <c:v>6.45</c:v>
                </c:pt>
                <c:pt idx="1822">
                  <c:v>6.54</c:v>
                </c:pt>
                <c:pt idx="1823">
                  <c:v>6.69</c:v>
                </c:pt>
                <c:pt idx="1824">
                  <c:v>6.7</c:v>
                </c:pt>
                <c:pt idx="1825">
                  <c:v>6.73</c:v>
                </c:pt>
                <c:pt idx="1826">
                  <c:v>6.8</c:v>
                </c:pt>
                <c:pt idx="1827">
                  <c:v>6.93</c:v>
                </c:pt>
                <c:pt idx="1828">
                  <c:v>7.32</c:v>
                </c:pt>
                <c:pt idx="1829">
                  <c:v>7.42</c:v>
                </c:pt>
                <c:pt idx="1830">
                  <c:v>7.6</c:v>
                </c:pt>
                <c:pt idx="1831">
                  <c:v>7.51</c:v>
                </c:pt>
                <c:pt idx="1832">
                  <c:v>7.57</c:v>
                </c:pt>
                <c:pt idx="1833">
                  <c:v>8.17</c:v>
                </c:pt>
                <c:pt idx="1834">
                  <c:v>8.06</c:v>
                </c:pt>
                <c:pt idx="1835">
                  <c:v>8.06</c:v>
                </c:pt>
                <c:pt idx="1836">
                  <c:v>7.97</c:v>
                </c:pt>
                <c:pt idx="1837">
                  <c:v>7.99</c:v>
                </c:pt>
                <c:pt idx="1838">
                  <c:v>8.28</c:v>
                </c:pt>
                <c:pt idx="1839">
                  <c:v>8.15</c:v>
                </c:pt>
                <c:pt idx="1840">
                  <c:v>8.34</c:v>
                </c:pt>
                <c:pt idx="1841">
                  <c:v>8.3</c:v>
                </c:pt>
                <c:pt idx="1842">
                  <c:v>8.36</c:v>
                </c:pt>
                <c:pt idx="1843">
                  <c:v>8.07</c:v>
                </c:pt>
                <c:pt idx="1844">
                  <c:v>8.01</c:v>
                </c:pt>
                <c:pt idx="1845">
                  <c:v>7.95</c:v>
                </c:pt>
                <c:pt idx="1846">
                  <c:v>7.9</c:v>
                </c:pt>
                <c:pt idx="1847">
                  <c:v>7.66</c:v>
                </c:pt>
                <c:pt idx="1848">
                  <c:v>7.65</c:v>
                </c:pt>
                <c:pt idx="1849">
                  <c:v>7.57</c:v>
                </c:pt>
                <c:pt idx="1850">
                  <c:v>7.68</c:v>
                </c:pt>
                <c:pt idx="1851">
                  <c:v>7.15</c:v>
                </c:pt>
                <c:pt idx="1852">
                  <c:v>6.88</c:v>
                </c:pt>
                <c:pt idx="1853">
                  <c:v>7.14</c:v>
                </c:pt>
                <c:pt idx="1854">
                  <c:v>7.13</c:v>
                </c:pt>
                <c:pt idx="1855">
                  <c:v>7.2</c:v>
                </c:pt>
                <c:pt idx="1856">
                  <c:v>6.86</c:v>
                </c:pt>
                <c:pt idx="1857">
                  <c:v>6.98</c:v>
                </c:pt>
                <c:pt idx="1858">
                  <c:v>6.92</c:v>
                </c:pt>
                <c:pt idx="1859">
                  <c:v>6.59</c:v>
                </c:pt>
                <c:pt idx="1860">
                  <c:v>6.93</c:v>
                </c:pt>
                <c:pt idx="1861">
                  <c:v>6.97</c:v>
                </c:pt>
                <c:pt idx="1862">
                  <c:v>7.08</c:v>
                </c:pt>
                <c:pt idx="1863">
                  <c:v>7.11</c:v>
                </c:pt>
                <c:pt idx="1864">
                  <c:v>7.2</c:v>
                </c:pt>
                <c:pt idx="1865">
                  <c:v>7.32</c:v>
                </c:pt>
                <c:pt idx="1866">
                  <c:v>7.24</c:v>
                </c:pt>
                <c:pt idx="1867">
                  <c:v>7.15</c:v>
                </c:pt>
                <c:pt idx="1868">
                  <c:v>7.21</c:v>
                </c:pt>
                <c:pt idx="1869">
                  <c:v>7.5</c:v>
                </c:pt>
                <c:pt idx="1870">
                  <c:v>7.66</c:v>
                </c:pt>
                <c:pt idx="1871">
                  <c:v>7.49</c:v>
                </c:pt>
                <c:pt idx="1872">
                  <c:v>7.71</c:v>
                </c:pt>
                <c:pt idx="1873">
                  <c:v>7.71</c:v>
                </c:pt>
                <c:pt idx="1874">
                  <c:v>7.65</c:v>
                </c:pt>
                <c:pt idx="1875">
                  <c:v>7.92</c:v>
                </c:pt>
                <c:pt idx="1876">
                  <c:v>8.03</c:v>
                </c:pt>
                <c:pt idx="1877">
                  <c:v>8.16</c:v>
                </c:pt>
                <c:pt idx="1878">
                  <c:v>8.17</c:v>
                </c:pt>
                <c:pt idx="1879">
                  <c:v>8.16</c:v>
                </c:pt>
                <c:pt idx="1880">
                  <c:v>7.98</c:v>
                </c:pt>
                <c:pt idx="1881">
                  <c:v>7.72</c:v>
                </c:pt>
                <c:pt idx="1882">
                  <c:v>7.69</c:v>
                </c:pt>
                <c:pt idx="1883">
                  <c:v>8.08</c:v>
                </c:pt>
                <c:pt idx="1884">
                  <c:v>8.26</c:v>
                </c:pt>
                <c:pt idx="1885">
                  <c:v>8.210000000000001</c:v>
                </c:pt>
                <c:pt idx="1886">
                  <c:v>8.25</c:v>
                </c:pt>
                <c:pt idx="1887">
                  <c:v>8.26</c:v>
                </c:pt>
                <c:pt idx="1888">
                  <c:v>8.38</c:v>
                </c:pt>
                <c:pt idx="1889">
                  <c:v>7.84</c:v>
                </c:pt>
                <c:pt idx="1890">
                  <c:v>7.75</c:v>
                </c:pt>
                <c:pt idx="1891">
                  <c:v>7.95</c:v>
                </c:pt>
                <c:pt idx="1892">
                  <c:v>7.81</c:v>
                </c:pt>
                <c:pt idx="1893">
                  <c:v>7.45</c:v>
                </c:pt>
                <c:pt idx="1894">
                  <c:v>7.4</c:v>
                </c:pt>
                <c:pt idx="1895">
                  <c:v>7.46</c:v>
                </c:pt>
                <c:pt idx="1896">
                  <c:v>7.56</c:v>
                </c:pt>
                <c:pt idx="1897">
                  <c:v>7.68</c:v>
                </c:pt>
                <c:pt idx="1898">
                  <c:v>7.46</c:v>
                </c:pt>
                <c:pt idx="1899">
                  <c:v>7.27</c:v>
                </c:pt>
                <c:pt idx="1900">
                  <c:v>7.48</c:v>
                </c:pt>
                <c:pt idx="1901">
                  <c:v>7.63</c:v>
                </c:pt>
                <c:pt idx="1902">
                  <c:v>7.86</c:v>
                </c:pt>
                <c:pt idx="1903">
                  <c:v>7.96</c:v>
                </c:pt>
                <c:pt idx="1904">
                  <c:v>7.95</c:v>
                </c:pt>
                <c:pt idx="1905">
                  <c:v>7.87</c:v>
                </c:pt>
                <c:pt idx="1906">
                  <c:v>7.59</c:v>
                </c:pt>
                <c:pt idx="1907">
                  <c:v>7.64</c:v>
                </c:pt>
                <c:pt idx="1908">
                  <c:v>7.81</c:v>
                </c:pt>
                <c:pt idx="1909">
                  <c:v>7.92</c:v>
                </c:pt>
                <c:pt idx="1910">
                  <c:v>7.89</c:v>
                </c:pt>
                <c:pt idx="1911">
                  <c:v>7.72</c:v>
                </c:pt>
                <c:pt idx="1912">
                  <c:v>7.81</c:v>
                </c:pt>
                <c:pt idx="1913">
                  <c:v>7.83</c:v>
                </c:pt>
                <c:pt idx="1914">
                  <c:v>7.69</c:v>
                </c:pt>
                <c:pt idx="1915">
                  <c:v>8.0</c:v>
                </c:pt>
                <c:pt idx="1916">
                  <c:v>8.28</c:v>
                </c:pt>
                <c:pt idx="1917">
                  <c:v>8.08</c:v>
                </c:pt>
                <c:pt idx="1918">
                  <c:v>7.97</c:v>
                </c:pt>
                <c:pt idx="1919">
                  <c:v>7.91</c:v>
                </c:pt>
                <c:pt idx="1920">
                  <c:v>7.88</c:v>
                </c:pt>
                <c:pt idx="1921">
                  <c:v>7.67</c:v>
                </c:pt>
                <c:pt idx="1922">
                  <c:v>7.69</c:v>
                </c:pt>
                <c:pt idx="1923">
                  <c:v>7.89</c:v>
                </c:pt>
                <c:pt idx="1924">
                  <c:v>8.08</c:v>
                </c:pt>
                <c:pt idx="1925">
                  <c:v>8.15</c:v>
                </c:pt>
                <c:pt idx="1926">
                  <c:v>8.24</c:v>
                </c:pt>
                <c:pt idx="1927">
                  <c:v>8.05</c:v>
                </c:pt>
                <c:pt idx="1928">
                  <c:v>8.11</c:v>
                </c:pt>
                <c:pt idx="1929">
                  <c:v>8.26</c:v>
                </c:pt>
                <c:pt idx="1930">
                  <c:v>8.35</c:v>
                </c:pt>
                <c:pt idx="1931">
                  <c:v>8.23</c:v>
                </c:pt>
                <c:pt idx="1932">
                  <c:v>8.28</c:v>
                </c:pt>
                <c:pt idx="1933">
                  <c:v>8.33</c:v>
                </c:pt>
                <c:pt idx="1934">
                  <c:v>9.08</c:v>
                </c:pt>
                <c:pt idx="1935">
                  <c:v>8.41</c:v>
                </c:pt>
                <c:pt idx="1936">
                  <c:v>7.92</c:v>
                </c:pt>
                <c:pt idx="1937">
                  <c:v>7.13</c:v>
                </c:pt>
                <c:pt idx="1938">
                  <c:v>6.9</c:v>
                </c:pt>
                <c:pt idx="1939">
                  <c:v>6.71</c:v>
                </c:pt>
                <c:pt idx="1940">
                  <c:v>6.74</c:v>
                </c:pt>
                <c:pt idx="1941">
                  <c:v>6.769999999999999</c:v>
                </c:pt>
                <c:pt idx="1942">
                  <c:v>6.79</c:v>
                </c:pt>
                <c:pt idx="1943">
                  <c:v>7.01</c:v>
                </c:pt>
                <c:pt idx="1944">
                  <c:v>6.84</c:v>
                </c:pt>
                <c:pt idx="1945">
                  <c:v>6.85</c:v>
                </c:pt>
                <c:pt idx="1946">
                  <c:v>6.83</c:v>
                </c:pt>
                <c:pt idx="1947">
                  <c:v>6.58</c:v>
                </c:pt>
                <c:pt idx="1948">
                  <c:v>6.2</c:v>
                </c:pt>
                <c:pt idx="1949">
                  <c:v>5.95</c:v>
                </c:pt>
                <c:pt idx="1950">
                  <c:v>5.72</c:v>
                </c:pt>
                <c:pt idx="1951">
                  <c:v>6.15</c:v>
                </c:pt>
                <c:pt idx="1952">
                  <c:v>6.39</c:v>
                </c:pt>
                <c:pt idx="1953">
                  <c:v>6.78</c:v>
                </c:pt>
                <c:pt idx="1954">
                  <c:v>7.07</c:v>
                </c:pt>
                <c:pt idx="1955">
                  <c:v>6.84</c:v>
                </c:pt>
                <c:pt idx="1956">
                  <c:v>6.75</c:v>
                </c:pt>
                <c:pt idx="1957">
                  <c:v>6.67</c:v>
                </c:pt>
                <c:pt idx="1958">
                  <c:v>6.57</c:v>
                </c:pt>
                <c:pt idx="1959">
                  <c:v>6.47</c:v>
                </c:pt>
                <c:pt idx="1960">
                  <c:v>#N/A</c:v>
                </c:pt>
                <c:pt idx="1961">
                  <c:v>#N/A</c:v>
                </c:pt>
                <c:pt idx="1962">
                  <c:v>#N/A</c:v>
                </c:pt>
                <c:pt idx="1963">
                  <c:v>#N/A</c:v>
                </c:pt>
                <c:pt idx="1964">
                  <c:v>#N/A</c:v>
                </c:pt>
                <c:pt idx="1965">
                  <c:v>#N/A</c:v>
                </c:pt>
                <c:pt idx="1966">
                  <c:v>#N/A</c:v>
                </c:pt>
                <c:pt idx="1967">
                  <c:v>#N/A</c:v>
                </c:pt>
                <c:pt idx="1968">
                  <c:v>#N/A</c:v>
                </c:pt>
                <c:pt idx="1969">
                  <c:v>#N/A</c:v>
                </c:pt>
                <c:pt idx="1970">
                  <c:v>#N/A</c:v>
                </c:pt>
                <c:pt idx="1971">
                  <c:v>#N/A</c:v>
                </c:pt>
                <c:pt idx="1972">
                  <c:v>#N/A</c:v>
                </c:pt>
                <c:pt idx="1973">
                  <c:v>#N/A</c:v>
                </c:pt>
                <c:pt idx="1974">
                  <c:v>#N/A</c:v>
                </c:pt>
                <c:pt idx="1975">
                  <c:v>#N/A</c:v>
                </c:pt>
                <c:pt idx="1976">
                  <c:v>#N/A</c:v>
                </c:pt>
                <c:pt idx="1977">
                  <c:v>#N/A</c:v>
                </c:pt>
                <c:pt idx="1978">
                  <c:v>#N/A</c:v>
                </c:pt>
                <c:pt idx="1979">
                  <c:v>#N/A</c:v>
                </c:pt>
                <c:pt idx="1980">
                  <c:v>#N/A</c:v>
                </c:pt>
                <c:pt idx="1981">
                  <c:v>#N/A</c:v>
                </c:pt>
                <c:pt idx="1982">
                  <c:v>#N/A</c:v>
                </c:pt>
                <c:pt idx="1983">
                  <c:v>#N/A</c:v>
                </c:pt>
                <c:pt idx="1984">
                  <c:v>#N/A</c:v>
                </c:pt>
                <c:pt idx="1985">
                  <c:v>#N/A</c:v>
                </c:pt>
                <c:pt idx="1986">
                  <c:v>#N/A</c:v>
                </c:pt>
                <c:pt idx="1987">
                  <c:v>#N/A</c:v>
                </c:pt>
                <c:pt idx="1988">
                  <c:v>#N/A</c:v>
                </c:pt>
                <c:pt idx="1989">
                  <c:v>#N/A</c:v>
                </c:pt>
                <c:pt idx="1990">
                  <c:v>#N/A</c:v>
                </c:pt>
                <c:pt idx="1991">
                  <c:v>#N/A</c:v>
                </c:pt>
                <c:pt idx="1992">
                  <c:v>#N/A</c:v>
                </c:pt>
                <c:pt idx="1993">
                  <c:v>#N/A</c:v>
                </c:pt>
                <c:pt idx="1994">
                  <c:v>#N/A</c:v>
                </c:pt>
                <c:pt idx="1995">
                  <c:v>#N/A</c:v>
                </c:pt>
                <c:pt idx="1996">
                  <c:v>#N/A</c:v>
                </c:pt>
                <c:pt idx="1997">
                  <c:v>#N/A</c:v>
                </c:pt>
                <c:pt idx="1998">
                  <c:v>#N/A</c:v>
                </c:pt>
                <c:pt idx="1999">
                  <c:v>#N/A</c:v>
                </c:pt>
                <c:pt idx="2000">
                  <c:v>#N/A</c:v>
                </c:pt>
                <c:pt idx="2001">
                  <c:v>#N/A</c:v>
                </c:pt>
                <c:pt idx="2002">
                  <c:v>#N/A</c:v>
                </c:pt>
                <c:pt idx="2003">
                  <c:v>#N/A</c:v>
                </c:pt>
                <c:pt idx="2004">
                  <c:v>#N/A</c:v>
                </c:pt>
                <c:pt idx="2005">
                  <c:v>#N/A</c:v>
                </c:pt>
                <c:pt idx="2006">
                  <c:v>#N/A</c:v>
                </c:pt>
                <c:pt idx="2007">
                  <c:v>#N/A</c:v>
                </c:pt>
                <c:pt idx="2008">
                  <c:v>#N/A</c:v>
                </c:pt>
                <c:pt idx="2009">
                  <c:v>#N/A</c:v>
                </c:pt>
                <c:pt idx="2010">
                  <c:v>#N/A</c:v>
                </c:pt>
                <c:pt idx="2011">
                  <c:v>#N/A</c:v>
                </c:pt>
                <c:pt idx="2012">
                  <c:v>#N/A</c:v>
                </c:pt>
                <c:pt idx="2013">
                  <c:v>#N/A</c:v>
                </c:pt>
                <c:pt idx="2014">
                  <c:v>#N/A</c:v>
                </c:pt>
                <c:pt idx="2015">
                  <c:v>#N/A</c:v>
                </c:pt>
                <c:pt idx="2016">
                  <c:v>#N/A</c:v>
                </c:pt>
                <c:pt idx="2017">
                  <c:v>#N/A</c:v>
                </c:pt>
                <c:pt idx="2018">
                  <c:v>#N/A</c:v>
                </c:pt>
                <c:pt idx="2019">
                  <c:v>#N/A</c:v>
                </c:pt>
                <c:pt idx="2020">
                  <c:v>#N/A</c:v>
                </c:pt>
                <c:pt idx="2021">
                  <c:v>#N/A</c:v>
                </c:pt>
                <c:pt idx="2022">
                  <c:v>#N/A</c:v>
                </c:pt>
                <c:pt idx="2023">
                  <c:v>#N/A</c:v>
                </c:pt>
                <c:pt idx="2024">
                  <c:v>#N/A</c:v>
                </c:pt>
                <c:pt idx="2025">
                  <c:v>#N/A</c:v>
                </c:pt>
                <c:pt idx="2026">
                  <c:v>#N/A</c:v>
                </c:pt>
                <c:pt idx="2027">
                  <c:v>#N/A</c:v>
                </c:pt>
                <c:pt idx="2028">
                  <c:v>#N/A</c:v>
                </c:pt>
                <c:pt idx="2029">
                  <c:v>#N/A</c:v>
                </c:pt>
                <c:pt idx="2030">
                  <c:v>#N/A</c:v>
                </c:pt>
                <c:pt idx="2031">
                  <c:v>#N/A</c:v>
                </c:pt>
                <c:pt idx="2032">
                  <c:v>#N/A</c:v>
                </c:pt>
                <c:pt idx="2033">
                  <c:v>#N/A</c:v>
                </c:pt>
                <c:pt idx="2034">
                  <c:v>#N/A</c:v>
                </c:pt>
                <c:pt idx="2035">
                  <c:v>#N/A</c:v>
                </c:pt>
                <c:pt idx="2036">
                  <c:v>#N/A</c:v>
                </c:pt>
                <c:pt idx="2037">
                  <c:v>#N/A</c:v>
                </c:pt>
                <c:pt idx="2038">
                  <c:v>#N/A</c:v>
                </c:pt>
                <c:pt idx="2039">
                  <c:v>#N/A</c:v>
                </c:pt>
                <c:pt idx="2040">
                  <c:v>#N/A</c:v>
                </c:pt>
                <c:pt idx="2041">
                  <c:v>#N/A</c:v>
                </c:pt>
                <c:pt idx="2042">
                  <c:v>#N/A</c:v>
                </c:pt>
                <c:pt idx="2043">
                  <c:v>#N/A</c:v>
                </c:pt>
                <c:pt idx="2044">
                  <c:v>#N/A</c:v>
                </c:pt>
                <c:pt idx="2045">
                  <c:v>#N/A</c:v>
                </c:pt>
                <c:pt idx="2046">
                  <c:v>#N/A</c:v>
                </c:pt>
                <c:pt idx="2047">
                  <c:v>#N/A</c:v>
                </c:pt>
                <c:pt idx="2048">
                  <c:v>#N/A</c:v>
                </c:pt>
                <c:pt idx="2049">
                  <c:v>#N/A</c:v>
                </c:pt>
                <c:pt idx="2050">
                  <c:v>#N/A</c:v>
                </c:pt>
                <c:pt idx="2051">
                  <c:v>#N/A</c:v>
                </c:pt>
                <c:pt idx="2052">
                  <c:v>#N/A</c:v>
                </c:pt>
                <c:pt idx="2053">
                  <c:v>#N/A</c:v>
                </c:pt>
                <c:pt idx="2054">
                  <c:v>#N/A</c:v>
                </c:pt>
                <c:pt idx="2055">
                  <c:v>#N/A</c:v>
                </c:pt>
                <c:pt idx="2056">
                  <c:v>#N/A</c:v>
                </c:pt>
                <c:pt idx="2057">
                  <c:v>#N/A</c:v>
                </c:pt>
                <c:pt idx="2058">
                  <c:v>#N/A</c:v>
                </c:pt>
                <c:pt idx="2059">
                  <c:v>#N/A</c:v>
                </c:pt>
                <c:pt idx="2060">
                  <c:v>#N/A</c:v>
                </c:pt>
                <c:pt idx="2061">
                  <c:v>#N/A</c:v>
                </c:pt>
                <c:pt idx="2062">
                  <c:v>#N/A</c:v>
                </c:pt>
                <c:pt idx="2063">
                  <c:v>#N/A</c:v>
                </c:pt>
                <c:pt idx="2064">
                  <c:v>#N/A</c:v>
                </c:pt>
                <c:pt idx="2065">
                  <c:v>#N/A</c:v>
                </c:pt>
                <c:pt idx="2066">
                  <c:v>#N/A</c:v>
                </c:pt>
                <c:pt idx="2067">
                  <c:v>#N/A</c:v>
                </c:pt>
                <c:pt idx="2068">
                  <c:v>#N/A</c:v>
                </c:pt>
                <c:pt idx="2069">
                  <c:v>#N/A</c:v>
                </c:pt>
                <c:pt idx="2070">
                  <c:v>#N/A</c:v>
                </c:pt>
                <c:pt idx="2071">
                  <c:v>#N/A</c:v>
                </c:pt>
                <c:pt idx="2072">
                  <c:v>#N/A</c:v>
                </c:pt>
                <c:pt idx="2073">
                  <c:v>#N/A</c:v>
                </c:pt>
                <c:pt idx="2074">
                  <c:v>#N/A</c:v>
                </c:pt>
                <c:pt idx="2075">
                  <c:v>#N/A</c:v>
                </c:pt>
                <c:pt idx="2076">
                  <c:v>#N/A</c:v>
                </c:pt>
                <c:pt idx="2077">
                  <c:v>#N/A</c:v>
                </c:pt>
                <c:pt idx="2078">
                  <c:v>#N/A</c:v>
                </c:pt>
                <c:pt idx="2079">
                  <c:v>#N/A</c:v>
                </c:pt>
                <c:pt idx="2080">
                  <c:v>#N/A</c:v>
                </c:pt>
                <c:pt idx="2081">
                  <c:v>#N/A</c:v>
                </c:pt>
                <c:pt idx="2082">
                  <c:v>#N/A</c:v>
                </c:pt>
                <c:pt idx="2083">
                  <c:v>#N/A</c:v>
                </c:pt>
                <c:pt idx="2084">
                  <c:v>#N/A</c:v>
                </c:pt>
                <c:pt idx="2085">
                  <c:v>#N/A</c:v>
                </c:pt>
                <c:pt idx="2086">
                  <c:v>#N/A</c:v>
                </c:pt>
                <c:pt idx="2087">
                  <c:v>#N/A</c:v>
                </c:pt>
                <c:pt idx="2088">
                  <c:v>#N/A</c:v>
                </c:pt>
                <c:pt idx="2089">
                  <c:v>#N/A</c:v>
                </c:pt>
                <c:pt idx="2090">
                  <c:v>#N/A</c:v>
                </c:pt>
                <c:pt idx="2091">
                  <c:v>#N/A</c:v>
                </c:pt>
                <c:pt idx="2092">
                  <c:v>#N/A</c:v>
                </c:pt>
                <c:pt idx="2093">
                  <c:v>#N/A</c:v>
                </c:pt>
                <c:pt idx="2094">
                  <c:v>#N/A</c:v>
                </c:pt>
                <c:pt idx="2095">
                  <c:v>#N/A</c:v>
                </c:pt>
                <c:pt idx="2096">
                  <c:v>#N/A</c:v>
                </c:pt>
                <c:pt idx="2097">
                  <c:v>#N/A</c:v>
                </c:pt>
                <c:pt idx="2098">
                  <c:v>#N/A</c:v>
                </c:pt>
                <c:pt idx="2099">
                  <c:v>#N/A</c:v>
                </c:pt>
                <c:pt idx="2100">
                  <c:v>#N/A</c:v>
                </c:pt>
                <c:pt idx="2101">
                  <c:v>#N/A</c:v>
                </c:pt>
                <c:pt idx="2102">
                  <c:v>#N/A</c:v>
                </c:pt>
                <c:pt idx="2103">
                  <c:v>#N/A</c:v>
                </c:pt>
                <c:pt idx="2104">
                  <c:v>#N/A</c:v>
                </c:pt>
                <c:pt idx="2105">
                  <c:v>#N/A</c:v>
                </c:pt>
                <c:pt idx="2106">
                  <c:v>#N/A</c:v>
                </c:pt>
                <c:pt idx="2107">
                  <c:v>#N/A</c:v>
                </c:pt>
                <c:pt idx="2108">
                  <c:v>#N/A</c:v>
                </c:pt>
                <c:pt idx="2109">
                  <c:v>#N/A</c:v>
                </c:pt>
                <c:pt idx="2110">
                  <c:v>#N/A</c:v>
                </c:pt>
                <c:pt idx="2111">
                  <c:v>#N/A</c:v>
                </c:pt>
                <c:pt idx="2112">
                  <c:v>#N/A</c:v>
                </c:pt>
                <c:pt idx="2113">
                  <c:v>#N/A</c:v>
                </c:pt>
                <c:pt idx="2114">
                  <c:v>#N/A</c:v>
                </c:pt>
                <c:pt idx="2115">
                  <c:v>#N/A</c:v>
                </c:pt>
                <c:pt idx="2116">
                  <c:v>#N/A</c:v>
                </c:pt>
                <c:pt idx="2117">
                  <c:v>#N/A</c:v>
                </c:pt>
                <c:pt idx="2118">
                  <c:v>#N/A</c:v>
                </c:pt>
                <c:pt idx="2119">
                  <c:v>#N/A</c:v>
                </c:pt>
                <c:pt idx="2120">
                  <c:v>#N/A</c:v>
                </c:pt>
                <c:pt idx="2121">
                  <c:v>#N/A</c:v>
                </c:pt>
                <c:pt idx="2122">
                  <c:v>#N/A</c:v>
                </c:pt>
                <c:pt idx="2123">
                  <c:v>#N/A</c:v>
                </c:pt>
                <c:pt idx="2124">
                  <c:v>#N/A</c:v>
                </c:pt>
                <c:pt idx="2125">
                  <c:v>#N/A</c:v>
                </c:pt>
                <c:pt idx="2126">
                  <c:v>#N/A</c:v>
                </c:pt>
                <c:pt idx="2127">
                  <c:v>#N/A</c:v>
                </c:pt>
                <c:pt idx="2128">
                  <c:v>#N/A</c:v>
                </c:pt>
                <c:pt idx="2129">
                  <c:v>#N/A</c:v>
                </c:pt>
                <c:pt idx="2130">
                  <c:v>#N/A</c:v>
                </c:pt>
                <c:pt idx="2131">
                  <c:v>#N/A</c:v>
                </c:pt>
                <c:pt idx="2132">
                  <c:v>#N/A</c:v>
                </c:pt>
                <c:pt idx="2133">
                  <c:v>#N/A</c:v>
                </c:pt>
                <c:pt idx="2134">
                  <c:v>#N/A</c:v>
                </c:pt>
                <c:pt idx="2135">
                  <c:v>#N/A</c:v>
                </c:pt>
                <c:pt idx="2136">
                  <c:v>#N/A</c:v>
                </c:pt>
                <c:pt idx="2137">
                  <c:v>#N/A</c:v>
                </c:pt>
                <c:pt idx="2138">
                  <c:v>#N/A</c:v>
                </c:pt>
                <c:pt idx="2139">
                  <c:v>#N/A</c:v>
                </c:pt>
                <c:pt idx="2140">
                  <c:v>#N/A</c:v>
                </c:pt>
                <c:pt idx="2141">
                  <c:v>#N/A</c:v>
                </c:pt>
                <c:pt idx="2142">
                  <c:v>#N/A</c:v>
                </c:pt>
                <c:pt idx="2143">
                  <c:v>#N/A</c:v>
                </c:pt>
                <c:pt idx="2144">
                  <c:v>#N/A</c:v>
                </c:pt>
                <c:pt idx="2145">
                  <c:v>#N/A</c:v>
                </c:pt>
                <c:pt idx="2146">
                  <c:v>#N/A</c:v>
                </c:pt>
                <c:pt idx="2147">
                  <c:v>#N/A</c:v>
                </c:pt>
                <c:pt idx="2148">
                  <c:v>#N/A</c:v>
                </c:pt>
                <c:pt idx="2149">
                  <c:v>#N/A</c:v>
                </c:pt>
                <c:pt idx="2150">
                  <c:v>#N/A</c:v>
                </c:pt>
                <c:pt idx="2151">
                  <c:v>#N/A</c:v>
                </c:pt>
                <c:pt idx="2152">
                  <c:v>#N/A</c:v>
                </c:pt>
                <c:pt idx="2153">
                  <c:v>#N/A</c:v>
                </c:pt>
                <c:pt idx="2154">
                  <c:v>#N/A</c:v>
                </c:pt>
                <c:pt idx="2155">
                  <c:v>#N/A</c:v>
                </c:pt>
                <c:pt idx="2156">
                  <c:v>#N/A</c:v>
                </c:pt>
                <c:pt idx="2157">
                  <c:v>#N/A</c:v>
                </c:pt>
                <c:pt idx="2158">
                  <c:v>#N/A</c:v>
                </c:pt>
                <c:pt idx="2159">
                  <c:v>#N/A</c:v>
                </c:pt>
                <c:pt idx="2160">
                  <c:v>#N/A</c:v>
                </c:pt>
                <c:pt idx="2161">
                  <c:v>#N/A</c:v>
                </c:pt>
                <c:pt idx="2162">
                  <c:v>#N/A</c:v>
                </c:pt>
                <c:pt idx="2163">
                  <c:v>#N/A</c:v>
                </c:pt>
                <c:pt idx="2164">
                  <c:v>#N/A</c:v>
                </c:pt>
                <c:pt idx="2165">
                  <c:v>#N/A</c:v>
                </c:pt>
                <c:pt idx="2166">
                  <c:v>#N/A</c:v>
                </c:pt>
                <c:pt idx="2167">
                  <c:v>#N/A</c:v>
                </c:pt>
                <c:pt idx="2168">
                  <c:v>#N/A</c:v>
                </c:pt>
                <c:pt idx="2169">
                  <c:v>#N/A</c:v>
                </c:pt>
                <c:pt idx="2170">
                  <c:v>#N/A</c:v>
                </c:pt>
                <c:pt idx="2171">
                  <c:v>#N/A</c:v>
                </c:pt>
                <c:pt idx="2172">
                  <c:v>#N/A</c:v>
                </c:pt>
                <c:pt idx="2173">
                  <c:v>#N/A</c:v>
                </c:pt>
                <c:pt idx="2174">
                  <c:v>#N/A</c:v>
                </c:pt>
                <c:pt idx="2175">
                  <c:v>#N/A</c:v>
                </c:pt>
                <c:pt idx="2176">
                  <c:v>#N/A</c:v>
                </c:pt>
                <c:pt idx="2177">
                  <c:v>#N/A</c:v>
                </c:pt>
                <c:pt idx="2178">
                  <c:v>#N/A</c:v>
                </c:pt>
                <c:pt idx="2179">
                  <c:v>#N/A</c:v>
                </c:pt>
                <c:pt idx="2180">
                  <c:v>#N/A</c:v>
                </c:pt>
                <c:pt idx="2181">
                  <c:v>#N/A</c:v>
                </c:pt>
                <c:pt idx="2182">
                  <c:v>#N/A</c:v>
                </c:pt>
                <c:pt idx="2183">
                  <c:v>#N/A</c:v>
                </c:pt>
                <c:pt idx="2184">
                  <c:v>#N/A</c:v>
                </c:pt>
                <c:pt idx="2185">
                  <c:v>#N/A</c:v>
                </c:pt>
                <c:pt idx="2186">
                  <c:v>#N/A</c:v>
                </c:pt>
                <c:pt idx="2187">
                  <c:v>#N/A</c:v>
                </c:pt>
                <c:pt idx="2188">
                  <c:v>#N/A</c:v>
                </c:pt>
                <c:pt idx="2189">
                  <c:v>#N/A</c:v>
                </c:pt>
                <c:pt idx="2190">
                  <c:v>#N/A</c:v>
                </c:pt>
                <c:pt idx="2191">
                  <c:v>#N/A</c:v>
                </c:pt>
                <c:pt idx="2192">
                  <c:v>#N/A</c:v>
                </c:pt>
                <c:pt idx="2193">
                  <c:v>#N/A</c:v>
                </c:pt>
                <c:pt idx="2194">
                  <c:v>#N/A</c:v>
                </c:pt>
                <c:pt idx="2195">
                  <c:v>#N/A</c:v>
                </c:pt>
                <c:pt idx="2196">
                  <c:v>#N/A</c:v>
                </c:pt>
                <c:pt idx="2197">
                  <c:v>#N/A</c:v>
                </c:pt>
                <c:pt idx="2198">
                  <c:v>#N/A</c:v>
                </c:pt>
                <c:pt idx="2199">
                  <c:v>#N/A</c:v>
                </c:pt>
                <c:pt idx="2200">
                  <c:v>#N/A</c:v>
                </c:pt>
                <c:pt idx="2201">
                  <c:v>#N/A</c:v>
                </c:pt>
                <c:pt idx="2202">
                  <c:v>#N/A</c:v>
                </c:pt>
                <c:pt idx="2203">
                  <c:v>#N/A</c:v>
                </c:pt>
                <c:pt idx="2204">
                  <c:v>#N/A</c:v>
                </c:pt>
                <c:pt idx="2205">
                  <c:v>#N/A</c:v>
                </c:pt>
                <c:pt idx="2206">
                  <c:v>#N/A</c:v>
                </c:pt>
                <c:pt idx="2207">
                  <c:v>#N/A</c:v>
                </c:pt>
                <c:pt idx="2208">
                  <c:v>#N/A</c:v>
                </c:pt>
                <c:pt idx="2209">
                  <c:v>#N/A</c:v>
                </c:pt>
                <c:pt idx="2210">
                  <c:v>#N/A</c:v>
                </c:pt>
                <c:pt idx="2211">
                  <c:v>#N/A</c:v>
                </c:pt>
                <c:pt idx="2212">
                  <c:v>#N/A</c:v>
                </c:pt>
                <c:pt idx="2213">
                  <c:v>#N/A</c:v>
                </c:pt>
                <c:pt idx="2214">
                  <c:v>#N/A</c:v>
                </c:pt>
                <c:pt idx="2215">
                  <c:v>#N/A</c:v>
                </c:pt>
                <c:pt idx="2216">
                  <c:v>#N/A</c:v>
                </c:pt>
                <c:pt idx="2217">
                  <c:v>#N/A</c:v>
                </c:pt>
                <c:pt idx="2218">
                  <c:v>#N/A</c:v>
                </c:pt>
                <c:pt idx="2219">
                  <c:v>#N/A</c:v>
                </c:pt>
                <c:pt idx="2220">
                  <c:v>#N/A</c:v>
                </c:pt>
                <c:pt idx="2221">
                  <c:v>#N/A</c:v>
                </c:pt>
                <c:pt idx="2222">
                  <c:v>#N/A</c:v>
                </c:pt>
                <c:pt idx="2223">
                  <c:v>#N/A</c:v>
                </c:pt>
                <c:pt idx="2224">
                  <c:v>#N/A</c:v>
                </c:pt>
                <c:pt idx="2225">
                  <c:v>#N/A</c:v>
                </c:pt>
                <c:pt idx="2226">
                  <c:v>#N/A</c:v>
                </c:pt>
                <c:pt idx="2227">
                  <c:v>#N/A</c:v>
                </c:pt>
                <c:pt idx="2228">
                  <c:v>#N/A</c:v>
                </c:pt>
                <c:pt idx="2229">
                  <c:v>#N/A</c:v>
                </c:pt>
                <c:pt idx="2230">
                  <c:v>#N/A</c:v>
                </c:pt>
                <c:pt idx="2231">
                  <c:v>#N/A</c:v>
                </c:pt>
                <c:pt idx="2232">
                  <c:v>#N/A</c:v>
                </c:pt>
                <c:pt idx="2233">
                  <c:v>#N/A</c:v>
                </c:pt>
                <c:pt idx="2234">
                  <c:v>#N/A</c:v>
                </c:pt>
                <c:pt idx="2235">
                  <c:v>#N/A</c:v>
                </c:pt>
                <c:pt idx="2236">
                  <c:v>#N/A</c:v>
                </c:pt>
                <c:pt idx="2237">
                  <c:v>#N/A</c:v>
                </c:pt>
                <c:pt idx="2238">
                  <c:v>#N/A</c:v>
                </c:pt>
                <c:pt idx="2239">
                  <c:v>#N/A</c:v>
                </c:pt>
                <c:pt idx="2240">
                  <c:v>#N/A</c:v>
                </c:pt>
                <c:pt idx="2241">
                  <c:v>#N/A</c:v>
                </c:pt>
                <c:pt idx="2242">
                  <c:v>#N/A</c:v>
                </c:pt>
                <c:pt idx="2243">
                  <c:v>#N/A</c:v>
                </c:pt>
                <c:pt idx="2244">
                  <c:v>#N/A</c:v>
                </c:pt>
                <c:pt idx="2245">
                  <c:v>#N/A</c:v>
                </c:pt>
                <c:pt idx="2246">
                  <c:v>#N/A</c:v>
                </c:pt>
                <c:pt idx="2247">
                  <c:v>#N/A</c:v>
                </c:pt>
                <c:pt idx="2248">
                  <c:v>#N/A</c:v>
                </c:pt>
                <c:pt idx="2249">
                  <c:v>#N/A</c:v>
                </c:pt>
                <c:pt idx="2250">
                  <c:v>#N/A</c:v>
                </c:pt>
                <c:pt idx="2251">
                  <c:v>#N/A</c:v>
                </c:pt>
                <c:pt idx="2252">
                  <c:v>#N/A</c:v>
                </c:pt>
                <c:pt idx="2253">
                  <c:v>#N/A</c:v>
                </c:pt>
                <c:pt idx="2254">
                  <c:v>#N/A</c:v>
                </c:pt>
                <c:pt idx="2255">
                  <c:v>#N/A</c:v>
                </c:pt>
                <c:pt idx="2256">
                  <c:v>#N/A</c:v>
                </c:pt>
                <c:pt idx="2257">
                  <c:v>#N/A</c:v>
                </c:pt>
                <c:pt idx="2258">
                  <c:v>#N/A</c:v>
                </c:pt>
                <c:pt idx="2259">
                  <c:v>#N/A</c:v>
                </c:pt>
                <c:pt idx="2260">
                  <c:v>#N/A</c:v>
                </c:pt>
                <c:pt idx="2261">
                  <c:v>#N/A</c:v>
                </c:pt>
                <c:pt idx="2262">
                  <c:v>#N/A</c:v>
                </c:pt>
                <c:pt idx="2263">
                  <c:v>#N/A</c:v>
                </c:pt>
                <c:pt idx="2264">
                  <c:v>#N/A</c:v>
                </c:pt>
                <c:pt idx="2265">
                  <c:v>#N/A</c:v>
                </c:pt>
                <c:pt idx="2266">
                  <c:v>#N/A</c:v>
                </c:pt>
                <c:pt idx="2267">
                  <c:v>#N/A</c:v>
                </c:pt>
                <c:pt idx="2268">
                  <c:v>#N/A</c:v>
                </c:pt>
                <c:pt idx="2269">
                  <c:v>#N/A</c:v>
                </c:pt>
                <c:pt idx="2270">
                  <c:v>#N/A</c:v>
                </c:pt>
                <c:pt idx="2271">
                  <c:v>#N/A</c:v>
                </c:pt>
                <c:pt idx="2272">
                  <c:v>#N/A</c:v>
                </c:pt>
                <c:pt idx="2273">
                  <c:v>#N/A</c:v>
                </c:pt>
                <c:pt idx="2274">
                  <c:v>#N/A</c:v>
                </c:pt>
                <c:pt idx="2275">
                  <c:v>#N/A</c:v>
                </c:pt>
                <c:pt idx="2276">
                  <c:v>#N/A</c:v>
                </c:pt>
                <c:pt idx="2277">
                  <c:v>#N/A</c:v>
                </c:pt>
                <c:pt idx="2278">
                  <c:v>#N/A</c:v>
                </c:pt>
                <c:pt idx="2279">
                  <c:v>#N/A</c:v>
                </c:pt>
                <c:pt idx="2280">
                  <c:v>#N/A</c:v>
                </c:pt>
                <c:pt idx="2281">
                  <c:v>#N/A</c:v>
                </c:pt>
                <c:pt idx="2282">
                  <c:v>#N/A</c:v>
                </c:pt>
                <c:pt idx="2283">
                  <c:v>#N/A</c:v>
                </c:pt>
                <c:pt idx="2284">
                  <c:v>#N/A</c:v>
                </c:pt>
                <c:pt idx="2285">
                  <c:v>#N/A</c:v>
                </c:pt>
                <c:pt idx="2286">
                  <c:v>#N/A</c:v>
                </c:pt>
                <c:pt idx="2287">
                  <c:v>#N/A</c:v>
                </c:pt>
                <c:pt idx="2288">
                  <c:v>#N/A</c:v>
                </c:pt>
                <c:pt idx="2289">
                  <c:v>#N/A</c:v>
                </c:pt>
                <c:pt idx="2290">
                  <c:v>#N/A</c:v>
                </c:pt>
                <c:pt idx="2291">
                  <c:v>#N/A</c:v>
                </c:pt>
                <c:pt idx="2292">
                  <c:v>#N/A</c:v>
                </c:pt>
                <c:pt idx="2293">
                  <c:v>#N/A</c:v>
                </c:pt>
                <c:pt idx="2294">
                  <c:v>#N/A</c:v>
                </c:pt>
                <c:pt idx="2295">
                  <c:v>#N/A</c:v>
                </c:pt>
                <c:pt idx="2296">
                  <c:v>#N/A</c:v>
                </c:pt>
                <c:pt idx="2297">
                  <c:v>#N/A</c:v>
                </c:pt>
                <c:pt idx="2298">
                  <c:v>#N/A</c:v>
                </c:pt>
                <c:pt idx="2299">
                  <c:v>#N/A</c:v>
                </c:pt>
                <c:pt idx="2300">
                  <c:v>#N/A</c:v>
                </c:pt>
                <c:pt idx="2301">
                  <c:v>#N/A</c:v>
                </c:pt>
                <c:pt idx="2302">
                  <c:v>#N/A</c:v>
                </c:pt>
                <c:pt idx="2303">
                  <c:v>#N/A</c:v>
                </c:pt>
                <c:pt idx="2304">
                  <c:v>#N/A</c:v>
                </c:pt>
                <c:pt idx="2305">
                  <c:v>#N/A</c:v>
                </c:pt>
                <c:pt idx="2306">
                  <c:v>#N/A</c:v>
                </c:pt>
                <c:pt idx="2307">
                  <c:v>#N/A</c:v>
                </c:pt>
                <c:pt idx="2308">
                  <c:v>#N/A</c:v>
                </c:pt>
                <c:pt idx="2309">
                  <c:v>#N/A</c:v>
                </c:pt>
                <c:pt idx="2310">
                  <c:v>#N/A</c:v>
                </c:pt>
                <c:pt idx="2311">
                  <c:v>#N/A</c:v>
                </c:pt>
                <c:pt idx="2312">
                  <c:v>#N/A</c:v>
                </c:pt>
                <c:pt idx="2313">
                  <c:v>#N/A</c:v>
                </c:pt>
                <c:pt idx="2314">
                  <c:v>#N/A</c:v>
                </c:pt>
                <c:pt idx="2315">
                  <c:v>#N/A</c:v>
                </c:pt>
                <c:pt idx="2316">
                  <c:v>#N/A</c:v>
                </c:pt>
                <c:pt idx="2317">
                  <c:v>#N/A</c:v>
                </c:pt>
                <c:pt idx="2318">
                  <c:v>#N/A</c:v>
                </c:pt>
                <c:pt idx="2319">
                  <c:v>#N/A</c:v>
                </c:pt>
                <c:pt idx="2320">
                  <c:v>#N/A</c:v>
                </c:pt>
                <c:pt idx="2321">
                  <c:v>#N/A</c:v>
                </c:pt>
                <c:pt idx="2322">
                  <c:v>#N/A</c:v>
                </c:pt>
                <c:pt idx="2323">
                  <c:v>#N/A</c:v>
                </c:pt>
                <c:pt idx="2324">
                  <c:v>#N/A</c:v>
                </c:pt>
                <c:pt idx="2325">
                  <c:v>#N/A</c:v>
                </c:pt>
                <c:pt idx="2326">
                  <c:v>#N/A</c:v>
                </c:pt>
                <c:pt idx="2327">
                  <c:v>#N/A</c:v>
                </c:pt>
                <c:pt idx="2328">
                  <c:v>#N/A</c:v>
                </c:pt>
                <c:pt idx="2329">
                  <c:v>#N/A</c:v>
                </c:pt>
                <c:pt idx="2330">
                  <c:v>#N/A</c:v>
                </c:pt>
                <c:pt idx="2331">
                  <c:v>#N/A</c:v>
                </c:pt>
                <c:pt idx="2332">
                  <c:v>#N/A</c:v>
                </c:pt>
                <c:pt idx="2333">
                  <c:v>#N/A</c:v>
                </c:pt>
                <c:pt idx="2334">
                  <c:v>#N/A</c:v>
                </c:pt>
                <c:pt idx="2335">
                  <c:v>#N/A</c:v>
                </c:pt>
                <c:pt idx="2336">
                  <c:v>#N/A</c:v>
                </c:pt>
                <c:pt idx="2337">
                  <c:v>#N/A</c:v>
                </c:pt>
                <c:pt idx="2338">
                  <c:v>#N/A</c:v>
                </c:pt>
                <c:pt idx="2339">
                  <c:v>#N/A</c:v>
                </c:pt>
                <c:pt idx="2340">
                  <c:v>#N/A</c:v>
                </c:pt>
                <c:pt idx="2341">
                  <c:v>#N/A</c:v>
                </c:pt>
                <c:pt idx="2342">
                  <c:v>#N/A</c:v>
                </c:pt>
                <c:pt idx="2343">
                  <c:v>#N/A</c:v>
                </c:pt>
                <c:pt idx="2344">
                  <c:v>#N/A</c:v>
                </c:pt>
                <c:pt idx="2345">
                  <c:v>#N/A</c:v>
                </c:pt>
                <c:pt idx="2346">
                  <c:v>#N/A</c:v>
                </c:pt>
                <c:pt idx="2347">
                  <c:v>#N/A</c:v>
                </c:pt>
                <c:pt idx="2348">
                  <c:v>#N/A</c:v>
                </c:pt>
                <c:pt idx="2349">
                  <c:v>#N/A</c:v>
                </c:pt>
                <c:pt idx="2350">
                  <c:v>#N/A</c:v>
                </c:pt>
                <c:pt idx="2351">
                  <c:v>#N/A</c:v>
                </c:pt>
                <c:pt idx="2352">
                  <c:v>#N/A</c:v>
                </c:pt>
                <c:pt idx="2353">
                  <c:v>#N/A</c:v>
                </c:pt>
                <c:pt idx="2354">
                  <c:v>#N/A</c:v>
                </c:pt>
                <c:pt idx="2355">
                  <c:v>#N/A</c:v>
                </c:pt>
                <c:pt idx="2356">
                  <c:v>#N/A</c:v>
                </c:pt>
                <c:pt idx="2357">
                  <c:v>#N/A</c:v>
                </c:pt>
                <c:pt idx="2358">
                  <c:v>#N/A</c:v>
                </c:pt>
                <c:pt idx="2359">
                  <c:v>#N/A</c:v>
                </c:pt>
                <c:pt idx="2360">
                  <c:v>#N/A</c:v>
                </c:pt>
                <c:pt idx="2361">
                  <c:v>#N/A</c:v>
                </c:pt>
                <c:pt idx="2362">
                  <c:v>#N/A</c:v>
                </c:pt>
                <c:pt idx="2363">
                  <c:v>#N/A</c:v>
                </c:pt>
                <c:pt idx="2364">
                  <c:v>#N/A</c:v>
                </c:pt>
                <c:pt idx="2365">
                  <c:v>#N/A</c:v>
                </c:pt>
                <c:pt idx="2366">
                  <c:v>#N/A</c:v>
                </c:pt>
                <c:pt idx="2367">
                  <c:v>#N/A</c:v>
                </c:pt>
                <c:pt idx="2368">
                  <c:v>#N/A</c:v>
                </c:pt>
                <c:pt idx="2369">
                  <c:v>#N/A</c:v>
                </c:pt>
                <c:pt idx="2370">
                  <c:v>#N/A</c:v>
                </c:pt>
                <c:pt idx="2371">
                  <c:v>#N/A</c:v>
                </c:pt>
                <c:pt idx="2372">
                  <c:v>#N/A</c:v>
                </c:pt>
                <c:pt idx="2373">
                  <c:v>#N/A</c:v>
                </c:pt>
                <c:pt idx="2374">
                  <c:v>#N/A</c:v>
                </c:pt>
                <c:pt idx="2375">
                  <c:v>#N/A</c:v>
                </c:pt>
                <c:pt idx="2376">
                  <c:v>#N/A</c:v>
                </c:pt>
                <c:pt idx="2377">
                  <c:v>#N/A</c:v>
                </c:pt>
                <c:pt idx="2378">
                  <c:v>#N/A</c:v>
                </c:pt>
                <c:pt idx="2379">
                  <c:v>#N/A</c:v>
                </c:pt>
                <c:pt idx="2380">
                  <c:v>#N/A</c:v>
                </c:pt>
                <c:pt idx="2381">
                  <c:v>#N/A</c:v>
                </c:pt>
                <c:pt idx="2382">
                  <c:v>#N/A</c:v>
                </c:pt>
                <c:pt idx="2383">
                  <c:v>#N/A</c:v>
                </c:pt>
                <c:pt idx="2384">
                  <c:v>#N/A</c:v>
                </c:pt>
                <c:pt idx="2385">
                  <c:v>#N/A</c:v>
                </c:pt>
                <c:pt idx="2386">
                  <c:v>#N/A</c:v>
                </c:pt>
                <c:pt idx="2387">
                  <c:v>#N/A</c:v>
                </c:pt>
                <c:pt idx="2388">
                  <c:v>#N/A</c:v>
                </c:pt>
                <c:pt idx="2389">
                  <c:v>#N/A</c:v>
                </c:pt>
                <c:pt idx="2390">
                  <c:v>#N/A</c:v>
                </c:pt>
                <c:pt idx="2391">
                  <c:v>#N/A</c:v>
                </c:pt>
                <c:pt idx="2392">
                  <c:v>#N/A</c:v>
                </c:pt>
                <c:pt idx="2393">
                  <c:v>#N/A</c:v>
                </c:pt>
                <c:pt idx="2394">
                  <c:v>#N/A</c:v>
                </c:pt>
                <c:pt idx="2395">
                  <c:v>#N/A</c:v>
                </c:pt>
                <c:pt idx="2396">
                  <c:v>#N/A</c:v>
                </c:pt>
                <c:pt idx="2397">
                  <c:v>#N/A</c:v>
                </c:pt>
                <c:pt idx="2398">
                  <c:v>#N/A</c:v>
                </c:pt>
                <c:pt idx="2399">
                  <c:v>#N/A</c:v>
                </c:pt>
                <c:pt idx="2400">
                  <c:v>#N/A</c:v>
                </c:pt>
                <c:pt idx="2401">
                  <c:v>#N/A</c:v>
                </c:pt>
                <c:pt idx="2402">
                  <c:v>#N/A</c:v>
                </c:pt>
                <c:pt idx="2403">
                  <c:v>#N/A</c:v>
                </c:pt>
                <c:pt idx="2404">
                  <c:v>#N/A</c:v>
                </c:pt>
                <c:pt idx="2405">
                  <c:v>#N/A</c:v>
                </c:pt>
                <c:pt idx="2406">
                  <c:v>#N/A</c:v>
                </c:pt>
                <c:pt idx="2407">
                  <c:v>#N/A</c:v>
                </c:pt>
                <c:pt idx="2408">
                  <c:v>#N/A</c:v>
                </c:pt>
                <c:pt idx="2409">
                  <c:v>#N/A</c:v>
                </c:pt>
                <c:pt idx="2410">
                  <c:v>#N/A</c:v>
                </c:pt>
                <c:pt idx="2411">
                  <c:v>#N/A</c:v>
                </c:pt>
                <c:pt idx="2412">
                  <c:v>#N/A</c:v>
                </c:pt>
                <c:pt idx="2413">
                  <c:v>#N/A</c:v>
                </c:pt>
                <c:pt idx="2414">
                  <c:v>#N/A</c:v>
                </c:pt>
                <c:pt idx="2415">
                  <c:v>#N/A</c:v>
                </c:pt>
                <c:pt idx="2416">
                  <c:v>#N/A</c:v>
                </c:pt>
                <c:pt idx="2417">
                  <c:v>#N/A</c:v>
                </c:pt>
                <c:pt idx="2418">
                  <c:v>#N/A</c:v>
                </c:pt>
                <c:pt idx="2419">
                  <c:v>#N/A</c:v>
                </c:pt>
                <c:pt idx="2420">
                  <c:v>#N/A</c:v>
                </c:pt>
                <c:pt idx="2421">
                  <c:v>#N/A</c:v>
                </c:pt>
                <c:pt idx="2422">
                  <c:v>#N/A</c:v>
                </c:pt>
                <c:pt idx="2423">
                  <c:v>#N/A</c:v>
                </c:pt>
                <c:pt idx="2424">
                  <c:v>#N/A</c:v>
                </c:pt>
                <c:pt idx="2425">
                  <c:v>#N/A</c:v>
                </c:pt>
                <c:pt idx="2426">
                  <c:v>#N/A</c:v>
                </c:pt>
                <c:pt idx="2427">
                  <c:v>#N/A</c:v>
                </c:pt>
                <c:pt idx="2428">
                  <c:v>#N/A</c:v>
                </c:pt>
                <c:pt idx="2429">
                  <c:v>#N/A</c:v>
                </c:pt>
                <c:pt idx="2430">
                  <c:v>#N/A</c:v>
                </c:pt>
                <c:pt idx="2431">
                  <c:v>#N/A</c:v>
                </c:pt>
                <c:pt idx="2432">
                  <c:v>#N/A</c:v>
                </c:pt>
                <c:pt idx="2433">
                  <c:v>#N/A</c:v>
                </c:pt>
                <c:pt idx="2434">
                  <c:v>#N/A</c:v>
                </c:pt>
                <c:pt idx="2435">
                  <c:v>#N/A</c:v>
                </c:pt>
                <c:pt idx="2436">
                  <c:v>#N/A</c:v>
                </c:pt>
                <c:pt idx="2437">
                  <c:v>#N/A</c:v>
                </c:pt>
                <c:pt idx="2438">
                  <c:v>#N/A</c:v>
                </c:pt>
                <c:pt idx="2439">
                  <c:v>#N/A</c:v>
                </c:pt>
                <c:pt idx="2440">
                  <c:v>#N/A</c:v>
                </c:pt>
                <c:pt idx="2441">
                  <c:v>#N/A</c:v>
                </c:pt>
                <c:pt idx="2442">
                  <c:v>#N/A</c:v>
                </c:pt>
                <c:pt idx="2443">
                  <c:v>#N/A</c:v>
                </c:pt>
                <c:pt idx="2444">
                  <c:v>#N/A</c:v>
                </c:pt>
                <c:pt idx="2445">
                  <c:v>#N/A</c:v>
                </c:pt>
                <c:pt idx="2446">
                  <c:v>#N/A</c:v>
                </c:pt>
                <c:pt idx="2447">
                  <c:v>#N/A</c:v>
                </c:pt>
                <c:pt idx="2448">
                  <c:v>#N/A</c:v>
                </c:pt>
                <c:pt idx="2449">
                  <c:v>#N/A</c:v>
                </c:pt>
                <c:pt idx="2450">
                  <c:v>#N/A</c:v>
                </c:pt>
                <c:pt idx="2451">
                  <c:v>#N/A</c:v>
                </c:pt>
                <c:pt idx="2452">
                  <c:v>#N/A</c:v>
                </c:pt>
                <c:pt idx="2453">
                  <c:v>#N/A</c:v>
                </c:pt>
                <c:pt idx="2454">
                  <c:v>#N/A</c:v>
                </c:pt>
                <c:pt idx="2455">
                  <c:v>#N/A</c:v>
                </c:pt>
                <c:pt idx="2456">
                  <c:v>#N/A</c:v>
                </c:pt>
                <c:pt idx="2457">
                  <c:v>#N/A</c:v>
                </c:pt>
                <c:pt idx="2458">
                  <c:v>#N/A</c:v>
                </c:pt>
                <c:pt idx="2459">
                  <c:v>#N/A</c:v>
                </c:pt>
                <c:pt idx="2460">
                  <c:v>#N/A</c:v>
                </c:pt>
                <c:pt idx="2461">
                  <c:v>#N/A</c:v>
                </c:pt>
                <c:pt idx="2462">
                  <c:v>#N/A</c:v>
                </c:pt>
                <c:pt idx="2463">
                  <c:v>#N/A</c:v>
                </c:pt>
                <c:pt idx="2464">
                  <c:v>#N/A</c:v>
                </c:pt>
                <c:pt idx="2465">
                  <c:v>#N/A</c:v>
                </c:pt>
                <c:pt idx="2466">
                  <c:v>#N/A</c:v>
                </c:pt>
                <c:pt idx="2467">
                  <c:v>#N/A</c:v>
                </c:pt>
                <c:pt idx="2468">
                  <c:v>#N/A</c:v>
                </c:pt>
                <c:pt idx="2469">
                  <c:v>#N/A</c:v>
                </c:pt>
                <c:pt idx="2470">
                  <c:v>#N/A</c:v>
                </c:pt>
                <c:pt idx="2471">
                  <c:v>#N/A</c:v>
                </c:pt>
                <c:pt idx="2472">
                  <c:v>#N/A</c:v>
                </c:pt>
                <c:pt idx="2473">
                  <c:v>#N/A</c:v>
                </c:pt>
                <c:pt idx="2474">
                  <c:v>#N/A</c:v>
                </c:pt>
                <c:pt idx="2475">
                  <c:v>#N/A</c:v>
                </c:pt>
                <c:pt idx="2476">
                  <c:v>#N/A</c:v>
                </c:pt>
                <c:pt idx="2477">
                  <c:v>#N/A</c:v>
                </c:pt>
                <c:pt idx="2478">
                  <c:v>#N/A</c:v>
                </c:pt>
                <c:pt idx="2479">
                  <c:v>#N/A</c:v>
                </c:pt>
                <c:pt idx="2480">
                  <c:v>#N/A</c:v>
                </c:pt>
                <c:pt idx="2481">
                  <c:v>#N/A</c:v>
                </c:pt>
                <c:pt idx="2482">
                  <c:v>#N/A</c:v>
                </c:pt>
                <c:pt idx="2483">
                  <c:v>#N/A</c:v>
                </c:pt>
                <c:pt idx="2484">
                  <c:v>#N/A</c:v>
                </c:pt>
                <c:pt idx="2485">
                  <c:v>#N/A</c:v>
                </c:pt>
                <c:pt idx="2486">
                  <c:v>#N/A</c:v>
                </c:pt>
                <c:pt idx="2487">
                  <c:v>#N/A</c:v>
                </c:pt>
                <c:pt idx="2488">
                  <c:v>#N/A</c:v>
                </c:pt>
                <c:pt idx="2489">
                  <c:v>#N/A</c:v>
                </c:pt>
                <c:pt idx="2490">
                  <c:v>#N/A</c:v>
                </c:pt>
                <c:pt idx="2491">
                  <c:v>#N/A</c:v>
                </c:pt>
                <c:pt idx="2492">
                  <c:v>#N/A</c:v>
                </c:pt>
                <c:pt idx="2493">
                  <c:v>#N/A</c:v>
                </c:pt>
                <c:pt idx="2494">
                  <c:v>#N/A</c:v>
                </c:pt>
                <c:pt idx="2495">
                  <c:v>#N/A</c:v>
                </c:pt>
                <c:pt idx="2496">
                  <c:v>#N/A</c:v>
                </c:pt>
                <c:pt idx="2497">
                  <c:v>#N/A</c:v>
                </c:pt>
                <c:pt idx="2498">
                  <c:v>#N/A</c:v>
                </c:pt>
                <c:pt idx="2499">
                  <c:v>#N/A</c:v>
                </c:pt>
                <c:pt idx="2500">
                  <c:v>#N/A</c:v>
                </c:pt>
                <c:pt idx="2501">
                  <c:v>#N/A</c:v>
                </c:pt>
                <c:pt idx="2502">
                  <c:v>#N/A</c:v>
                </c:pt>
                <c:pt idx="2503">
                  <c:v>#N/A</c:v>
                </c:pt>
                <c:pt idx="2504">
                  <c:v>#N/A</c:v>
                </c:pt>
                <c:pt idx="2505">
                  <c:v>#N/A</c:v>
                </c:pt>
                <c:pt idx="2506">
                  <c:v>#N/A</c:v>
                </c:pt>
                <c:pt idx="2507">
                  <c:v>#N/A</c:v>
                </c:pt>
                <c:pt idx="2508">
                  <c:v>#N/A</c:v>
                </c:pt>
                <c:pt idx="2509">
                  <c:v>#N/A</c:v>
                </c:pt>
                <c:pt idx="2510">
                  <c:v>#N/A</c:v>
                </c:pt>
                <c:pt idx="2511">
                  <c:v>#N/A</c:v>
                </c:pt>
                <c:pt idx="2512">
                  <c:v>#N/A</c:v>
                </c:pt>
                <c:pt idx="2513">
                  <c:v>#N/A</c:v>
                </c:pt>
                <c:pt idx="2514">
                  <c:v>#N/A</c:v>
                </c:pt>
                <c:pt idx="2515">
                  <c:v>#N/A</c:v>
                </c:pt>
                <c:pt idx="2516">
                  <c:v>#N/A</c:v>
                </c:pt>
                <c:pt idx="2517">
                  <c:v>#N/A</c:v>
                </c:pt>
                <c:pt idx="2518">
                  <c:v>#N/A</c:v>
                </c:pt>
                <c:pt idx="2519">
                  <c:v>#N/A</c:v>
                </c:pt>
                <c:pt idx="2520">
                  <c:v>#N/A</c:v>
                </c:pt>
                <c:pt idx="2521">
                  <c:v>#N/A</c:v>
                </c:pt>
                <c:pt idx="2522">
                  <c:v>#N/A</c:v>
                </c:pt>
                <c:pt idx="2523">
                  <c:v>#N/A</c:v>
                </c:pt>
                <c:pt idx="2524">
                  <c:v>#N/A</c:v>
                </c:pt>
                <c:pt idx="2525">
                  <c:v>#N/A</c:v>
                </c:pt>
                <c:pt idx="2526">
                  <c:v>#N/A</c:v>
                </c:pt>
                <c:pt idx="2527">
                  <c:v>#N/A</c:v>
                </c:pt>
                <c:pt idx="2528">
                  <c:v>#N/A</c:v>
                </c:pt>
                <c:pt idx="2529">
                  <c:v>#N/A</c:v>
                </c:pt>
                <c:pt idx="2530">
                  <c:v>#N/A</c:v>
                </c:pt>
                <c:pt idx="2531">
                  <c:v>#N/A</c:v>
                </c:pt>
                <c:pt idx="2532">
                  <c:v>#N/A</c:v>
                </c:pt>
                <c:pt idx="2533">
                  <c:v>#N/A</c:v>
                </c:pt>
                <c:pt idx="2534">
                  <c:v>#N/A</c:v>
                </c:pt>
                <c:pt idx="2535">
                  <c:v>#N/A</c:v>
                </c:pt>
                <c:pt idx="2536">
                  <c:v>#N/A</c:v>
                </c:pt>
                <c:pt idx="2537">
                  <c:v>#N/A</c:v>
                </c:pt>
                <c:pt idx="2538">
                  <c:v>#N/A</c:v>
                </c:pt>
                <c:pt idx="2539">
                  <c:v>#N/A</c:v>
                </c:pt>
                <c:pt idx="2540">
                  <c:v>#N/A</c:v>
                </c:pt>
                <c:pt idx="2541">
                  <c:v>#N/A</c:v>
                </c:pt>
                <c:pt idx="2542">
                  <c:v>#N/A</c:v>
                </c:pt>
                <c:pt idx="2543">
                  <c:v>#N/A</c:v>
                </c:pt>
                <c:pt idx="2544">
                  <c:v>#N/A</c:v>
                </c:pt>
                <c:pt idx="2545">
                  <c:v>#N/A</c:v>
                </c:pt>
                <c:pt idx="2546">
                  <c:v>#N/A</c:v>
                </c:pt>
                <c:pt idx="2547">
                  <c:v>#N/A</c:v>
                </c:pt>
                <c:pt idx="2548">
                  <c:v>#N/A</c:v>
                </c:pt>
                <c:pt idx="2549">
                  <c:v>#N/A</c:v>
                </c:pt>
                <c:pt idx="2550">
                  <c:v>#N/A</c:v>
                </c:pt>
                <c:pt idx="2551">
                  <c:v>#N/A</c:v>
                </c:pt>
                <c:pt idx="2552">
                  <c:v>#N/A</c:v>
                </c:pt>
                <c:pt idx="2553">
                  <c:v>#N/A</c:v>
                </c:pt>
                <c:pt idx="2554">
                  <c:v>#N/A</c:v>
                </c:pt>
                <c:pt idx="2555">
                  <c:v>#N/A</c:v>
                </c:pt>
                <c:pt idx="2556">
                  <c:v>#N/A</c:v>
                </c:pt>
                <c:pt idx="2557">
                  <c:v>#N/A</c:v>
                </c:pt>
                <c:pt idx="2558">
                  <c:v>#N/A</c:v>
                </c:pt>
                <c:pt idx="2559">
                  <c:v>#N/A</c:v>
                </c:pt>
                <c:pt idx="2560">
                  <c:v>#N/A</c:v>
                </c:pt>
                <c:pt idx="2561">
                  <c:v>#N/A</c:v>
                </c:pt>
                <c:pt idx="2562">
                  <c:v>#N/A</c:v>
                </c:pt>
                <c:pt idx="2563">
                  <c:v>#N/A</c:v>
                </c:pt>
                <c:pt idx="2564">
                  <c:v>#N/A</c:v>
                </c:pt>
                <c:pt idx="2565">
                  <c:v>#N/A</c:v>
                </c:pt>
                <c:pt idx="2566">
                  <c:v>#N/A</c:v>
                </c:pt>
                <c:pt idx="2567">
                  <c:v>#N/A</c:v>
                </c:pt>
                <c:pt idx="2568">
                  <c:v>#N/A</c:v>
                </c:pt>
                <c:pt idx="2569">
                  <c:v>#N/A</c:v>
                </c:pt>
                <c:pt idx="2570">
                  <c:v>#N/A</c:v>
                </c:pt>
                <c:pt idx="2571">
                  <c:v>#N/A</c:v>
                </c:pt>
                <c:pt idx="2572">
                  <c:v>#N/A</c:v>
                </c:pt>
                <c:pt idx="2573">
                  <c:v>#N/A</c:v>
                </c:pt>
                <c:pt idx="2574">
                  <c:v>#N/A</c:v>
                </c:pt>
                <c:pt idx="2575">
                  <c:v>#N/A</c:v>
                </c:pt>
                <c:pt idx="2576">
                  <c:v>#N/A</c:v>
                </c:pt>
                <c:pt idx="2577">
                  <c:v>#N/A</c:v>
                </c:pt>
                <c:pt idx="2578">
                  <c:v>#N/A</c:v>
                </c:pt>
                <c:pt idx="2579">
                  <c:v>#N/A</c:v>
                </c:pt>
                <c:pt idx="2580">
                  <c:v>#N/A</c:v>
                </c:pt>
                <c:pt idx="2581">
                  <c:v>#N/A</c:v>
                </c:pt>
                <c:pt idx="2582">
                  <c:v>#N/A</c:v>
                </c:pt>
                <c:pt idx="2583">
                  <c:v>#N/A</c:v>
                </c:pt>
                <c:pt idx="2584">
                  <c:v>#N/A</c:v>
                </c:pt>
                <c:pt idx="2585">
                  <c:v>#N/A</c:v>
                </c:pt>
                <c:pt idx="2586">
                  <c:v>#N/A</c:v>
                </c:pt>
                <c:pt idx="2587">
                  <c:v>#N/A</c:v>
                </c:pt>
                <c:pt idx="2588">
                  <c:v>#N/A</c:v>
                </c:pt>
                <c:pt idx="2589">
                  <c:v>#N/A</c:v>
                </c:pt>
                <c:pt idx="2590">
                  <c:v>#N/A</c:v>
                </c:pt>
                <c:pt idx="2591">
                  <c:v>#N/A</c:v>
                </c:pt>
                <c:pt idx="2592">
                  <c:v>#N/A</c:v>
                </c:pt>
                <c:pt idx="2593">
                  <c:v>#N/A</c:v>
                </c:pt>
                <c:pt idx="2594">
                  <c:v>#N/A</c:v>
                </c:pt>
                <c:pt idx="2595">
                  <c:v>#N/A</c:v>
                </c:pt>
                <c:pt idx="2596">
                  <c:v>#N/A</c:v>
                </c:pt>
                <c:pt idx="2597">
                  <c:v>#N/A</c:v>
                </c:pt>
                <c:pt idx="2598">
                  <c:v>#N/A</c:v>
                </c:pt>
                <c:pt idx="2599">
                  <c:v>#N/A</c:v>
                </c:pt>
                <c:pt idx="2600">
                  <c:v>#N/A</c:v>
                </c:pt>
                <c:pt idx="2601">
                  <c:v>#N/A</c:v>
                </c:pt>
                <c:pt idx="2602">
                  <c:v>#N/A</c:v>
                </c:pt>
                <c:pt idx="2603">
                  <c:v>#N/A</c:v>
                </c:pt>
                <c:pt idx="2604">
                  <c:v>#N/A</c:v>
                </c:pt>
                <c:pt idx="2605">
                  <c:v>#N/A</c:v>
                </c:pt>
                <c:pt idx="2606">
                  <c:v>#N/A</c:v>
                </c:pt>
                <c:pt idx="2607">
                  <c:v>#N/A</c:v>
                </c:pt>
                <c:pt idx="2608">
                  <c:v>#N/A</c:v>
                </c:pt>
                <c:pt idx="2609">
                  <c:v>#N/A</c:v>
                </c:pt>
                <c:pt idx="2610">
                  <c:v>#N/A</c:v>
                </c:pt>
                <c:pt idx="2611">
                  <c:v>#N/A</c:v>
                </c:pt>
                <c:pt idx="2612">
                  <c:v>#N/A</c:v>
                </c:pt>
                <c:pt idx="2613">
                  <c:v>#N/A</c:v>
                </c:pt>
                <c:pt idx="2614">
                  <c:v>#N/A</c:v>
                </c:pt>
                <c:pt idx="2615">
                  <c:v>#N/A</c:v>
                </c:pt>
                <c:pt idx="2616">
                  <c:v>#N/A</c:v>
                </c:pt>
                <c:pt idx="2617">
                  <c:v>#N/A</c:v>
                </c:pt>
                <c:pt idx="2618">
                  <c:v>#N/A</c:v>
                </c:pt>
                <c:pt idx="2619">
                  <c:v>#N/A</c:v>
                </c:pt>
                <c:pt idx="2620">
                  <c:v>#N/A</c:v>
                </c:pt>
                <c:pt idx="2621">
                  <c:v>#N/A</c:v>
                </c:pt>
                <c:pt idx="2622">
                  <c:v>#N/A</c:v>
                </c:pt>
                <c:pt idx="2623">
                  <c:v>#N/A</c:v>
                </c:pt>
                <c:pt idx="2624">
                  <c:v>#N/A</c:v>
                </c:pt>
                <c:pt idx="2625">
                  <c:v>#N/A</c:v>
                </c:pt>
                <c:pt idx="2626">
                  <c:v>#N/A</c:v>
                </c:pt>
                <c:pt idx="2627">
                  <c:v>#N/A</c:v>
                </c:pt>
                <c:pt idx="2628">
                  <c:v>#N/A</c:v>
                </c:pt>
                <c:pt idx="2629">
                  <c:v>#N/A</c:v>
                </c:pt>
                <c:pt idx="2630">
                  <c:v>#N/A</c:v>
                </c:pt>
                <c:pt idx="2631">
                  <c:v>#N/A</c:v>
                </c:pt>
                <c:pt idx="2632">
                  <c:v>#N/A</c:v>
                </c:pt>
                <c:pt idx="2633">
                  <c:v>#N/A</c:v>
                </c:pt>
                <c:pt idx="2634">
                  <c:v>#N/A</c:v>
                </c:pt>
                <c:pt idx="2635">
                  <c:v>#N/A</c:v>
                </c:pt>
                <c:pt idx="2636">
                  <c:v>#N/A</c:v>
                </c:pt>
                <c:pt idx="2637">
                  <c:v>#N/A</c:v>
                </c:pt>
                <c:pt idx="2638">
                  <c:v>#N/A</c:v>
                </c:pt>
                <c:pt idx="2639">
                  <c:v>#N/A</c:v>
                </c:pt>
                <c:pt idx="2640">
                  <c:v>#N/A</c:v>
                </c:pt>
                <c:pt idx="2641">
                  <c:v>#N/A</c:v>
                </c:pt>
                <c:pt idx="2642">
                  <c:v>#N/A</c:v>
                </c:pt>
                <c:pt idx="2643">
                  <c:v>#N/A</c:v>
                </c:pt>
                <c:pt idx="2644">
                  <c:v>#N/A</c:v>
                </c:pt>
                <c:pt idx="2645">
                  <c:v>#N/A</c:v>
                </c:pt>
                <c:pt idx="2646">
                  <c:v>#N/A</c:v>
                </c:pt>
                <c:pt idx="2647">
                  <c:v>#N/A</c:v>
                </c:pt>
                <c:pt idx="2648">
                  <c:v>#N/A</c:v>
                </c:pt>
                <c:pt idx="2649">
                  <c:v>#N/A</c:v>
                </c:pt>
                <c:pt idx="2650">
                  <c:v>#N/A</c:v>
                </c:pt>
                <c:pt idx="2651">
                  <c:v>#N/A</c:v>
                </c:pt>
                <c:pt idx="2652">
                  <c:v>#N/A</c:v>
                </c:pt>
                <c:pt idx="2653">
                  <c:v>#N/A</c:v>
                </c:pt>
                <c:pt idx="2654">
                  <c:v>#N/A</c:v>
                </c:pt>
                <c:pt idx="2655">
                  <c:v>#N/A</c:v>
                </c:pt>
                <c:pt idx="2656">
                  <c:v>#N/A</c:v>
                </c:pt>
                <c:pt idx="2657">
                  <c:v>#N/A</c:v>
                </c:pt>
                <c:pt idx="2658">
                  <c:v>#N/A</c:v>
                </c:pt>
                <c:pt idx="2659">
                  <c:v>#N/A</c:v>
                </c:pt>
                <c:pt idx="2660">
                  <c:v>#N/A</c:v>
                </c:pt>
                <c:pt idx="2661">
                  <c:v>#N/A</c:v>
                </c:pt>
                <c:pt idx="2662">
                  <c:v>#N/A</c:v>
                </c:pt>
                <c:pt idx="2663">
                  <c:v>#N/A</c:v>
                </c:pt>
                <c:pt idx="2664">
                  <c:v>#N/A</c:v>
                </c:pt>
                <c:pt idx="2665">
                  <c:v>#N/A</c:v>
                </c:pt>
                <c:pt idx="2666">
                  <c:v>#N/A</c:v>
                </c:pt>
                <c:pt idx="2667">
                  <c:v>#N/A</c:v>
                </c:pt>
                <c:pt idx="2668">
                  <c:v>#N/A</c:v>
                </c:pt>
                <c:pt idx="2669">
                  <c:v>#N/A</c:v>
                </c:pt>
                <c:pt idx="2670">
                  <c:v>#N/A</c:v>
                </c:pt>
                <c:pt idx="2671">
                  <c:v>#N/A</c:v>
                </c:pt>
                <c:pt idx="2672">
                  <c:v>#N/A</c:v>
                </c:pt>
                <c:pt idx="2673">
                  <c:v>#N/A</c:v>
                </c:pt>
                <c:pt idx="2674">
                  <c:v>#N/A</c:v>
                </c:pt>
                <c:pt idx="2675">
                  <c:v>#N/A</c:v>
                </c:pt>
                <c:pt idx="2676">
                  <c:v>#N/A</c:v>
                </c:pt>
                <c:pt idx="2677">
                  <c:v>#N/A</c:v>
                </c:pt>
                <c:pt idx="2678">
                  <c:v>#N/A</c:v>
                </c:pt>
                <c:pt idx="2679">
                  <c:v>#N/A</c:v>
                </c:pt>
                <c:pt idx="2680">
                  <c:v>#N/A</c:v>
                </c:pt>
                <c:pt idx="2681">
                  <c:v>#N/A</c:v>
                </c:pt>
                <c:pt idx="2682">
                  <c:v>#N/A</c:v>
                </c:pt>
                <c:pt idx="2683">
                  <c:v>#N/A</c:v>
                </c:pt>
                <c:pt idx="2684">
                  <c:v>#N/A</c:v>
                </c:pt>
                <c:pt idx="2685">
                  <c:v>#N/A</c:v>
                </c:pt>
                <c:pt idx="2686">
                  <c:v>#N/A</c:v>
                </c:pt>
                <c:pt idx="2687">
                  <c:v>#N/A</c:v>
                </c:pt>
                <c:pt idx="2688">
                  <c:v>#N/A</c:v>
                </c:pt>
                <c:pt idx="2689">
                  <c:v>#N/A</c:v>
                </c:pt>
                <c:pt idx="2690">
                  <c:v>#N/A</c:v>
                </c:pt>
                <c:pt idx="2691">
                  <c:v>#N/A</c:v>
                </c:pt>
                <c:pt idx="2692">
                  <c:v>#N/A</c:v>
                </c:pt>
                <c:pt idx="2693">
                  <c:v>#N/A</c:v>
                </c:pt>
                <c:pt idx="2694">
                  <c:v>#N/A</c:v>
                </c:pt>
                <c:pt idx="2695">
                  <c:v>#N/A</c:v>
                </c:pt>
                <c:pt idx="2696">
                  <c:v>#N/A</c:v>
                </c:pt>
                <c:pt idx="2697">
                  <c:v>#N/A</c:v>
                </c:pt>
                <c:pt idx="2698">
                  <c:v>#N/A</c:v>
                </c:pt>
                <c:pt idx="2699">
                  <c:v>#N/A</c:v>
                </c:pt>
                <c:pt idx="2700">
                  <c:v>#N/A</c:v>
                </c:pt>
                <c:pt idx="2701">
                  <c:v>#N/A</c:v>
                </c:pt>
                <c:pt idx="2702">
                  <c:v>#N/A</c:v>
                </c:pt>
                <c:pt idx="2703">
                  <c:v>#N/A</c:v>
                </c:pt>
                <c:pt idx="2704">
                  <c:v>#N/A</c:v>
                </c:pt>
                <c:pt idx="2705">
                  <c:v>#N/A</c:v>
                </c:pt>
                <c:pt idx="2706">
                  <c:v>#N/A</c:v>
                </c:pt>
                <c:pt idx="2707">
                  <c:v>#N/A</c:v>
                </c:pt>
                <c:pt idx="2708">
                  <c:v>#N/A</c:v>
                </c:pt>
                <c:pt idx="2709">
                  <c:v>#N/A</c:v>
                </c:pt>
                <c:pt idx="2710">
                  <c:v>#N/A</c:v>
                </c:pt>
                <c:pt idx="2711">
                  <c:v>#N/A</c:v>
                </c:pt>
                <c:pt idx="2712">
                  <c:v>#N/A</c:v>
                </c:pt>
                <c:pt idx="2713">
                  <c:v>#N/A</c:v>
                </c:pt>
                <c:pt idx="2714">
                  <c:v>#N/A</c:v>
                </c:pt>
                <c:pt idx="2715">
                  <c:v>#N/A</c:v>
                </c:pt>
                <c:pt idx="2716">
                  <c:v>#N/A</c:v>
                </c:pt>
                <c:pt idx="2717">
                  <c:v>#N/A</c:v>
                </c:pt>
                <c:pt idx="2718">
                  <c:v>#N/A</c:v>
                </c:pt>
                <c:pt idx="2719">
                  <c:v>#N/A</c:v>
                </c:pt>
                <c:pt idx="2720">
                  <c:v>#N/A</c:v>
                </c:pt>
                <c:pt idx="2721">
                  <c:v>#N/A</c:v>
                </c:pt>
                <c:pt idx="2722">
                  <c:v>#N/A</c:v>
                </c:pt>
                <c:pt idx="2723">
                  <c:v>#N/A</c:v>
                </c:pt>
                <c:pt idx="2724">
                  <c:v>#N/A</c:v>
                </c:pt>
                <c:pt idx="2725">
                  <c:v>#N/A</c:v>
                </c:pt>
                <c:pt idx="2726">
                  <c:v>#N/A</c:v>
                </c:pt>
                <c:pt idx="2727">
                  <c:v>#N/A</c:v>
                </c:pt>
                <c:pt idx="2728">
                  <c:v>#N/A</c:v>
                </c:pt>
                <c:pt idx="2729">
                  <c:v>#N/A</c:v>
                </c:pt>
                <c:pt idx="2730">
                  <c:v>#N/A</c:v>
                </c:pt>
                <c:pt idx="2731">
                  <c:v>#N/A</c:v>
                </c:pt>
                <c:pt idx="2732">
                  <c:v>#N/A</c:v>
                </c:pt>
                <c:pt idx="2733">
                  <c:v>#N/A</c:v>
                </c:pt>
                <c:pt idx="2734">
                  <c:v>#N/A</c:v>
                </c:pt>
                <c:pt idx="2735">
                  <c:v>#N/A</c:v>
                </c:pt>
                <c:pt idx="2736">
                  <c:v>#N/A</c:v>
                </c:pt>
                <c:pt idx="2737">
                  <c:v>#N/A</c:v>
                </c:pt>
                <c:pt idx="2738">
                  <c:v>#N/A</c:v>
                </c:pt>
                <c:pt idx="2739">
                  <c:v>#N/A</c:v>
                </c:pt>
                <c:pt idx="2740">
                  <c:v>#N/A</c:v>
                </c:pt>
                <c:pt idx="2741">
                  <c:v>#N/A</c:v>
                </c:pt>
                <c:pt idx="2742">
                  <c:v>#N/A</c:v>
                </c:pt>
                <c:pt idx="2743">
                  <c:v>#N/A</c:v>
                </c:pt>
                <c:pt idx="2744">
                  <c:v>#N/A</c:v>
                </c:pt>
                <c:pt idx="2745">
                  <c:v>#N/A</c:v>
                </c:pt>
                <c:pt idx="2746">
                  <c:v>#N/A</c:v>
                </c:pt>
                <c:pt idx="2747">
                  <c:v>#N/A</c:v>
                </c:pt>
                <c:pt idx="2748">
                  <c:v>#N/A</c:v>
                </c:pt>
                <c:pt idx="2749">
                  <c:v>#N/A</c:v>
                </c:pt>
                <c:pt idx="2750">
                  <c:v>#N/A</c:v>
                </c:pt>
                <c:pt idx="2751">
                  <c:v>#N/A</c:v>
                </c:pt>
                <c:pt idx="2752">
                  <c:v>#N/A</c:v>
                </c:pt>
                <c:pt idx="2753">
                  <c:v>#N/A</c:v>
                </c:pt>
                <c:pt idx="2754">
                  <c:v>#N/A</c:v>
                </c:pt>
                <c:pt idx="2755">
                  <c:v>#N/A</c:v>
                </c:pt>
                <c:pt idx="2756">
                  <c:v>#N/A</c:v>
                </c:pt>
                <c:pt idx="2757">
                  <c:v>#N/A</c:v>
                </c:pt>
                <c:pt idx="2758">
                  <c:v>#N/A</c:v>
                </c:pt>
                <c:pt idx="2759">
                  <c:v>#N/A</c:v>
                </c:pt>
                <c:pt idx="2760">
                  <c:v>#N/A</c:v>
                </c:pt>
                <c:pt idx="2761">
                  <c:v>#N/A</c:v>
                </c:pt>
                <c:pt idx="2762">
                  <c:v>#N/A</c:v>
                </c:pt>
                <c:pt idx="2763">
                  <c:v>#N/A</c:v>
                </c:pt>
                <c:pt idx="2764">
                  <c:v>#N/A</c:v>
                </c:pt>
                <c:pt idx="2765">
                  <c:v>#N/A</c:v>
                </c:pt>
                <c:pt idx="2766">
                  <c:v>#N/A</c:v>
                </c:pt>
                <c:pt idx="2767">
                  <c:v>#N/A</c:v>
                </c:pt>
                <c:pt idx="2768">
                  <c:v>#N/A</c:v>
                </c:pt>
                <c:pt idx="2769">
                  <c:v>#N/A</c:v>
                </c:pt>
                <c:pt idx="2770">
                  <c:v>#N/A</c:v>
                </c:pt>
                <c:pt idx="2771">
                  <c:v>#N/A</c:v>
                </c:pt>
                <c:pt idx="2772">
                  <c:v>#N/A</c:v>
                </c:pt>
                <c:pt idx="2773">
                  <c:v>#N/A</c:v>
                </c:pt>
                <c:pt idx="2774">
                  <c:v>#N/A</c:v>
                </c:pt>
                <c:pt idx="2775">
                  <c:v>#N/A</c:v>
                </c:pt>
                <c:pt idx="2776">
                  <c:v>#N/A</c:v>
                </c:pt>
                <c:pt idx="2777">
                  <c:v>#N/A</c:v>
                </c:pt>
                <c:pt idx="2778">
                  <c:v>#N/A</c:v>
                </c:pt>
                <c:pt idx="2779">
                  <c:v>#N/A</c:v>
                </c:pt>
                <c:pt idx="2780">
                  <c:v>#N/A</c:v>
                </c:pt>
                <c:pt idx="2781">
                  <c:v>#N/A</c:v>
                </c:pt>
                <c:pt idx="2782">
                  <c:v>#N/A</c:v>
                </c:pt>
                <c:pt idx="2783">
                  <c:v>#N/A</c:v>
                </c:pt>
                <c:pt idx="2784">
                  <c:v>#N/A</c:v>
                </c:pt>
                <c:pt idx="2785">
                  <c:v>#N/A</c:v>
                </c:pt>
                <c:pt idx="2786">
                  <c:v>#N/A</c:v>
                </c:pt>
                <c:pt idx="2787">
                  <c:v>#N/A</c:v>
                </c:pt>
                <c:pt idx="2788">
                  <c:v>#N/A</c:v>
                </c:pt>
                <c:pt idx="2789">
                  <c:v>#N/A</c:v>
                </c:pt>
                <c:pt idx="2790">
                  <c:v>#N/A</c:v>
                </c:pt>
                <c:pt idx="2791">
                  <c:v>#N/A</c:v>
                </c:pt>
                <c:pt idx="2792">
                  <c:v>#N/A</c:v>
                </c:pt>
                <c:pt idx="2793">
                  <c:v>#N/A</c:v>
                </c:pt>
                <c:pt idx="2794">
                  <c:v>#N/A</c:v>
                </c:pt>
                <c:pt idx="2795">
                  <c:v>#N/A</c:v>
                </c:pt>
                <c:pt idx="2796">
                  <c:v>#N/A</c:v>
                </c:pt>
                <c:pt idx="2797">
                  <c:v>#N/A</c:v>
                </c:pt>
                <c:pt idx="2798">
                  <c:v>#N/A</c:v>
                </c:pt>
                <c:pt idx="2799">
                  <c:v>#N/A</c:v>
                </c:pt>
                <c:pt idx="2800">
                  <c:v>#N/A</c:v>
                </c:pt>
                <c:pt idx="2801">
                  <c:v>#N/A</c:v>
                </c:pt>
                <c:pt idx="2802">
                  <c:v>#N/A</c:v>
                </c:pt>
                <c:pt idx="2803">
                  <c:v>#N/A</c:v>
                </c:pt>
                <c:pt idx="2804">
                  <c:v>#N/A</c:v>
                </c:pt>
                <c:pt idx="2805">
                  <c:v>#N/A</c:v>
                </c:pt>
                <c:pt idx="2806">
                  <c:v>#N/A</c:v>
                </c:pt>
                <c:pt idx="2807">
                  <c:v>#N/A</c:v>
                </c:pt>
                <c:pt idx="2808">
                  <c:v>#N/A</c:v>
                </c:pt>
                <c:pt idx="2809">
                  <c:v>#N/A</c:v>
                </c:pt>
                <c:pt idx="2810">
                  <c:v>#N/A</c:v>
                </c:pt>
                <c:pt idx="2811">
                  <c:v>#N/A</c:v>
                </c:pt>
                <c:pt idx="2812">
                  <c:v>#N/A</c:v>
                </c:pt>
                <c:pt idx="2813">
                  <c:v>#N/A</c:v>
                </c:pt>
                <c:pt idx="2814">
                  <c:v>#N/A</c:v>
                </c:pt>
                <c:pt idx="2815">
                  <c:v>#N/A</c:v>
                </c:pt>
                <c:pt idx="2816">
                  <c:v>#N/A</c:v>
                </c:pt>
                <c:pt idx="2817">
                  <c:v>#N/A</c:v>
                </c:pt>
                <c:pt idx="2818">
                  <c:v>#N/A</c:v>
                </c:pt>
                <c:pt idx="2819">
                  <c:v>#N/A</c:v>
                </c:pt>
                <c:pt idx="2820">
                  <c:v>#N/A</c:v>
                </c:pt>
                <c:pt idx="2821">
                  <c:v>#N/A</c:v>
                </c:pt>
                <c:pt idx="2822">
                  <c:v>#N/A</c:v>
                </c:pt>
                <c:pt idx="2823">
                  <c:v>#N/A</c:v>
                </c:pt>
                <c:pt idx="2824">
                  <c:v>#N/A</c:v>
                </c:pt>
                <c:pt idx="2825">
                  <c:v>#N/A</c:v>
                </c:pt>
                <c:pt idx="2826">
                  <c:v>#N/A</c:v>
                </c:pt>
                <c:pt idx="2827">
                  <c:v>#N/A</c:v>
                </c:pt>
                <c:pt idx="2828">
                  <c:v>#N/A</c:v>
                </c:pt>
                <c:pt idx="2829">
                  <c:v>#N/A</c:v>
                </c:pt>
                <c:pt idx="2830">
                  <c:v>#N/A</c:v>
                </c:pt>
                <c:pt idx="2831">
                  <c:v>#N/A</c:v>
                </c:pt>
                <c:pt idx="2832">
                  <c:v>#N/A</c:v>
                </c:pt>
                <c:pt idx="2833">
                  <c:v>#N/A</c:v>
                </c:pt>
                <c:pt idx="2834">
                  <c:v>#N/A</c:v>
                </c:pt>
                <c:pt idx="2835">
                  <c:v>#N/A</c:v>
                </c:pt>
                <c:pt idx="2836">
                  <c:v>#N/A</c:v>
                </c:pt>
                <c:pt idx="2837">
                  <c:v>#N/A</c:v>
                </c:pt>
                <c:pt idx="2838">
                  <c:v>#N/A</c:v>
                </c:pt>
                <c:pt idx="2839">
                  <c:v>#N/A</c:v>
                </c:pt>
                <c:pt idx="2840">
                  <c:v>#N/A</c:v>
                </c:pt>
                <c:pt idx="2841">
                  <c:v>#N/A</c:v>
                </c:pt>
                <c:pt idx="2842">
                  <c:v>#N/A</c:v>
                </c:pt>
                <c:pt idx="2843">
                  <c:v>#N/A</c:v>
                </c:pt>
                <c:pt idx="2844">
                  <c:v>#N/A</c:v>
                </c:pt>
                <c:pt idx="2845">
                  <c:v>#N/A</c:v>
                </c:pt>
                <c:pt idx="2846">
                  <c:v>#N/A</c:v>
                </c:pt>
                <c:pt idx="2847">
                  <c:v>#N/A</c:v>
                </c:pt>
                <c:pt idx="2848">
                  <c:v>#N/A</c:v>
                </c:pt>
                <c:pt idx="2849">
                  <c:v>#N/A</c:v>
                </c:pt>
                <c:pt idx="2850">
                  <c:v>#N/A</c:v>
                </c:pt>
                <c:pt idx="2851">
                  <c:v>#N/A</c:v>
                </c:pt>
                <c:pt idx="2852">
                  <c:v>#N/A</c:v>
                </c:pt>
                <c:pt idx="2853">
                  <c:v>#N/A</c:v>
                </c:pt>
                <c:pt idx="2854">
                  <c:v>#N/A</c:v>
                </c:pt>
                <c:pt idx="2855">
                  <c:v>#N/A</c:v>
                </c:pt>
                <c:pt idx="2856">
                  <c:v>#N/A</c:v>
                </c:pt>
                <c:pt idx="2857">
                  <c:v>#N/A</c:v>
                </c:pt>
                <c:pt idx="2858">
                  <c:v>#N/A</c:v>
                </c:pt>
                <c:pt idx="2859">
                  <c:v>#N/A</c:v>
                </c:pt>
                <c:pt idx="2860">
                  <c:v>#N/A</c:v>
                </c:pt>
                <c:pt idx="2861">
                  <c:v>#N/A</c:v>
                </c:pt>
                <c:pt idx="2862">
                  <c:v>#N/A</c:v>
                </c:pt>
                <c:pt idx="2863">
                  <c:v>#N/A</c:v>
                </c:pt>
                <c:pt idx="2864">
                  <c:v>#N/A</c:v>
                </c:pt>
                <c:pt idx="2865">
                  <c:v>#N/A</c:v>
                </c:pt>
                <c:pt idx="2866">
                  <c:v>#N/A</c:v>
                </c:pt>
                <c:pt idx="2867">
                  <c:v>#N/A</c:v>
                </c:pt>
                <c:pt idx="2868">
                  <c:v>#N/A</c:v>
                </c:pt>
                <c:pt idx="2869">
                  <c:v>#N/A</c:v>
                </c:pt>
                <c:pt idx="2870">
                  <c:v>#N/A</c:v>
                </c:pt>
                <c:pt idx="2871">
                  <c:v>#N/A</c:v>
                </c:pt>
                <c:pt idx="2872">
                  <c:v>#N/A</c:v>
                </c:pt>
                <c:pt idx="2873">
                  <c:v>#N/A</c:v>
                </c:pt>
                <c:pt idx="2874">
                  <c:v>#N/A</c:v>
                </c:pt>
                <c:pt idx="2875">
                  <c:v>#N/A</c:v>
                </c:pt>
                <c:pt idx="2876">
                  <c:v>#N/A</c:v>
                </c:pt>
                <c:pt idx="2877">
                  <c:v>#N/A</c:v>
                </c:pt>
                <c:pt idx="2878">
                  <c:v>#N/A</c:v>
                </c:pt>
                <c:pt idx="2879">
                  <c:v>#N/A</c:v>
                </c:pt>
                <c:pt idx="2880">
                  <c:v>#N/A</c:v>
                </c:pt>
                <c:pt idx="2881">
                  <c:v>#N/A</c:v>
                </c:pt>
                <c:pt idx="2882">
                  <c:v>#N/A</c:v>
                </c:pt>
                <c:pt idx="2883">
                  <c:v>#N/A</c:v>
                </c:pt>
                <c:pt idx="2884">
                  <c:v>#N/A</c:v>
                </c:pt>
                <c:pt idx="2885">
                  <c:v>#N/A</c:v>
                </c:pt>
                <c:pt idx="2886">
                  <c:v>#N/A</c:v>
                </c:pt>
                <c:pt idx="2887">
                  <c:v>#N/A</c:v>
                </c:pt>
                <c:pt idx="2888">
                  <c:v>#N/A</c:v>
                </c:pt>
                <c:pt idx="2889">
                  <c:v>#N/A</c:v>
                </c:pt>
                <c:pt idx="2890">
                  <c:v>#N/A</c:v>
                </c:pt>
                <c:pt idx="2891">
                  <c:v>#N/A</c:v>
                </c:pt>
                <c:pt idx="2892">
                  <c:v>#N/A</c:v>
                </c:pt>
                <c:pt idx="2893">
                  <c:v>#N/A</c:v>
                </c:pt>
                <c:pt idx="2894">
                  <c:v>#N/A</c:v>
                </c:pt>
                <c:pt idx="2895">
                  <c:v>#N/A</c:v>
                </c:pt>
                <c:pt idx="2896">
                  <c:v>#N/A</c:v>
                </c:pt>
                <c:pt idx="2897">
                  <c:v>#N/A</c:v>
                </c:pt>
                <c:pt idx="2898">
                  <c:v>#N/A</c:v>
                </c:pt>
                <c:pt idx="2899">
                  <c:v>#N/A</c:v>
                </c:pt>
                <c:pt idx="2900">
                  <c:v>#N/A</c:v>
                </c:pt>
                <c:pt idx="2901">
                  <c:v>#N/A</c:v>
                </c:pt>
                <c:pt idx="2902">
                  <c:v>#N/A</c:v>
                </c:pt>
                <c:pt idx="2903">
                  <c:v>#N/A</c:v>
                </c:pt>
                <c:pt idx="2904">
                  <c:v>#N/A</c:v>
                </c:pt>
                <c:pt idx="2905">
                  <c:v>#N/A</c:v>
                </c:pt>
                <c:pt idx="2906">
                  <c:v>#N/A</c:v>
                </c:pt>
                <c:pt idx="2907">
                  <c:v>#N/A</c:v>
                </c:pt>
                <c:pt idx="2908">
                  <c:v>#N/A</c:v>
                </c:pt>
                <c:pt idx="2909">
                  <c:v>#N/A</c:v>
                </c:pt>
                <c:pt idx="2910">
                  <c:v>#N/A</c:v>
                </c:pt>
                <c:pt idx="2911">
                  <c:v>#N/A</c:v>
                </c:pt>
                <c:pt idx="2912">
                  <c:v>#N/A</c:v>
                </c:pt>
                <c:pt idx="2913">
                  <c:v>#N/A</c:v>
                </c:pt>
                <c:pt idx="2914">
                  <c:v>#N/A</c:v>
                </c:pt>
                <c:pt idx="2915">
                  <c:v>#N/A</c:v>
                </c:pt>
                <c:pt idx="2916">
                  <c:v>#N/A</c:v>
                </c:pt>
                <c:pt idx="2917">
                  <c:v>#N/A</c:v>
                </c:pt>
                <c:pt idx="2918">
                  <c:v>#N/A</c:v>
                </c:pt>
                <c:pt idx="2919">
                  <c:v>#N/A</c:v>
                </c:pt>
                <c:pt idx="2920">
                  <c:v>#N/A</c:v>
                </c:pt>
                <c:pt idx="2921">
                  <c:v>#N/A</c:v>
                </c:pt>
                <c:pt idx="2922">
                  <c:v>#N/A</c:v>
                </c:pt>
                <c:pt idx="2923">
                  <c:v>#N/A</c:v>
                </c:pt>
                <c:pt idx="2924">
                  <c:v>#N/A</c:v>
                </c:pt>
                <c:pt idx="2925">
                  <c:v>#N/A</c:v>
                </c:pt>
                <c:pt idx="2926">
                  <c:v>#N/A</c:v>
                </c:pt>
                <c:pt idx="2927">
                  <c:v>#N/A</c:v>
                </c:pt>
                <c:pt idx="2928">
                  <c:v>#N/A</c:v>
                </c:pt>
                <c:pt idx="2929">
                  <c:v>#N/A</c:v>
                </c:pt>
                <c:pt idx="2930">
                  <c:v>#N/A</c:v>
                </c:pt>
                <c:pt idx="2931">
                  <c:v>#N/A</c:v>
                </c:pt>
                <c:pt idx="2932">
                  <c:v>#N/A</c:v>
                </c:pt>
                <c:pt idx="2933">
                  <c:v>#N/A</c:v>
                </c:pt>
                <c:pt idx="2934">
                  <c:v>#N/A</c:v>
                </c:pt>
                <c:pt idx="2935">
                  <c:v>#N/A</c:v>
                </c:pt>
                <c:pt idx="2936">
                  <c:v>#N/A</c:v>
                </c:pt>
                <c:pt idx="2937">
                  <c:v>#N/A</c:v>
                </c:pt>
                <c:pt idx="2938">
                  <c:v>#N/A</c:v>
                </c:pt>
                <c:pt idx="2939">
                  <c:v>#N/A</c:v>
                </c:pt>
                <c:pt idx="2940">
                  <c:v>#N/A</c:v>
                </c:pt>
                <c:pt idx="2941">
                  <c:v>#N/A</c:v>
                </c:pt>
                <c:pt idx="2942">
                  <c:v>#N/A</c:v>
                </c:pt>
                <c:pt idx="2943">
                  <c:v>#N/A</c:v>
                </c:pt>
                <c:pt idx="2944">
                  <c:v>#N/A</c:v>
                </c:pt>
                <c:pt idx="2945">
                  <c:v>#N/A</c:v>
                </c:pt>
                <c:pt idx="2946">
                  <c:v>#N/A</c:v>
                </c:pt>
                <c:pt idx="2947">
                  <c:v>#N/A</c:v>
                </c:pt>
                <c:pt idx="2948">
                  <c:v>#N/A</c:v>
                </c:pt>
                <c:pt idx="2949">
                  <c:v>#N/A</c:v>
                </c:pt>
                <c:pt idx="2950">
                  <c:v>#N/A</c:v>
                </c:pt>
                <c:pt idx="2951">
                  <c:v>#N/A</c:v>
                </c:pt>
                <c:pt idx="2952">
                  <c:v>#N/A</c:v>
                </c:pt>
                <c:pt idx="2953">
                  <c:v>#N/A</c:v>
                </c:pt>
                <c:pt idx="2954">
                  <c:v>#N/A</c:v>
                </c:pt>
                <c:pt idx="2955">
                  <c:v>#N/A</c:v>
                </c:pt>
                <c:pt idx="2956">
                  <c:v>#N/A</c:v>
                </c:pt>
                <c:pt idx="2957">
                  <c:v>#N/A</c:v>
                </c:pt>
                <c:pt idx="2958">
                  <c:v>#N/A</c:v>
                </c:pt>
                <c:pt idx="2959">
                  <c:v>#N/A</c:v>
                </c:pt>
                <c:pt idx="2960">
                  <c:v>#N/A</c:v>
                </c:pt>
                <c:pt idx="2961">
                  <c:v>#N/A</c:v>
                </c:pt>
                <c:pt idx="2962">
                  <c:v>#N/A</c:v>
                </c:pt>
                <c:pt idx="2963">
                  <c:v>#N/A</c:v>
                </c:pt>
                <c:pt idx="2964">
                  <c:v>#N/A</c:v>
                </c:pt>
                <c:pt idx="2965">
                  <c:v>#N/A</c:v>
                </c:pt>
                <c:pt idx="2966">
                  <c:v>#N/A</c:v>
                </c:pt>
                <c:pt idx="2967">
                  <c:v>#N/A</c:v>
                </c:pt>
                <c:pt idx="2968">
                  <c:v>#N/A</c:v>
                </c:pt>
                <c:pt idx="2969">
                  <c:v>#N/A</c:v>
                </c:pt>
                <c:pt idx="2970">
                  <c:v>#N/A</c:v>
                </c:pt>
                <c:pt idx="2971">
                  <c:v>#N/A</c:v>
                </c:pt>
                <c:pt idx="2972">
                  <c:v>#N/A</c:v>
                </c:pt>
                <c:pt idx="2973">
                  <c:v>#N/A</c:v>
                </c:pt>
                <c:pt idx="2974">
                  <c:v>#N/A</c:v>
                </c:pt>
                <c:pt idx="2975">
                  <c:v>#N/A</c:v>
                </c:pt>
                <c:pt idx="2976">
                  <c:v>#N/A</c:v>
                </c:pt>
                <c:pt idx="2977">
                  <c:v>#N/A</c:v>
                </c:pt>
                <c:pt idx="2978">
                  <c:v>#N/A</c:v>
                </c:pt>
                <c:pt idx="2979">
                  <c:v>#N/A</c:v>
                </c:pt>
                <c:pt idx="2980">
                  <c:v>#N/A</c:v>
                </c:pt>
                <c:pt idx="2981">
                  <c:v>#N/A</c:v>
                </c:pt>
                <c:pt idx="2982">
                  <c:v>#N/A</c:v>
                </c:pt>
                <c:pt idx="2983">
                  <c:v>#N/A</c:v>
                </c:pt>
                <c:pt idx="2984">
                  <c:v>#N/A</c:v>
                </c:pt>
                <c:pt idx="2985">
                  <c:v>#N/A</c:v>
                </c:pt>
                <c:pt idx="2986">
                  <c:v>#N/A</c:v>
                </c:pt>
                <c:pt idx="2987">
                  <c:v>#N/A</c:v>
                </c:pt>
                <c:pt idx="2988">
                  <c:v>#N/A</c:v>
                </c:pt>
                <c:pt idx="2989">
                  <c:v>#N/A</c:v>
                </c:pt>
                <c:pt idx="2990">
                  <c:v>#N/A</c:v>
                </c:pt>
                <c:pt idx="2991">
                  <c:v>#N/A</c:v>
                </c:pt>
                <c:pt idx="2992">
                  <c:v>#N/A</c:v>
                </c:pt>
                <c:pt idx="2993">
                  <c:v>#N/A</c:v>
                </c:pt>
                <c:pt idx="2994">
                  <c:v>#N/A</c:v>
                </c:pt>
                <c:pt idx="2995">
                  <c:v>#N/A</c:v>
                </c:pt>
                <c:pt idx="2996">
                  <c:v>#N/A</c:v>
                </c:pt>
                <c:pt idx="2997">
                  <c:v>#N/A</c:v>
                </c:pt>
                <c:pt idx="2998">
                  <c:v>#N/A</c:v>
                </c:pt>
                <c:pt idx="2999">
                  <c:v>#N/A</c:v>
                </c:pt>
                <c:pt idx="3000">
                  <c:v>#N/A</c:v>
                </c:pt>
                <c:pt idx="3001">
                  <c:v>#N/A</c:v>
                </c:pt>
                <c:pt idx="3002">
                  <c:v>#N/A</c:v>
                </c:pt>
                <c:pt idx="3003">
                  <c:v>#N/A</c:v>
                </c:pt>
                <c:pt idx="3004">
                  <c:v>#N/A</c:v>
                </c:pt>
                <c:pt idx="3005">
                  <c:v>#N/A</c:v>
                </c:pt>
                <c:pt idx="3006">
                  <c:v>#N/A</c:v>
                </c:pt>
                <c:pt idx="3007">
                  <c:v>#N/A</c:v>
                </c:pt>
                <c:pt idx="3008">
                  <c:v>#N/A</c:v>
                </c:pt>
                <c:pt idx="3009">
                  <c:v>#N/A</c:v>
                </c:pt>
                <c:pt idx="3010">
                  <c:v>#N/A</c:v>
                </c:pt>
                <c:pt idx="3011">
                  <c:v>#N/A</c:v>
                </c:pt>
                <c:pt idx="3012">
                  <c:v>#N/A</c:v>
                </c:pt>
                <c:pt idx="3013">
                  <c:v>#N/A</c:v>
                </c:pt>
                <c:pt idx="3014">
                  <c:v>#N/A</c:v>
                </c:pt>
                <c:pt idx="3015">
                  <c:v>#N/A</c:v>
                </c:pt>
                <c:pt idx="3016">
                  <c:v>#N/A</c:v>
                </c:pt>
                <c:pt idx="3017">
                  <c:v>#N/A</c:v>
                </c:pt>
                <c:pt idx="3018">
                  <c:v>#N/A</c:v>
                </c:pt>
                <c:pt idx="3019">
                  <c:v>#N/A</c:v>
                </c:pt>
                <c:pt idx="3020">
                  <c:v>#N/A</c:v>
                </c:pt>
                <c:pt idx="3021">
                  <c:v>#N/A</c:v>
                </c:pt>
                <c:pt idx="3022">
                  <c:v>#N/A</c:v>
                </c:pt>
                <c:pt idx="3023">
                  <c:v>#N/A</c:v>
                </c:pt>
                <c:pt idx="3024">
                  <c:v>#N/A</c:v>
                </c:pt>
                <c:pt idx="3025">
                  <c:v>#N/A</c:v>
                </c:pt>
                <c:pt idx="3026">
                  <c:v>#N/A</c:v>
                </c:pt>
                <c:pt idx="3027">
                  <c:v>#N/A</c:v>
                </c:pt>
                <c:pt idx="3028">
                  <c:v>#N/A</c:v>
                </c:pt>
                <c:pt idx="3029">
                  <c:v>#N/A</c:v>
                </c:pt>
                <c:pt idx="3030">
                  <c:v>#N/A</c:v>
                </c:pt>
                <c:pt idx="3031">
                  <c:v>#N/A</c:v>
                </c:pt>
                <c:pt idx="3032">
                  <c:v>#N/A</c:v>
                </c:pt>
                <c:pt idx="3033">
                  <c:v>#N/A</c:v>
                </c:pt>
                <c:pt idx="3034">
                  <c:v>#N/A</c:v>
                </c:pt>
                <c:pt idx="3035">
                  <c:v>#N/A</c:v>
                </c:pt>
                <c:pt idx="3036">
                  <c:v>#N/A</c:v>
                </c:pt>
                <c:pt idx="3037">
                  <c:v>#N/A</c:v>
                </c:pt>
                <c:pt idx="3038">
                  <c:v>#N/A</c:v>
                </c:pt>
                <c:pt idx="3039">
                  <c:v>#N/A</c:v>
                </c:pt>
                <c:pt idx="3040">
                  <c:v>#N/A</c:v>
                </c:pt>
                <c:pt idx="3041">
                  <c:v>#N/A</c:v>
                </c:pt>
                <c:pt idx="3042">
                  <c:v>#N/A</c:v>
                </c:pt>
                <c:pt idx="3043">
                  <c:v>#N/A</c:v>
                </c:pt>
                <c:pt idx="3044">
                  <c:v>#N/A</c:v>
                </c:pt>
                <c:pt idx="3045">
                  <c:v>#N/A</c:v>
                </c:pt>
                <c:pt idx="3046">
                  <c:v>#N/A</c:v>
                </c:pt>
                <c:pt idx="3047">
                  <c:v>#N/A</c:v>
                </c:pt>
                <c:pt idx="3048">
                  <c:v>#N/A</c:v>
                </c:pt>
                <c:pt idx="3049">
                  <c:v>#N/A</c:v>
                </c:pt>
                <c:pt idx="3050">
                  <c:v>#N/A</c:v>
                </c:pt>
                <c:pt idx="3051">
                  <c:v>#N/A</c:v>
                </c:pt>
                <c:pt idx="3052">
                  <c:v>#N/A</c:v>
                </c:pt>
                <c:pt idx="3053">
                  <c:v>#N/A</c:v>
                </c:pt>
                <c:pt idx="3054">
                  <c:v>#N/A</c:v>
                </c:pt>
                <c:pt idx="3055">
                  <c:v>#N/A</c:v>
                </c:pt>
                <c:pt idx="3056">
                  <c:v>#N/A</c:v>
                </c:pt>
                <c:pt idx="3057">
                  <c:v>#N/A</c:v>
                </c:pt>
                <c:pt idx="3058">
                  <c:v>#N/A</c:v>
                </c:pt>
                <c:pt idx="3059">
                  <c:v>#N/A</c:v>
                </c:pt>
                <c:pt idx="3060">
                  <c:v>#N/A</c:v>
                </c:pt>
                <c:pt idx="3061">
                  <c:v>#N/A</c:v>
                </c:pt>
                <c:pt idx="3062">
                  <c:v>#N/A</c:v>
                </c:pt>
                <c:pt idx="3063">
                  <c:v>#N/A</c:v>
                </c:pt>
                <c:pt idx="3064">
                  <c:v>#N/A</c:v>
                </c:pt>
                <c:pt idx="3065">
                  <c:v>#N/A</c:v>
                </c:pt>
                <c:pt idx="3066">
                  <c:v>#N/A</c:v>
                </c:pt>
                <c:pt idx="3067">
                  <c:v>#N/A</c:v>
                </c:pt>
                <c:pt idx="3068">
                  <c:v>#N/A</c:v>
                </c:pt>
                <c:pt idx="3069">
                  <c:v>#N/A</c:v>
                </c:pt>
                <c:pt idx="3070">
                  <c:v>#N/A</c:v>
                </c:pt>
                <c:pt idx="3071">
                  <c:v>#N/A</c:v>
                </c:pt>
                <c:pt idx="3072">
                  <c:v>#N/A</c:v>
                </c:pt>
                <c:pt idx="3073">
                  <c:v>#N/A</c:v>
                </c:pt>
                <c:pt idx="3074">
                  <c:v>#N/A</c:v>
                </c:pt>
                <c:pt idx="3075">
                  <c:v>#N/A</c:v>
                </c:pt>
                <c:pt idx="3076">
                  <c:v>#N/A</c:v>
                </c:pt>
                <c:pt idx="3077">
                  <c:v>#N/A</c:v>
                </c:pt>
                <c:pt idx="3078">
                  <c:v>#N/A</c:v>
                </c:pt>
                <c:pt idx="3079">
                  <c:v>#N/A</c:v>
                </c:pt>
                <c:pt idx="3080">
                  <c:v>#N/A</c:v>
                </c:pt>
                <c:pt idx="3081">
                  <c:v>#N/A</c:v>
                </c:pt>
                <c:pt idx="3082">
                  <c:v>#N/A</c:v>
                </c:pt>
                <c:pt idx="3083">
                  <c:v>#N/A</c:v>
                </c:pt>
                <c:pt idx="3084">
                  <c:v>#N/A</c:v>
                </c:pt>
                <c:pt idx="3085">
                  <c:v>#N/A</c:v>
                </c:pt>
                <c:pt idx="3086">
                  <c:v>#N/A</c:v>
                </c:pt>
                <c:pt idx="3087">
                  <c:v>#N/A</c:v>
                </c:pt>
                <c:pt idx="3088">
                  <c:v>#N/A</c:v>
                </c:pt>
                <c:pt idx="3089">
                  <c:v>#N/A</c:v>
                </c:pt>
                <c:pt idx="3090">
                  <c:v>#N/A</c:v>
                </c:pt>
                <c:pt idx="3091">
                  <c:v>#N/A</c:v>
                </c:pt>
                <c:pt idx="3092">
                  <c:v>#N/A</c:v>
                </c:pt>
                <c:pt idx="3093">
                  <c:v>#N/A</c:v>
                </c:pt>
                <c:pt idx="3094">
                  <c:v>#N/A</c:v>
                </c:pt>
                <c:pt idx="3095">
                  <c:v>#N/A</c:v>
                </c:pt>
                <c:pt idx="3096">
                  <c:v>#N/A</c:v>
                </c:pt>
                <c:pt idx="3097">
                  <c:v>#N/A</c:v>
                </c:pt>
                <c:pt idx="3098">
                  <c:v>#N/A</c:v>
                </c:pt>
                <c:pt idx="3099">
                  <c:v>#N/A</c:v>
                </c:pt>
                <c:pt idx="3100">
                  <c:v>#N/A</c:v>
                </c:pt>
                <c:pt idx="3101">
                  <c:v>#N/A</c:v>
                </c:pt>
                <c:pt idx="3102">
                  <c:v>#N/A</c:v>
                </c:pt>
                <c:pt idx="3103">
                  <c:v>#N/A</c:v>
                </c:pt>
                <c:pt idx="3104">
                  <c:v>#N/A</c:v>
                </c:pt>
                <c:pt idx="3105">
                  <c:v>#N/A</c:v>
                </c:pt>
                <c:pt idx="3106">
                  <c:v>#N/A</c:v>
                </c:pt>
                <c:pt idx="3107">
                  <c:v>#N/A</c:v>
                </c:pt>
                <c:pt idx="3108">
                  <c:v>#N/A</c:v>
                </c:pt>
                <c:pt idx="3109">
                  <c:v>#N/A</c:v>
                </c:pt>
                <c:pt idx="3110">
                  <c:v>#N/A</c:v>
                </c:pt>
                <c:pt idx="3111">
                  <c:v>#N/A</c:v>
                </c:pt>
                <c:pt idx="3112">
                  <c:v>#N/A</c:v>
                </c:pt>
                <c:pt idx="3113">
                  <c:v>#N/A</c:v>
                </c:pt>
                <c:pt idx="3114">
                  <c:v>#N/A</c:v>
                </c:pt>
                <c:pt idx="3115">
                  <c:v>#N/A</c:v>
                </c:pt>
                <c:pt idx="3116">
                  <c:v>#N/A</c:v>
                </c:pt>
                <c:pt idx="3117">
                  <c:v>#N/A</c:v>
                </c:pt>
                <c:pt idx="3118">
                  <c:v>#N/A</c:v>
                </c:pt>
                <c:pt idx="3119">
                  <c:v>#N/A</c:v>
                </c:pt>
                <c:pt idx="3120">
                  <c:v>#N/A</c:v>
                </c:pt>
                <c:pt idx="3121">
                  <c:v>#N/A</c:v>
                </c:pt>
                <c:pt idx="3122">
                  <c:v>#N/A</c:v>
                </c:pt>
                <c:pt idx="3123">
                  <c:v>#N/A</c:v>
                </c:pt>
                <c:pt idx="3124">
                  <c:v>#N/A</c:v>
                </c:pt>
                <c:pt idx="3125">
                  <c:v>#N/A</c:v>
                </c:pt>
                <c:pt idx="3126">
                  <c:v>#N/A</c:v>
                </c:pt>
                <c:pt idx="3127">
                  <c:v>#N/A</c:v>
                </c:pt>
                <c:pt idx="3128">
                  <c:v>#N/A</c:v>
                </c:pt>
                <c:pt idx="3129">
                  <c:v>#N/A</c:v>
                </c:pt>
                <c:pt idx="3130">
                  <c:v>#N/A</c:v>
                </c:pt>
                <c:pt idx="3131">
                  <c:v>#N/A</c:v>
                </c:pt>
                <c:pt idx="3132">
                  <c:v>#N/A</c:v>
                </c:pt>
                <c:pt idx="3133">
                  <c:v>#N/A</c:v>
                </c:pt>
                <c:pt idx="3134">
                  <c:v>#N/A</c:v>
                </c:pt>
                <c:pt idx="3135">
                  <c:v>#N/A</c:v>
                </c:pt>
                <c:pt idx="3136">
                  <c:v>#N/A</c:v>
                </c:pt>
                <c:pt idx="3137">
                  <c:v>#N/A</c:v>
                </c:pt>
                <c:pt idx="3138">
                  <c:v>#N/A</c:v>
                </c:pt>
                <c:pt idx="3139">
                  <c:v>#N/A</c:v>
                </c:pt>
                <c:pt idx="3140">
                  <c:v>#N/A</c:v>
                </c:pt>
                <c:pt idx="3141">
                  <c:v>#N/A</c:v>
                </c:pt>
                <c:pt idx="3142">
                  <c:v>#N/A</c:v>
                </c:pt>
                <c:pt idx="3143">
                  <c:v>#N/A</c:v>
                </c:pt>
                <c:pt idx="3144">
                  <c:v>#N/A</c:v>
                </c:pt>
                <c:pt idx="3145">
                  <c:v>#N/A</c:v>
                </c:pt>
                <c:pt idx="3146">
                  <c:v>#N/A</c:v>
                </c:pt>
                <c:pt idx="3147">
                  <c:v>#N/A</c:v>
                </c:pt>
                <c:pt idx="3148">
                  <c:v>#N/A</c:v>
                </c:pt>
                <c:pt idx="3149">
                  <c:v>#N/A</c:v>
                </c:pt>
                <c:pt idx="3150">
                  <c:v>#N/A</c:v>
                </c:pt>
                <c:pt idx="3151">
                  <c:v>#N/A</c:v>
                </c:pt>
                <c:pt idx="3152">
                  <c:v>#N/A</c:v>
                </c:pt>
                <c:pt idx="3153">
                  <c:v>#N/A</c:v>
                </c:pt>
                <c:pt idx="3154">
                  <c:v>#N/A</c:v>
                </c:pt>
                <c:pt idx="3155">
                  <c:v>#N/A</c:v>
                </c:pt>
                <c:pt idx="3156">
                  <c:v>#N/A</c:v>
                </c:pt>
                <c:pt idx="3157">
                  <c:v>#N/A</c:v>
                </c:pt>
                <c:pt idx="3158">
                  <c:v>#N/A</c:v>
                </c:pt>
                <c:pt idx="3159">
                  <c:v>#N/A</c:v>
                </c:pt>
                <c:pt idx="3160">
                  <c:v>#N/A</c:v>
                </c:pt>
                <c:pt idx="3161">
                  <c:v>#N/A</c:v>
                </c:pt>
                <c:pt idx="3162">
                  <c:v>#N/A</c:v>
                </c:pt>
                <c:pt idx="3163">
                  <c:v>#N/A</c:v>
                </c:pt>
                <c:pt idx="3164">
                  <c:v>#N/A</c:v>
                </c:pt>
                <c:pt idx="3165">
                  <c:v>#N/A</c:v>
                </c:pt>
                <c:pt idx="3166">
                  <c:v>#N/A</c:v>
                </c:pt>
                <c:pt idx="3167">
                  <c:v>#N/A</c:v>
                </c:pt>
                <c:pt idx="3168">
                  <c:v>#N/A</c:v>
                </c:pt>
                <c:pt idx="3169">
                  <c:v>#N/A</c:v>
                </c:pt>
                <c:pt idx="3170">
                  <c:v>#N/A</c:v>
                </c:pt>
                <c:pt idx="3171">
                  <c:v>#N/A</c:v>
                </c:pt>
                <c:pt idx="3172">
                  <c:v>#N/A</c:v>
                </c:pt>
                <c:pt idx="3173">
                  <c:v>#N/A</c:v>
                </c:pt>
                <c:pt idx="3174">
                  <c:v>#N/A</c:v>
                </c:pt>
                <c:pt idx="3175">
                  <c:v>#N/A</c:v>
                </c:pt>
                <c:pt idx="3176">
                  <c:v>#N/A</c:v>
                </c:pt>
                <c:pt idx="3177">
                  <c:v>#N/A</c:v>
                </c:pt>
                <c:pt idx="3178">
                  <c:v>#N/A</c:v>
                </c:pt>
                <c:pt idx="3179">
                  <c:v>#N/A</c:v>
                </c:pt>
                <c:pt idx="3180">
                  <c:v>#N/A</c:v>
                </c:pt>
                <c:pt idx="3181">
                  <c:v>#N/A</c:v>
                </c:pt>
                <c:pt idx="3182">
                  <c:v>#N/A</c:v>
                </c:pt>
                <c:pt idx="3183">
                  <c:v>#N/A</c:v>
                </c:pt>
                <c:pt idx="3184">
                  <c:v>#N/A</c:v>
                </c:pt>
                <c:pt idx="3185">
                  <c:v>#N/A</c:v>
                </c:pt>
                <c:pt idx="3186">
                  <c:v>#N/A</c:v>
                </c:pt>
                <c:pt idx="3187">
                  <c:v>#N/A</c:v>
                </c:pt>
                <c:pt idx="3188">
                  <c:v>#N/A</c:v>
                </c:pt>
                <c:pt idx="3189">
                  <c:v>#N/A</c:v>
                </c:pt>
                <c:pt idx="3190">
                  <c:v>#N/A</c:v>
                </c:pt>
                <c:pt idx="3191">
                  <c:v>#N/A</c:v>
                </c:pt>
                <c:pt idx="3192">
                  <c:v>#N/A</c:v>
                </c:pt>
                <c:pt idx="3193">
                  <c:v>#N/A</c:v>
                </c:pt>
                <c:pt idx="3194">
                  <c:v>#N/A</c:v>
                </c:pt>
                <c:pt idx="3195">
                  <c:v>#N/A</c:v>
                </c:pt>
                <c:pt idx="3196">
                  <c:v>#N/A</c:v>
                </c:pt>
                <c:pt idx="3197">
                  <c:v>#N/A</c:v>
                </c:pt>
                <c:pt idx="3198">
                  <c:v>#N/A</c:v>
                </c:pt>
                <c:pt idx="3199">
                  <c:v>#N/A</c:v>
                </c:pt>
                <c:pt idx="3200">
                  <c:v>#N/A</c:v>
                </c:pt>
                <c:pt idx="3201">
                  <c:v>#N/A</c:v>
                </c:pt>
                <c:pt idx="3202">
                  <c:v>#N/A</c:v>
                </c:pt>
                <c:pt idx="3203">
                  <c:v>#N/A</c:v>
                </c:pt>
                <c:pt idx="3204">
                  <c:v>#N/A</c:v>
                </c:pt>
                <c:pt idx="3205">
                  <c:v>#N/A</c:v>
                </c:pt>
                <c:pt idx="3206">
                  <c:v>#N/A</c:v>
                </c:pt>
                <c:pt idx="3207">
                  <c:v>#N/A</c:v>
                </c:pt>
                <c:pt idx="3208">
                  <c:v>#N/A</c:v>
                </c:pt>
                <c:pt idx="3209">
                  <c:v>#N/A</c:v>
                </c:pt>
                <c:pt idx="3210">
                  <c:v>#N/A</c:v>
                </c:pt>
                <c:pt idx="3211">
                  <c:v>#N/A</c:v>
                </c:pt>
                <c:pt idx="3212">
                  <c:v>#N/A</c:v>
                </c:pt>
                <c:pt idx="3213">
                  <c:v>#N/A</c:v>
                </c:pt>
                <c:pt idx="3214">
                  <c:v>#N/A</c:v>
                </c:pt>
                <c:pt idx="3215">
                  <c:v>#N/A</c:v>
                </c:pt>
                <c:pt idx="3216">
                  <c:v>#N/A</c:v>
                </c:pt>
                <c:pt idx="3217">
                  <c:v>#N/A</c:v>
                </c:pt>
                <c:pt idx="3218">
                  <c:v>#N/A</c:v>
                </c:pt>
                <c:pt idx="3219">
                  <c:v>#N/A</c:v>
                </c:pt>
                <c:pt idx="3220">
                  <c:v>#N/A</c:v>
                </c:pt>
                <c:pt idx="3221">
                  <c:v>#N/A</c:v>
                </c:pt>
                <c:pt idx="3222">
                  <c:v>#N/A</c:v>
                </c:pt>
                <c:pt idx="3223">
                  <c:v>#N/A</c:v>
                </c:pt>
                <c:pt idx="3224">
                  <c:v>#N/A</c:v>
                </c:pt>
                <c:pt idx="3225">
                  <c:v>#N/A</c:v>
                </c:pt>
                <c:pt idx="3226">
                  <c:v>#N/A</c:v>
                </c:pt>
                <c:pt idx="3227">
                  <c:v>#N/A</c:v>
                </c:pt>
                <c:pt idx="3228">
                  <c:v>#N/A</c:v>
                </c:pt>
                <c:pt idx="3229">
                  <c:v>#N/A</c:v>
                </c:pt>
                <c:pt idx="3230">
                  <c:v>#N/A</c:v>
                </c:pt>
                <c:pt idx="3231">
                  <c:v>#N/A</c:v>
                </c:pt>
                <c:pt idx="3232">
                  <c:v>#N/A</c:v>
                </c:pt>
                <c:pt idx="3233">
                  <c:v>#N/A</c:v>
                </c:pt>
                <c:pt idx="3234">
                  <c:v>#N/A</c:v>
                </c:pt>
                <c:pt idx="3235">
                  <c:v>#N/A</c:v>
                </c:pt>
                <c:pt idx="3236">
                  <c:v>#N/A</c:v>
                </c:pt>
                <c:pt idx="3237">
                  <c:v>#N/A</c:v>
                </c:pt>
                <c:pt idx="3238">
                  <c:v>#N/A</c:v>
                </c:pt>
                <c:pt idx="3239">
                  <c:v>#N/A</c:v>
                </c:pt>
                <c:pt idx="3240">
                  <c:v>#N/A</c:v>
                </c:pt>
                <c:pt idx="3241">
                  <c:v>#N/A</c:v>
                </c:pt>
                <c:pt idx="3242">
                  <c:v>#N/A</c:v>
                </c:pt>
                <c:pt idx="3243">
                  <c:v>#N/A</c:v>
                </c:pt>
                <c:pt idx="3244">
                  <c:v>#N/A</c:v>
                </c:pt>
                <c:pt idx="3245">
                  <c:v>#N/A</c:v>
                </c:pt>
                <c:pt idx="3246">
                  <c:v>#N/A</c:v>
                </c:pt>
                <c:pt idx="3247">
                  <c:v>#N/A</c:v>
                </c:pt>
                <c:pt idx="3248">
                  <c:v>#N/A</c:v>
                </c:pt>
                <c:pt idx="3249">
                  <c:v>#N/A</c:v>
                </c:pt>
                <c:pt idx="3250">
                  <c:v>#N/A</c:v>
                </c:pt>
                <c:pt idx="3251">
                  <c:v>#N/A</c:v>
                </c:pt>
                <c:pt idx="3252">
                  <c:v>#N/A</c:v>
                </c:pt>
                <c:pt idx="3253">
                  <c:v>#N/A</c:v>
                </c:pt>
                <c:pt idx="3254">
                  <c:v>#N/A</c:v>
                </c:pt>
                <c:pt idx="3255">
                  <c:v>#N/A</c:v>
                </c:pt>
                <c:pt idx="3256">
                  <c:v>#N/A</c:v>
                </c:pt>
                <c:pt idx="3257">
                  <c:v>#N/A</c:v>
                </c:pt>
                <c:pt idx="3258">
                  <c:v>#N/A</c:v>
                </c:pt>
                <c:pt idx="3259">
                  <c:v>#N/A</c:v>
                </c:pt>
                <c:pt idx="3260">
                  <c:v>#N/A</c:v>
                </c:pt>
                <c:pt idx="3261">
                  <c:v>#N/A</c:v>
                </c:pt>
                <c:pt idx="3262">
                  <c:v>#N/A</c:v>
                </c:pt>
                <c:pt idx="3263">
                  <c:v>#N/A</c:v>
                </c:pt>
                <c:pt idx="3264">
                  <c:v>#N/A</c:v>
                </c:pt>
                <c:pt idx="3265">
                  <c:v>#N/A</c:v>
                </c:pt>
                <c:pt idx="3266">
                  <c:v>#N/A</c:v>
                </c:pt>
                <c:pt idx="3267">
                  <c:v>#N/A</c:v>
                </c:pt>
                <c:pt idx="3268">
                  <c:v>#N/A</c:v>
                </c:pt>
                <c:pt idx="3269">
                  <c:v>#N/A</c:v>
                </c:pt>
                <c:pt idx="3270">
                  <c:v>#N/A</c:v>
                </c:pt>
                <c:pt idx="3271">
                  <c:v>#N/A</c:v>
                </c:pt>
                <c:pt idx="3272">
                  <c:v>#N/A</c:v>
                </c:pt>
                <c:pt idx="3273">
                  <c:v>#N/A</c:v>
                </c:pt>
                <c:pt idx="3274">
                  <c:v>#N/A</c:v>
                </c:pt>
                <c:pt idx="3275">
                  <c:v>#N/A</c:v>
                </c:pt>
                <c:pt idx="3276">
                  <c:v>#N/A</c:v>
                </c:pt>
                <c:pt idx="3277">
                  <c:v>#N/A</c:v>
                </c:pt>
                <c:pt idx="3278">
                  <c:v>#N/A</c:v>
                </c:pt>
                <c:pt idx="3279">
                  <c:v>#N/A</c:v>
                </c:pt>
                <c:pt idx="3280">
                  <c:v>#N/A</c:v>
                </c:pt>
                <c:pt idx="3281">
                  <c:v>#N/A</c:v>
                </c:pt>
                <c:pt idx="3282">
                  <c:v>#N/A</c:v>
                </c:pt>
                <c:pt idx="3283">
                  <c:v>#N/A</c:v>
                </c:pt>
                <c:pt idx="3284">
                  <c:v>#N/A</c:v>
                </c:pt>
                <c:pt idx="3285">
                  <c:v>#N/A</c:v>
                </c:pt>
                <c:pt idx="3286">
                  <c:v>#N/A</c:v>
                </c:pt>
                <c:pt idx="3287">
                  <c:v>#N/A</c:v>
                </c:pt>
                <c:pt idx="3288">
                  <c:v>#N/A</c:v>
                </c:pt>
                <c:pt idx="3289">
                  <c:v>#N/A</c:v>
                </c:pt>
                <c:pt idx="3290">
                  <c:v>#N/A</c:v>
                </c:pt>
                <c:pt idx="3291">
                  <c:v>#N/A</c:v>
                </c:pt>
                <c:pt idx="3292">
                  <c:v>#N/A</c:v>
                </c:pt>
                <c:pt idx="3293">
                  <c:v>#N/A</c:v>
                </c:pt>
                <c:pt idx="3294">
                  <c:v>#N/A</c:v>
                </c:pt>
                <c:pt idx="3295">
                  <c:v>#N/A</c:v>
                </c:pt>
                <c:pt idx="3296">
                  <c:v>#N/A</c:v>
                </c:pt>
                <c:pt idx="3297">
                  <c:v>#N/A</c:v>
                </c:pt>
                <c:pt idx="3298">
                  <c:v>#N/A</c:v>
                </c:pt>
                <c:pt idx="3299">
                  <c:v>#N/A</c:v>
                </c:pt>
                <c:pt idx="3300">
                  <c:v>#N/A</c:v>
                </c:pt>
                <c:pt idx="3301">
                  <c:v>#N/A</c:v>
                </c:pt>
                <c:pt idx="3302">
                  <c:v>#N/A</c:v>
                </c:pt>
                <c:pt idx="3303">
                  <c:v>#N/A</c:v>
                </c:pt>
                <c:pt idx="3304">
                  <c:v>#N/A</c:v>
                </c:pt>
                <c:pt idx="3305">
                  <c:v>#N/A</c:v>
                </c:pt>
                <c:pt idx="3306">
                  <c:v>#N/A</c:v>
                </c:pt>
                <c:pt idx="3307">
                  <c:v>#N/A</c:v>
                </c:pt>
                <c:pt idx="3308">
                  <c:v>#N/A</c:v>
                </c:pt>
                <c:pt idx="3309">
                  <c:v>#N/A</c:v>
                </c:pt>
                <c:pt idx="3310">
                  <c:v>#N/A</c:v>
                </c:pt>
                <c:pt idx="3311">
                  <c:v>#N/A</c:v>
                </c:pt>
                <c:pt idx="3312">
                  <c:v>#N/A</c:v>
                </c:pt>
                <c:pt idx="3313">
                  <c:v>#N/A</c:v>
                </c:pt>
                <c:pt idx="3314">
                  <c:v>#N/A</c:v>
                </c:pt>
                <c:pt idx="3315">
                  <c:v>#N/A</c:v>
                </c:pt>
                <c:pt idx="3316">
                  <c:v>#N/A</c:v>
                </c:pt>
                <c:pt idx="3317">
                  <c:v>#N/A</c:v>
                </c:pt>
                <c:pt idx="3318">
                  <c:v>#N/A</c:v>
                </c:pt>
                <c:pt idx="3319">
                  <c:v>#N/A</c:v>
                </c:pt>
                <c:pt idx="3320">
                  <c:v>#N/A</c:v>
                </c:pt>
                <c:pt idx="3321">
                  <c:v>#N/A</c:v>
                </c:pt>
                <c:pt idx="3322">
                  <c:v>#N/A</c:v>
                </c:pt>
                <c:pt idx="3323">
                  <c:v>#N/A</c:v>
                </c:pt>
                <c:pt idx="3324">
                  <c:v>#N/A</c:v>
                </c:pt>
                <c:pt idx="3325">
                  <c:v>#N/A</c:v>
                </c:pt>
                <c:pt idx="3326">
                  <c:v>#N/A</c:v>
                </c:pt>
                <c:pt idx="3327">
                  <c:v>#N/A</c:v>
                </c:pt>
                <c:pt idx="3328">
                  <c:v>#N/A</c:v>
                </c:pt>
                <c:pt idx="3329">
                  <c:v>#N/A</c:v>
                </c:pt>
                <c:pt idx="3330">
                  <c:v>#N/A</c:v>
                </c:pt>
                <c:pt idx="3331">
                  <c:v>#N/A</c:v>
                </c:pt>
                <c:pt idx="3332">
                  <c:v>#N/A</c:v>
                </c:pt>
                <c:pt idx="3333">
                  <c:v>#N/A</c:v>
                </c:pt>
                <c:pt idx="3334">
                  <c:v>#N/A</c:v>
                </c:pt>
                <c:pt idx="3335">
                  <c:v>#N/A</c:v>
                </c:pt>
                <c:pt idx="3336">
                  <c:v>#N/A</c:v>
                </c:pt>
                <c:pt idx="3337">
                  <c:v>#N/A</c:v>
                </c:pt>
                <c:pt idx="3338">
                  <c:v>#N/A</c:v>
                </c:pt>
                <c:pt idx="3339">
                  <c:v>#N/A</c:v>
                </c:pt>
                <c:pt idx="3340">
                  <c:v>#N/A</c:v>
                </c:pt>
                <c:pt idx="3341">
                  <c:v>#N/A</c:v>
                </c:pt>
                <c:pt idx="3342">
                  <c:v>#N/A</c:v>
                </c:pt>
                <c:pt idx="3343">
                  <c:v>#N/A</c:v>
                </c:pt>
                <c:pt idx="3344">
                  <c:v>#N/A</c:v>
                </c:pt>
                <c:pt idx="3345">
                  <c:v>#N/A</c:v>
                </c:pt>
                <c:pt idx="3346">
                  <c:v>#N/A</c:v>
                </c:pt>
                <c:pt idx="3347">
                  <c:v>#N/A</c:v>
                </c:pt>
                <c:pt idx="3348">
                  <c:v>#N/A</c:v>
                </c:pt>
                <c:pt idx="3349">
                  <c:v>#N/A</c:v>
                </c:pt>
                <c:pt idx="3350">
                  <c:v>#N/A</c:v>
                </c:pt>
                <c:pt idx="3351">
                  <c:v>#N/A</c:v>
                </c:pt>
                <c:pt idx="3352">
                  <c:v>#N/A</c:v>
                </c:pt>
                <c:pt idx="3353">
                  <c:v>#N/A</c:v>
                </c:pt>
                <c:pt idx="3354">
                  <c:v>#N/A</c:v>
                </c:pt>
                <c:pt idx="3355">
                  <c:v>#N/A</c:v>
                </c:pt>
                <c:pt idx="3356">
                  <c:v>#N/A</c:v>
                </c:pt>
                <c:pt idx="3357">
                  <c:v>#N/A</c:v>
                </c:pt>
                <c:pt idx="3358">
                  <c:v>#N/A</c:v>
                </c:pt>
                <c:pt idx="3359">
                  <c:v>#N/A</c:v>
                </c:pt>
                <c:pt idx="3360">
                  <c:v>#N/A</c:v>
                </c:pt>
                <c:pt idx="3361">
                  <c:v>#N/A</c:v>
                </c:pt>
                <c:pt idx="3362">
                  <c:v>#N/A</c:v>
                </c:pt>
                <c:pt idx="3363">
                  <c:v>#N/A</c:v>
                </c:pt>
                <c:pt idx="3364">
                  <c:v>#N/A</c:v>
                </c:pt>
                <c:pt idx="3365">
                  <c:v>#N/A</c:v>
                </c:pt>
                <c:pt idx="3366">
                  <c:v>#N/A</c:v>
                </c:pt>
                <c:pt idx="3367">
                  <c:v>#N/A</c:v>
                </c:pt>
                <c:pt idx="3368">
                  <c:v>#N/A</c:v>
                </c:pt>
                <c:pt idx="3369">
                  <c:v>#N/A</c:v>
                </c:pt>
                <c:pt idx="3370">
                  <c:v>#N/A</c:v>
                </c:pt>
                <c:pt idx="3371">
                  <c:v>#N/A</c:v>
                </c:pt>
                <c:pt idx="3372">
                  <c:v>#N/A</c:v>
                </c:pt>
                <c:pt idx="3373">
                  <c:v>#N/A</c:v>
                </c:pt>
                <c:pt idx="3374">
                  <c:v>#N/A</c:v>
                </c:pt>
                <c:pt idx="3375">
                  <c:v>#N/A</c:v>
                </c:pt>
                <c:pt idx="3376">
                  <c:v>#N/A</c:v>
                </c:pt>
                <c:pt idx="3377">
                  <c:v>#N/A</c:v>
                </c:pt>
                <c:pt idx="3378">
                  <c:v>#N/A</c:v>
                </c:pt>
                <c:pt idx="3379">
                  <c:v>#N/A</c:v>
                </c:pt>
                <c:pt idx="3380">
                  <c:v>#N/A</c:v>
                </c:pt>
                <c:pt idx="3381">
                  <c:v>#N/A</c:v>
                </c:pt>
                <c:pt idx="3382">
                  <c:v>#N/A</c:v>
                </c:pt>
                <c:pt idx="3383">
                  <c:v>#N/A</c:v>
                </c:pt>
                <c:pt idx="3384">
                  <c:v>#N/A</c:v>
                </c:pt>
                <c:pt idx="3385">
                  <c:v>#N/A</c:v>
                </c:pt>
                <c:pt idx="3386">
                  <c:v>#N/A</c:v>
                </c:pt>
                <c:pt idx="3387">
                  <c:v>#N/A</c:v>
                </c:pt>
                <c:pt idx="3388">
                  <c:v>#N/A</c:v>
                </c:pt>
                <c:pt idx="3389">
                  <c:v>#N/A</c:v>
                </c:pt>
                <c:pt idx="3390">
                  <c:v>#N/A</c:v>
                </c:pt>
                <c:pt idx="3391">
                  <c:v>#N/A</c:v>
                </c:pt>
                <c:pt idx="3392">
                  <c:v>#N/A</c:v>
                </c:pt>
                <c:pt idx="3393">
                  <c:v>#N/A</c:v>
                </c:pt>
                <c:pt idx="3394">
                  <c:v>#N/A</c:v>
                </c:pt>
                <c:pt idx="3395">
                  <c:v>#N/A</c:v>
                </c:pt>
                <c:pt idx="3396">
                  <c:v>#N/A</c:v>
                </c:pt>
                <c:pt idx="3397">
                  <c:v>#N/A</c:v>
                </c:pt>
                <c:pt idx="3398">
                  <c:v>#N/A</c:v>
                </c:pt>
                <c:pt idx="3399">
                  <c:v>#N/A</c:v>
                </c:pt>
                <c:pt idx="3400">
                  <c:v>#N/A</c:v>
                </c:pt>
                <c:pt idx="3401">
                  <c:v>#N/A</c:v>
                </c:pt>
                <c:pt idx="3402">
                  <c:v>#N/A</c:v>
                </c:pt>
                <c:pt idx="3403">
                  <c:v>#N/A</c:v>
                </c:pt>
                <c:pt idx="3404">
                  <c:v>#N/A</c:v>
                </c:pt>
                <c:pt idx="3405">
                  <c:v>#N/A</c:v>
                </c:pt>
                <c:pt idx="3406">
                  <c:v>#N/A</c:v>
                </c:pt>
                <c:pt idx="3407">
                  <c:v>#N/A</c:v>
                </c:pt>
                <c:pt idx="3408">
                  <c:v>#N/A</c:v>
                </c:pt>
                <c:pt idx="3409">
                  <c:v>#N/A</c:v>
                </c:pt>
                <c:pt idx="3410">
                  <c:v>#N/A</c:v>
                </c:pt>
                <c:pt idx="3411">
                  <c:v>#N/A</c:v>
                </c:pt>
                <c:pt idx="3412">
                  <c:v>#N/A</c:v>
                </c:pt>
                <c:pt idx="3413">
                  <c:v>#N/A</c:v>
                </c:pt>
                <c:pt idx="3414">
                  <c:v>#N/A</c:v>
                </c:pt>
                <c:pt idx="3415">
                  <c:v>#N/A</c:v>
                </c:pt>
                <c:pt idx="3416">
                  <c:v>#N/A</c:v>
                </c:pt>
                <c:pt idx="3417">
                  <c:v>#N/A</c:v>
                </c:pt>
                <c:pt idx="3418">
                  <c:v>#N/A</c:v>
                </c:pt>
                <c:pt idx="3419">
                  <c:v>#N/A</c:v>
                </c:pt>
                <c:pt idx="3420">
                  <c:v>#N/A</c:v>
                </c:pt>
                <c:pt idx="3421">
                  <c:v>#N/A</c:v>
                </c:pt>
                <c:pt idx="3422">
                  <c:v>#N/A</c:v>
                </c:pt>
                <c:pt idx="3423">
                  <c:v>#N/A</c:v>
                </c:pt>
                <c:pt idx="3424">
                  <c:v>#N/A</c:v>
                </c:pt>
                <c:pt idx="3425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E90-4B65-BFA8-A07A693E535B}"/>
            </c:ext>
          </c:extLst>
        </c:ser>
        <c:ser>
          <c:idx val="2"/>
          <c:order val="2"/>
          <c:tx>
            <c:strRef>
              <c:f>Sheet1!$G$1</c:f>
              <c:strCache>
                <c:ptCount val="1"/>
                <c:pt idx="0">
                  <c:v>Phase 3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(Sheet1!$A$2:$A$3427;Sheet1!$A$3428:$A$3443)</c:f>
              <c:numCache>
                <c:formatCode>m/d/yy</c:formatCode>
                <c:ptCount val="3442"/>
                <c:pt idx="0">
                  <c:v>38464.0</c:v>
                </c:pt>
                <c:pt idx="1">
                  <c:v>38467.0</c:v>
                </c:pt>
                <c:pt idx="2">
                  <c:v>38468.0</c:v>
                </c:pt>
                <c:pt idx="3">
                  <c:v>38469.0</c:v>
                </c:pt>
                <c:pt idx="4">
                  <c:v>38470.0</c:v>
                </c:pt>
                <c:pt idx="5">
                  <c:v>38471.0</c:v>
                </c:pt>
                <c:pt idx="6">
                  <c:v>38475.0</c:v>
                </c:pt>
                <c:pt idx="7">
                  <c:v>38476.0</c:v>
                </c:pt>
                <c:pt idx="8">
                  <c:v>38477.0</c:v>
                </c:pt>
                <c:pt idx="9">
                  <c:v>38478.0</c:v>
                </c:pt>
                <c:pt idx="10">
                  <c:v>38481.0</c:v>
                </c:pt>
                <c:pt idx="11">
                  <c:v>38482.0</c:v>
                </c:pt>
                <c:pt idx="12">
                  <c:v>38483.0</c:v>
                </c:pt>
                <c:pt idx="13">
                  <c:v>38484.0</c:v>
                </c:pt>
                <c:pt idx="14">
                  <c:v>38485.0</c:v>
                </c:pt>
                <c:pt idx="15">
                  <c:v>38488.0</c:v>
                </c:pt>
                <c:pt idx="16">
                  <c:v>38489.0</c:v>
                </c:pt>
                <c:pt idx="17">
                  <c:v>38490.0</c:v>
                </c:pt>
                <c:pt idx="18">
                  <c:v>38491.0</c:v>
                </c:pt>
                <c:pt idx="19">
                  <c:v>38492.0</c:v>
                </c:pt>
                <c:pt idx="20">
                  <c:v>38495.0</c:v>
                </c:pt>
                <c:pt idx="21">
                  <c:v>38496.0</c:v>
                </c:pt>
                <c:pt idx="22">
                  <c:v>38497.0</c:v>
                </c:pt>
                <c:pt idx="23">
                  <c:v>38498.0</c:v>
                </c:pt>
                <c:pt idx="24">
                  <c:v>38499.0</c:v>
                </c:pt>
                <c:pt idx="25">
                  <c:v>38503.0</c:v>
                </c:pt>
                <c:pt idx="26">
                  <c:v>38504.0</c:v>
                </c:pt>
                <c:pt idx="27">
                  <c:v>38505.0</c:v>
                </c:pt>
                <c:pt idx="28">
                  <c:v>38506.0</c:v>
                </c:pt>
                <c:pt idx="29">
                  <c:v>38509.0</c:v>
                </c:pt>
                <c:pt idx="30">
                  <c:v>38510.0</c:v>
                </c:pt>
                <c:pt idx="31">
                  <c:v>38511.0</c:v>
                </c:pt>
                <c:pt idx="32">
                  <c:v>38512.0</c:v>
                </c:pt>
                <c:pt idx="33">
                  <c:v>38513.0</c:v>
                </c:pt>
                <c:pt idx="34">
                  <c:v>38516.0</c:v>
                </c:pt>
                <c:pt idx="35">
                  <c:v>38517.0</c:v>
                </c:pt>
                <c:pt idx="36">
                  <c:v>38518.0</c:v>
                </c:pt>
                <c:pt idx="37">
                  <c:v>38519.0</c:v>
                </c:pt>
                <c:pt idx="38">
                  <c:v>38520.0</c:v>
                </c:pt>
                <c:pt idx="39">
                  <c:v>38523.0</c:v>
                </c:pt>
                <c:pt idx="40">
                  <c:v>38524.0</c:v>
                </c:pt>
                <c:pt idx="41">
                  <c:v>38525.0</c:v>
                </c:pt>
                <c:pt idx="42">
                  <c:v>38526.0</c:v>
                </c:pt>
                <c:pt idx="43">
                  <c:v>38527.0</c:v>
                </c:pt>
                <c:pt idx="44">
                  <c:v>38530.0</c:v>
                </c:pt>
                <c:pt idx="45">
                  <c:v>38531.0</c:v>
                </c:pt>
                <c:pt idx="46">
                  <c:v>38532.0</c:v>
                </c:pt>
                <c:pt idx="47">
                  <c:v>38533.0</c:v>
                </c:pt>
                <c:pt idx="48">
                  <c:v>38534.0</c:v>
                </c:pt>
                <c:pt idx="49">
                  <c:v>38537.0</c:v>
                </c:pt>
                <c:pt idx="50">
                  <c:v>38538.0</c:v>
                </c:pt>
                <c:pt idx="51">
                  <c:v>38539.0</c:v>
                </c:pt>
                <c:pt idx="52">
                  <c:v>38540.0</c:v>
                </c:pt>
                <c:pt idx="53">
                  <c:v>38541.0</c:v>
                </c:pt>
                <c:pt idx="54">
                  <c:v>38544.0</c:v>
                </c:pt>
                <c:pt idx="55">
                  <c:v>38545.0</c:v>
                </c:pt>
                <c:pt idx="56">
                  <c:v>38546.0</c:v>
                </c:pt>
                <c:pt idx="57">
                  <c:v>38547.0</c:v>
                </c:pt>
                <c:pt idx="58">
                  <c:v>38548.0</c:v>
                </c:pt>
                <c:pt idx="59">
                  <c:v>38551.0</c:v>
                </c:pt>
                <c:pt idx="60">
                  <c:v>38552.0</c:v>
                </c:pt>
                <c:pt idx="61">
                  <c:v>38553.0</c:v>
                </c:pt>
                <c:pt idx="62">
                  <c:v>38554.0</c:v>
                </c:pt>
                <c:pt idx="63">
                  <c:v>38555.0</c:v>
                </c:pt>
                <c:pt idx="64">
                  <c:v>38558.0</c:v>
                </c:pt>
                <c:pt idx="65">
                  <c:v>38559.0</c:v>
                </c:pt>
                <c:pt idx="66">
                  <c:v>38560.0</c:v>
                </c:pt>
                <c:pt idx="67">
                  <c:v>38561.0</c:v>
                </c:pt>
                <c:pt idx="68">
                  <c:v>38562.0</c:v>
                </c:pt>
                <c:pt idx="69">
                  <c:v>38565.0</c:v>
                </c:pt>
                <c:pt idx="70">
                  <c:v>38566.0</c:v>
                </c:pt>
                <c:pt idx="71">
                  <c:v>38567.0</c:v>
                </c:pt>
                <c:pt idx="72">
                  <c:v>38568.0</c:v>
                </c:pt>
                <c:pt idx="73">
                  <c:v>38569.0</c:v>
                </c:pt>
                <c:pt idx="74">
                  <c:v>38572.0</c:v>
                </c:pt>
                <c:pt idx="75">
                  <c:v>38573.0</c:v>
                </c:pt>
                <c:pt idx="76">
                  <c:v>38574.0</c:v>
                </c:pt>
                <c:pt idx="77">
                  <c:v>38575.0</c:v>
                </c:pt>
                <c:pt idx="78">
                  <c:v>38576.0</c:v>
                </c:pt>
                <c:pt idx="79">
                  <c:v>38579.0</c:v>
                </c:pt>
                <c:pt idx="80">
                  <c:v>38580.0</c:v>
                </c:pt>
                <c:pt idx="81">
                  <c:v>38581.0</c:v>
                </c:pt>
                <c:pt idx="82">
                  <c:v>38582.0</c:v>
                </c:pt>
                <c:pt idx="83">
                  <c:v>38583.0</c:v>
                </c:pt>
                <c:pt idx="84">
                  <c:v>38586.0</c:v>
                </c:pt>
                <c:pt idx="85">
                  <c:v>38587.0</c:v>
                </c:pt>
                <c:pt idx="86">
                  <c:v>38588.0</c:v>
                </c:pt>
                <c:pt idx="87">
                  <c:v>38589.0</c:v>
                </c:pt>
                <c:pt idx="88">
                  <c:v>38590.0</c:v>
                </c:pt>
                <c:pt idx="89">
                  <c:v>38594.0</c:v>
                </c:pt>
                <c:pt idx="90">
                  <c:v>38595.0</c:v>
                </c:pt>
                <c:pt idx="91">
                  <c:v>38596.0</c:v>
                </c:pt>
                <c:pt idx="92">
                  <c:v>38597.0</c:v>
                </c:pt>
                <c:pt idx="93">
                  <c:v>38600.0</c:v>
                </c:pt>
                <c:pt idx="94">
                  <c:v>38601.0</c:v>
                </c:pt>
                <c:pt idx="95">
                  <c:v>38602.0</c:v>
                </c:pt>
                <c:pt idx="96">
                  <c:v>38603.0</c:v>
                </c:pt>
                <c:pt idx="97">
                  <c:v>38604.0</c:v>
                </c:pt>
                <c:pt idx="98">
                  <c:v>38607.0</c:v>
                </c:pt>
                <c:pt idx="99">
                  <c:v>38608.0</c:v>
                </c:pt>
                <c:pt idx="100">
                  <c:v>38609.0</c:v>
                </c:pt>
                <c:pt idx="101">
                  <c:v>38610.0</c:v>
                </c:pt>
                <c:pt idx="102">
                  <c:v>38611.0</c:v>
                </c:pt>
                <c:pt idx="103">
                  <c:v>38614.0</c:v>
                </c:pt>
                <c:pt idx="104">
                  <c:v>38615.0</c:v>
                </c:pt>
                <c:pt idx="105">
                  <c:v>38616.0</c:v>
                </c:pt>
                <c:pt idx="106">
                  <c:v>38617.0</c:v>
                </c:pt>
                <c:pt idx="107">
                  <c:v>38618.0</c:v>
                </c:pt>
                <c:pt idx="108">
                  <c:v>38621.0</c:v>
                </c:pt>
                <c:pt idx="109">
                  <c:v>38622.0</c:v>
                </c:pt>
                <c:pt idx="110">
                  <c:v>38623.0</c:v>
                </c:pt>
                <c:pt idx="111">
                  <c:v>38624.0</c:v>
                </c:pt>
                <c:pt idx="112">
                  <c:v>38625.0</c:v>
                </c:pt>
                <c:pt idx="113">
                  <c:v>38628.0</c:v>
                </c:pt>
                <c:pt idx="114">
                  <c:v>38629.0</c:v>
                </c:pt>
                <c:pt idx="115">
                  <c:v>38630.0</c:v>
                </c:pt>
                <c:pt idx="116">
                  <c:v>38631.0</c:v>
                </c:pt>
                <c:pt idx="117">
                  <c:v>38632.0</c:v>
                </c:pt>
                <c:pt idx="118">
                  <c:v>38635.0</c:v>
                </c:pt>
                <c:pt idx="119">
                  <c:v>38636.0</c:v>
                </c:pt>
                <c:pt idx="120">
                  <c:v>38637.0</c:v>
                </c:pt>
                <c:pt idx="121">
                  <c:v>38638.0</c:v>
                </c:pt>
                <c:pt idx="122">
                  <c:v>38639.0</c:v>
                </c:pt>
                <c:pt idx="123">
                  <c:v>38642.0</c:v>
                </c:pt>
                <c:pt idx="124">
                  <c:v>38643.0</c:v>
                </c:pt>
                <c:pt idx="125">
                  <c:v>38644.0</c:v>
                </c:pt>
                <c:pt idx="126">
                  <c:v>38645.0</c:v>
                </c:pt>
                <c:pt idx="127">
                  <c:v>38646.0</c:v>
                </c:pt>
                <c:pt idx="128">
                  <c:v>38649.0</c:v>
                </c:pt>
                <c:pt idx="129">
                  <c:v>38650.0</c:v>
                </c:pt>
                <c:pt idx="130">
                  <c:v>38651.0</c:v>
                </c:pt>
                <c:pt idx="131">
                  <c:v>38652.0</c:v>
                </c:pt>
                <c:pt idx="132">
                  <c:v>38653.0</c:v>
                </c:pt>
                <c:pt idx="133">
                  <c:v>38656.0</c:v>
                </c:pt>
                <c:pt idx="134">
                  <c:v>38657.0</c:v>
                </c:pt>
                <c:pt idx="135">
                  <c:v>38658.0</c:v>
                </c:pt>
                <c:pt idx="136">
                  <c:v>38659.0</c:v>
                </c:pt>
                <c:pt idx="137">
                  <c:v>38660.0</c:v>
                </c:pt>
                <c:pt idx="138">
                  <c:v>38663.0</c:v>
                </c:pt>
                <c:pt idx="139">
                  <c:v>38664.0</c:v>
                </c:pt>
                <c:pt idx="140">
                  <c:v>38665.0</c:v>
                </c:pt>
                <c:pt idx="141">
                  <c:v>38666.0</c:v>
                </c:pt>
                <c:pt idx="142">
                  <c:v>38667.0</c:v>
                </c:pt>
                <c:pt idx="143">
                  <c:v>38670.0</c:v>
                </c:pt>
                <c:pt idx="144">
                  <c:v>38671.0</c:v>
                </c:pt>
                <c:pt idx="145">
                  <c:v>38672.0</c:v>
                </c:pt>
                <c:pt idx="146">
                  <c:v>38673.0</c:v>
                </c:pt>
                <c:pt idx="147">
                  <c:v>38674.0</c:v>
                </c:pt>
                <c:pt idx="148">
                  <c:v>38677.0</c:v>
                </c:pt>
                <c:pt idx="149">
                  <c:v>38678.0</c:v>
                </c:pt>
                <c:pt idx="150">
                  <c:v>38679.0</c:v>
                </c:pt>
                <c:pt idx="151">
                  <c:v>38680.0</c:v>
                </c:pt>
                <c:pt idx="152">
                  <c:v>38681.0</c:v>
                </c:pt>
                <c:pt idx="153">
                  <c:v>38684.0</c:v>
                </c:pt>
                <c:pt idx="154">
                  <c:v>38685.0</c:v>
                </c:pt>
                <c:pt idx="155">
                  <c:v>38686.0</c:v>
                </c:pt>
                <c:pt idx="156">
                  <c:v>38687.0</c:v>
                </c:pt>
                <c:pt idx="157">
                  <c:v>38688.0</c:v>
                </c:pt>
                <c:pt idx="158">
                  <c:v>38691.0</c:v>
                </c:pt>
                <c:pt idx="159">
                  <c:v>38692.0</c:v>
                </c:pt>
                <c:pt idx="160">
                  <c:v>38693.0</c:v>
                </c:pt>
                <c:pt idx="161">
                  <c:v>38694.0</c:v>
                </c:pt>
                <c:pt idx="162">
                  <c:v>38695.0</c:v>
                </c:pt>
                <c:pt idx="163">
                  <c:v>38698.0</c:v>
                </c:pt>
                <c:pt idx="164">
                  <c:v>38699.0</c:v>
                </c:pt>
                <c:pt idx="165">
                  <c:v>38700.0</c:v>
                </c:pt>
                <c:pt idx="166">
                  <c:v>38701.0</c:v>
                </c:pt>
                <c:pt idx="167">
                  <c:v>38702.0</c:v>
                </c:pt>
                <c:pt idx="168">
                  <c:v>38705.0</c:v>
                </c:pt>
                <c:pt idx="169">
                  <c:v>38706.0</c:v>
                </c:pt>
                <c:pt idx="170">
                  <c:v>38707.0</c:v>
                </c:pt>
                <c:pt idx="171">
                  <c:v>38708.0</c:v>
                </c:pt>
                <c:pt idx="172">
                  <c:v>38709.0</c:v>
                </c:pt>
                <c:pt idx="173">
                  <c:v>38713.0</c:v>
                </c:pt>
                <c:pt idx="174">
                  <c:v>38714.0</c:v>
                </c:pt>
                <c:pt idx="175">
                  <c:v>38715.0</c:v>
                </c:pt>
                <c:pt idx="176">
                  <c:v>38716.0</c:v>
                </c:pt>
                <c:pt idx="177">
                  <c:v>38720.0</c:v>
                </c:pt>
                <c:pt idx="178">
                  <c:v>38721.0</c:v>
                </c:pt>
                <c:pt idx="179">
                  <c:v>38722.0</c:v>
                </c:pt>
                <c:pt idx="180">
                  <c:v>38723.0</c:v>
                </c:pt>
                <c:pt idx="181">
                  <c:v>38726.0</c:v>
                </c:pt>
                <c:pt idx="182">
                  <c:v>38727.0</c:v>
                </c:pt>
                <c:pt idx="183">
                  <c:v>38728.0</c:v>
                </c:pt>
                <c:pt idx="184">
                  <c:v>38729.0</c:v>
                </c:pt>
                <c:pt idx="185">
                  <c:v>38730.0</c:v>
                </c:pt>
                <c:pt idx="186">
                  <c:v>38733.0</c:v>
                </c:pt>
                <c:pt idx="187">
                  <c:v>38734.0</c:v>
                </c:pt>
                <c:pt idx="188">
                  <c:v>38735.0</c:v>
                </c:pt>
                <c:pt idx="189">
                  <c:v>38736.0</c:v>
                </c:pt>
                <c:pt idx="190">
                  <c:v>38737.0</c:v>
                </c:pt>
                <c:pt idx="191">
                  <c:v>38740.0</c:v>
                </c:pt>
                <c:pt idx="192">
                  <c:v>38741.0</c:v>
                </c:pt>
                <c:pt idx="193">
                  <c:v>38742.0</c:v>
                </c:pt>
                <c:pt idx="194">
                  <c:v>38743.0</c:v>
                </c:pt>
                <c:pt idx="195">
                  <c:v>38744.0</c:v>
                </c:pt>
                <c:pt idx="196">
                  <c:v>38747.0</c:v>
                </c:pt>
                <c:pt idx="197">
                  <c:v>38748.0</c:v>
                </c:pt>
                <c:pt idx="198">
                  <c:v>38749.0</c:v>
                </c:pt>
                <c:pt idx="199">
                  <c:v>38750.0</c:v>
                </c:pt>
                <c:pt idx="200">
                  <c:v>38751.0</c:v>
                </c:pt>
                <c:pt idx="201">
                  <c:v>38754.0</c:v>
                </c:pt>
                <c:pt idx="202">
                  <c:v>38755.0</c:v>
                </c:pt>
                <c:pt idx="203">
                  <c:v>38756.0</c:v>
                </c:pt>
                <c:pt idx="204">
                  <c:v>38757.0</c:v>
                </c:pt>
                <c:pt idx="205">
                  <c:v>38758.0</c:v>
                </c:pt>
                <c:pt idx="206">
                  <c:v>38761.0</c:v>
                </c:pt>
                <c:pt idx="207">
                  <c:v>38762.0</c:v>
                </c:pt>
                <c:pt idx="208">
                  <c:v>38763.0</c:v>
                </c:pt>
                <c:pt idx="209">
                  <c:v>38764.0</c:v>
                </c:pt>
                <c:pt idx="210">
                  <c:v>38765.0</c:v>
                </c:pt>
                <c:pt idx="211">
                  <c:v>38768.0</c:v>
                </c:pt>
                <c:pt idx="212">
                  <c:v>38769.0</c:v>
                </c:pt>
                <c:pt idx="213">
                  <c:v>38770.0</c:v>
                </c:pt>
                <c:pt idx="214">
                  <c:v>38771.0</c:v>
                </c:pt>
                <c:pt idx="215">
                  <c:v>38772.0</c:v>
                </c:pt>
                <c:pt idx="216">
                  <c:v>38775.0</c:v>
                </c:pt>
                <c:pt idx="217">
                  <c:v>38776.0</c:v>
                </c:pt>
                <c:pt idx="218">
                  <c:v>38777.0</c:v>
                </c:pt>
                <c:pt idx="219">
                  <c:v>38778.0</c:v>
                </c:pt>
                <c:pt idx="220">
                  <c:v>38779.0</c:v>
                </c:pt>
                <c:pt idx="221">
                  <c:v>38782.0</c:v>
                </c:pt>
                <c:pt idx="222">
                  <c:v>38783.0</c:v>
                </c:pt>
                <c:pt idx="223">
                  <c:v>38784.0</c:v>
                </c:pt>
                <c:pt idx="224">
                  <c:v>38785.0</c:v>
                </c:pt>
                <c:pt idx="225">
                  <c:v>38786.0</c:v>
                </c:pt>
                <c:pt idx="226">
                  <c:v>38789.0</c:v>
                </c:pt>
                <c:pt idx="227">
                  <c:v>38790.0</c:v>
                </c:pt>
                <c:pt idx="228">
                  <c:v>38791.0</c:v>
                </c:pt>
                <c:pt idx="229">
                  <c:v>38792.0</c:v>
                </c:pt>
                <c:pt idx="230">
                  <c:v>38793.0</c:v>
                </c:pt>
                <c:pt idx="231">
                  <c:v>38796.0</c:v>
                </c:pt>
                <c:pt idx="232">
                  <c:v>38797.0</c:v>
                </c:pt>
                <c:pt idx="233">
                  <c:v>38798.0</c:v>
                </c:pt>
                <c:pt idx="234">
                  <c:v>38799.0</c:v>
                </c:pt>
                <c:pt idx="235">
                  <c:v>38800.0</c:v>
                </c:pt>
                <c:pt idx="236">
                  <c:v>38803.0</c:v>
                </c:pt>
                <c:pt idx="237">
                  <c:v>38804.0</c:v>
                </c:pt>
                <c:pt idx="238">
                  <c:v>38805.0</c:v>
                </c:pt>
                <c:pt idx="239">
                  <c:v>38806.0</c:v>
                </c:pt>
                <c:pt idx="240">
                  <c:v>38807.0</c:v>
                </c:pt>
                <c:pt idx="241">
                  <c:v>38810.0</c:v>
                </c:pt>
                <c:pt idx="242">
                  <c:v>38811.0</c:v>
                </c:pt>
                <c:pt idx="243">
                  <c:v>38812.0</c:v>
                </c:pt>
                <c:pt idx="244">
                  <c:v>38813.0</c:v>
                </c:pt>
                <c:pt idx="245">
                  <c:v>38814.0</c:v>
                </c:pt>
                <c:pt idx="246">
                  <c:v>38817.0</c:v>
                </c:pt>
                <c:pt idx="247">
                  <c:v>38818.0</c:v>
                </c:pt>
                <c:pt idx="248">
                  <c:v>38819.0</c:v>
                </c:pt>
                <c:pt idx="249">
                  <c:v>38820.0</c:v>
                </c:pt>
                <c:pt idx="250">
                  <c:v>38824.0</c:v>
                </c:pt>
                <c:pt idx="251">
                  <c:v>38825.0</c:v>
                </c:pt>
                <c:pt idx="252">
                  <c:v>38826.0</c:v>
                </c:pt>
                <c:pt idx="253">
                  <c:v>38827.0</c:v>
                </c:pt>
                <c:pt idx="254">
                  <c:v>38828.0</c:v>
                </c:pt>
                <c:pt idx="255">
                  <c:v>38831.0</c:v>
                </c:pt>
                <c:pt idx="256">
                  <c:v>38832.0</c:v>
                </c:pt>
                <c:pt idx="257">
                  <c:v>38833.0</c:v>
                </c:pt>
                <c:pt idx="258">
                  <c:v>38834.0</c:v>
                </c:pt>
                <c:pt idx="259">
                  <c:v>38835.0</c:v>
                </c:pt>
                <c:pt idx="260">
                  <c:v>38838.0</c:v>
                </c:pt>
                <c:pt idx="261">
                  <c:v>38839.0</c:v>
                </c:pt>
                <c:pt idx="262">
                  <c:v>38840.0</c:v>
                </c:pt>
                <c:pt idx="263">
                  <c:v>38841.0</c:v>
                </c:pt>
                <c:pt idx="264">
                  <c:v>38842.0</c:v>
                </c:pt>
                <c:pt idx="265">
                  <c:v>38845.0</c:v>
                </c:pt>
                <c:pt idx="266">
                  <c:v>38846.0</c:v>
                </c:pt>
                <c:pt idx="267">
                  <c:v>38847.0</c:v>
                </c:pt>
                <c:pt idx="268">
                  <c:v>38848.0</c:v>
                </c:pt>
                <c:pt idx="269">
                  <c:v>38849.0</c:v>
                </c:pt>
                <c:pt idx="270">
                  <c:v>38852.0</c:v>
                </c:pt>
                <c:pt idx="271">
                  <c:v>38853.0</c:v>
                </c:pt>
                <c:pt idx="272">
                  <c:v>38854.0</c:v>
                </c:pt>
                <c:pt idx="273">
                  <c:v>38855.0</c:v>
                </c:pt>
                <c:pt idx="274">
                  <c:v>38856.0</c:v>
                </c:pt>
                <c:pt idx="275">
                  <c:v>38859.0</c:v>
                </c:pt>
                <c:pt idx="276">
                  <c:v>38860.0</c:v>
                </c:pt>
                <c:pt idx="277">
                  <c:v>38861.0</c:v>
                </c:pt>
                <c:pt idx="278">
                  <c:v>38862.0</c:v>
                </c:pt>
                <c:pt idx="279">
                  <c:v>38863.0</c:v>
                </c:pt>
                <c:pt idx="280">
                  <c:v>38867.0</c:v>
                </c:pt>
                <c:pt idx="281">
                  <c:v>38868.0</c:v>
                </c:pt>
                <c:pt idx="282">
                  <c:v>38869.0</c:v>
                </c:pt>
                <c:pt idx="283">
                  <c:v>38870.0</c:v>
                </c:pt>
                <c:pt idx="284">
                  <c:v>38873.0</c:v>
                </c:pt>
                <c:pt idx="285">
                  <c:v>38874.0</c:v>
                </c:pt>
                <c:pt idx="286">
                  <c:v>38875.0</c:v>
                </c:pt>
                <c:pt idx="287">
                  <c:v>38876.0</c:v>
                </c:pt>
                <c:pt idx="288">
                  <c:v>38877.0</c:v>
                </c:pt>
                <c:pt idx="289">
                  <c:v>38880.0</c:v>
                </c:pt>
                <c:pt idx="290">
                  <c:v>38881.0</c:v>
                </c:pt>
                <c:pt idx="291">
                  <c:v>38882.0</c:v>
                </c:pt>
                <c:pt idx="292">
                  <c:v>38883.0</c:v>
                </c:pt>
                <c:pt idx="293">
                  <c:v>38884.0</c:v>
                </c:pt>
                <c:pt idx="294">
                  <c:v>38887.0</c:v>
                </c:pt>
                <c:pt idx="295">
                  <c:v>38888.0</c:v>
                </c:pt>
                <c:pt idx="296">
                  <c:v>38889.0</c:v>
                </c:pt>
                <c:pt idx="297">
                  <c:v>38890.0</c:v>
                </c:pt>
                <c:pt idx="298">
                  <c:v>38891.0</c:v>
                </c:pt>
                <c:pt idx="299">
                  <c:v>38894.0</c:v>
                </c:pt>
                <c:pt idx="300">
                  <c:v>38895.0</c:v>
                </c:pt>
                <c:pt idx="301">
                  <c:v>38896.0</c:v>
                </c:pt>
                <c:pt idx="302">
                  <c:v>38897.0</c:v>
                </c:pt>
                <c:pt idx="303">
                  <c:v>38898.0</c:v>
                </c:pt>
                <c:pt idx="304">
                  <c:v>38901.0</c:v>
                </c:pt>
                <c:pt idx="305">
                  <c:v>38902.0</c:v>
                </c:pt>
                <c:pt idx="306">
                  <c:v>38903.0</c:v>
                </c:pt>
                <c:pt idx="307">
                  <c:v>38904.0</c:v>
                </c:pt>
                <c:pt idx="308">
                  <c:v>38905.0</c:v>
                </c:pt>
                <c:pt idx="309">
                  <c:v>38908.0</c:v>
                </c:pt>
                <c:pt idx="310">
                  <c:v>38909.0</c:v>
                </c:pt>
                <c:pt idx="311">
                  <c:v>38910.0</c:v>
                </c:pt>
                <c:pt idx="312">
                  <c:v>38911.0</c:v>
                </c:pt>
                <c:pt idx="313">
                  <c:v>38912.0</c:v>
                </c:pt>
                <c:pt idx="314">
                  <c:v>38915.0</c:v>
                </c:pt>
                <c:pt idx="315">
                  <c:v>38916.0</c:v>
                </c:pt>
                <c:pt idx="316">
                  <c:v>38917.0</c:v>
                </c:pt>
                <c:pt idx="317">
                  <c:v>38918.0</c:v>
                </c:pt>
                <c:pt idx="318">
                  <c:v>38919.0</c:v>
                </c:pt>
                <c:pt idx="319">
                  <c:v>38922.0</c:v>
                </c:pt>
                <c:pt idx="320">
                  <c:v>38923.0</c:v>
                </c:pt>
                <c:pt idx="321">
                  <c:v>38924.0</c:v>
                </c:pt>
                <c:pt idx="322">
                  <c:v>38925.0</c:v>
                </c:pt>
                <c:pt idx="323">
                  <c:v>38926.0</c:v>
                </c:pt>
                <c:pt idx="324">
                  <c:v>38929.0</c:v>
                </c:pt>
                <c:pt idx="325">
                  <c:v>38930.0</c:v>
                </c:pt>
                <c:pt idx="326">
                  <c:v>38931.0</c:v>
                </c:pt>
                <c:pt idx="327">
                  <c:v>38932.0</c:v>
                </c:pt>
                <c:pt idx="328">
                  <c:v>38933.0</c:v>
                </c:pt>
                <c:pt idx="329">
                  <c:v>38936.0</c:v>
                </c:pt>
                <c:pt idx="330">
                  <c:v>38937.0</c:v>
                </c:pt>
                <c:pt idx="331">
                  <c:v>38938.0</c:v>
                </c:pt>
                <c:pt idx="332">
                  <c:v>38939.0</c:v>
                </c:pt>
                <c:pt idx="333">
                  <c:v>38940.0</c:v>
                </c:pt>
                <c:pt idx="334">
                  <c:v>38943.0</c:v>
                </c:pt>
                <c:pt idx="335">
                  <c:v>38944.0</c:v>
                </c:pt>
                <c:pt idx="336">
                  <c:v>38945.0</c:v>
                </c:pt>
                <c:pt idx="337">
                  <c:v>38946.0</c:v>
                </c:pt>
                <c:pt idx="338">
                  <c:v>38947.0</c:v>
                </c:pt>
                <c:pt idx="339">
                  <c:v>38950.0</c:v>
                </c:pt>
                <c:pt idx="340">
                  <c:v>38951.0</c:v>
                </c:pt>
                <c:pt idx="341">
                  <c:v>38952.0</c:v>
                </c:pt>
                <c:pt idx="342">
                  <c:v>38953.0</c:v>
                </c:pt>
                <c:pt idx="343">
                  <c:v>38954.0</c:v>
                </c:pt>
                <c:pt idx="344">
                  <c:v>38957.0</c:v>
                </c:pt>
                <c:pt idx="345">
                  <c:v>38958.0</c:v>
                </c:pt>
                <c:pt idx="346">
                  <c:v>38959.0</c:v>
                </c:pt>
                <c:pt idx="347">
                  <c:v>38960.0</c:v>
                </c:pt>
                <c:pt idx="348">
                  <c:v>38961.0</c:v>
                </c:pt>
                <c:pt idx="349">
                  <c:v>38964.0</c:v>
                </c:pt>
                <c:pt idx="350">
                  <c:v>38965.0</c:v>
                </c:pt>
                <c:pt idx="351">
                  <c:v>38966.0</c:v>
                </c:pt>
                <c:pt idx="352">
                  <c:v>38967.0</c:v>
                </c:pt>
                <c:pt idx="353">
                  <c:v>38968.0</c:v>
                </c:pt>
                <c:pt idx="354">
                  <c:v>38971.0</c:v>
                </c:pt>
                <c:pt idx="355">
                  <c:v>38972.0</c:v>
                </c:pt>
                <c:pt idx="356">
                  <c:v>38973.0</c:v>
                </c:pt>
                <c:pt idx="357">
                  <c:v>38974.0</c:v>
                </c:pt>
                <c:pt idx="358">
                  <c:v>38975.0</c:v>
                </c:pt>
                <c:pt idx="359">
                  <c:v>38978.0</c:v>
                </c:pt>
                <c:pt idx="360">
                  <c:v>38979.0</c:v>
                </c:pt>
                <c:pt idx="361">
                  <c:v>38980.0</c:v>
                </c:pt>
                <c:pt idx="362">
                  <c:v>38981.0</c:v>
                </c:pt>
                <c:pt idx="363">
                  <c:v>38982.0</c:v>
                </c:pt>
                <c:pt idx="364">
                  <c:v>38985.0</c:v>
                </c:pt>
                <c:pt idx="365">
                  <c:v>38986.0</c:v>
                </c:pt>
                <c:pt idx="366">
                  <c:v>38987.0</c:v>
                </c:pt>
                <c:pt idx="367">
                  <c:v>38988.0</c:v>
                </c:pt>
                <c:pt idx="368">
                  <c:v>38989.0</c:v>
                </c:pt>
                <c:pt idx="369">
                  <c:v>38992.0</c:v>
                </c:pt>
                <c:pt idx="370">
                  <c:v>38993.0</c:v>
                </c:pt>
                <c:pt idx="371">
                  <c:v>38994.0</c:v>
                </c:pt>
                <c:pt idx="372">
                  <c:v>38995.0</c:v>
                </c:pt>
                <c:pt idx="373">
                  <c:v>38996.0</c:v>
                </c:pt>
                <c:pt idx="374">
                  <c:v>38999.0</c:v>
                </c:pt>
                <c:pt idx="375">
                  <c:v>39000.0</c:v>
                </c:pt>
                <c:pt idx="376">
                  <c:v>39001.0</c:v>
                </c:pt>
                <c:pt idx="377">
                  <c:v>39002.0</c:v>
                </c:pt>
                <c:pt idx="378">
                  <c:v>39003.0</c:v>
                </c:pt>
                <c:pt idx="379">
                  <c:v>39006.0</c:v>
                </c:pt>
                <c:pt idx="380">
                  <c:v>39007.0</c:v>
                </c:pt>
                <c:pt idx="381">
                  <c:v>39008.0</c:v>
                </c:pt>
                <c:pt idx="382">
                  <c:v>39009.0</c:v>
                </c:pt>
                <c:pt idx="383">
                  <c:v>39010.0</c:v>
                </c:pt>
                <c:pt idx="384">
                  <c:v>39013.0</c:v>
                </c:pt>
                <c:pt idx="385">
                  <c:v>39014.0</c:v>
                </c:pt>
                <c:pt idx="386">
                  <c:v>39015.0</c:v>
                </c:pt>
                <c:pt idx="387">
                  <c:v>39016.0</c:v>
                </c:pt>
                <c:pt idx="388">
                  <c:v>39017.0</c:v>
                </c:pt>
                <c:pt idx="389">
                  <c:v>39020.0</c:v>
                </c:pt>
                <c:pt idx="390">
                  <c:v>39021.0</c:v>
                </c:pt>
                <c:pt idx="391">
                  <c:v>39022.0</c:v>
                </c:pt>
                <c:pt idx="392">
                  <c:v>39023.0</c:v>
                </c:pt>
                <c:pt idx="393">
                  <c:v>39024.0</c:v>
                </c:pt>
                <c:pt idx="394">
                  <c:v>39027.0</c:v>
                </c:pt>
                <c:pt idx="395">
                  <c:v>39028.0</c:v>
                </c:pt>
                <c:pt idx="396">
                  <c:v>39029.0</c:v>
                </c:pt>
                <c:pt idx="397">
                  <c:v>39030.0</c:v>
                </c:pt>
                <c:pt idx="398">
                  <c:v>39031.0</c:v>
                </c:pt>
                <c:pt idx="399">
                  <c:v>39034.0</c:v>
                </c:pt>
                <c:pt idx="400">
                  <c:v>39035.0</c:v>
                </c:pt>
                <c:pt idx="401">
                  <c:v>39036.0</c:v>
                </c:pt>
                <c:pt idx="402">
                  <c:v>39037.0</c:v>
                </c:pt>
                <c:pt idx="403">
                  <c:v>39038.0</c:v>
                </c:pt>
                <c:pt idx="404">
                  <c:v>39041.0</c:v>
                </c:pt>
                <c:pt idx="405">
                  <c:v>39042.0</c:v>
                </c:pt>
                <c:pt idx="406">
                  <c:v>39043.0</c:v>
                </c:pt>
                <c:pt idx="407">
                  <c:v>39044.0</c:v>
                </c:pt>
                <c:pt idx="408">
                  <c:v>39045.0</c:v>
                </c:pt>
                <c:pt idx="409">
                  <c:v>39048.0</c:v>
                </c:pt>
                <c:pt idx="410">
                  <c:v>39049.0</c:v>
                </c:pt>
                <c:pt idx="411">
                  <c:v>39050.0</c:v>
                </c:pt>
                <c:pt idx="412">
                  <c:v>39051.0</c:v>
                </c:pt>
                <c:pt idx="413">
                  <c:v>39052.0</c:v>
                </c:pt>
                <c:pt idx="414">
                  <c:v>39055.0</c:v>
                </c:pt>
                <c:pt idx="415">
                  <c:v>39056.0</c:v>
                </c:pt>
                <c:pt idx="416">
                  <c:v>39057.0</c:v>
                </c:pt>
                <c:pt idx="417">
                  <c:v>39058.0</c:v>
                </c:pt>
                <c:pt idx="418">
                  <c:v>39059.0</c:v>
                </c:pt>
                <c:pt idx="419">
                  <c:v>39062.0</c:v>
                </c:pt>
                <c:pt idx="420">
                  <c:v>39063.0</c:v>
                </c:pt>
                <c:pt idx="421">
                  <c:v>39064.0</c:v>
                </c:pt>
                <c:pt idx="422">
                  <c:v>39065.0</c:v>
                </c:pt>
                <c:pt idx="423">
                  <c:v>39066.0</c:v>
                </c:pt>
                <c:pt idx="424">
                  <c:v>39069.0</c:v>
                </c:pt>
                <c:pt idx="425">
                  <c:v>39070.0</c:v>
                </c:pt>
                <c:pt idx="426">
                  <c:v>39071.0</c:v>
                </c:pt>
                <c:pt idx="427">
                  <c:v>39072.0</c:v>
                </c:pt>
                <c:pt idx="428">
                  <c:v>39073.0</c:v>
                </c:pt>
                <c:pt idx="429">
                  <c:v>39077.0</c:v>
                </c:pt>
                <c:pt idx="430">
                  <c:v>39078.0</c:v>
                </c:pt>
                <c:pt idx="431">
                  <c:v>39079.0</c:v>
                </c:pt>
                <c:pt idx="432">
                  <c:v>39080.0</c:v>
                </c:pt>
                <c:pt idx="433">
                  <c:v>39084.0</c:v>
                </c:pt>
                <c:pt idx="434">
                  <c:v>39085.0</c:v>
                </c:pt>
                <c:pt idx="435">
                  <c:v>39086.0</c:v>
                </c:pt>
                <c:pt idx="436">
                  <c:v>39087.0</c:v>
                </c:pt>
                <c:pt idx="437">
                  <c:v>39090.0</c:v>
                </c:pt>
                <c:pt idx="438">
                  <c:v>39091.0</c:v>
                </c:pt>
                <c:pt idx="439">
                  <c:v>39092.0</c:v>
                </c:pt>
                <c:pt idx="440">
                  <c:v>39093.0</c:v>
                </c:pt>
                <c:pt idx="441">
                  <c:v>39094.0</c:v>
                </c:pt>
                <c:pt idx="442">
                  <c:v>39097.0</c:v>
                </c:pt>
                <c:pt idx="443">
                  <c:v>39098.0</c:v>
                </c:pt>
                <c:pt idx="444">
                  <c:v>39099.0</c:v>
                </c:pt>
                <c:pt idx="445">
                  <c:v>39100.0</c:v>
                </c:pt>
                <c:pt idx="446">
                  <c:v>39101.0</c:v>
                </c:pt>
                <c:pt idx="447">
                  <c:v>39104.0</c:v>
                </c:pt>
                <c:pt idx="448">
                  <c:v>39105.0</c:v>
                </c:pt>
                <c:pt idx="449">
                  <c:v>39106.0</c:v>
                </c:pt>
                <c:pt idx="450">
                  <c:v>39107.0</c:v>
                </c:pt>
                <c:pt idx="451">
                  <c:v>39108.0</c:v>
                </c:pt>
                <c:pt idx="452">
                  <c:v>39111.0</c:v>
                </c:pt>
                <c:pt idx="453">
                  <c:v>39112.0</c:v>
                </c:pt>
                <c:pt idx="454">
                  <c:v>39113.0</c:v>
                </c:pt>
                <c:pt idx="455">
                  <c:v>39114.0</c:v>
                </c:pt>
                <c:pt idx="456">
                  <c:v>39115.0</c:v>
                </c:pt>
                <c:pt idx="457">
                  <c:v>39118.0</c:v>
                </c:pt>
                <c:pt idx="458">
                  <c:v>39119.0</c:v>
                </c:pt>
                <c:pt idx="459">
                  <c:v>39120.0</c:v>
                </c:pt>
                <c:pt idx="460">
                  <c:v>39121.0</c:v>
                </c:pt>
                <c:pt idx="461">
                  <c:v>39122.0</c:v>
                </c:pt>
                <c:pt idx="462">
                  <c:v>39125.0</c:v>
                </c:pt>
                <c:pt idx="463">
                  <c:v>39126.0</c:v>
                </c:pt>
                <c:pt idx="464">
                  <c:v>39127.0</c:v>
                </c:pt>
                <c:pt idx="465">
                  <c:v>39128.0</c:v>
                </c:pt>
                <c:pt idx="466">
                  <c:v>39129.0</c:v>
                </c:pt>
                <c:pt idx="467">
                  <c:v>39132.0</c:v>
                </c:pt>
                <c:pt idx="468">
                  <c:v>39133.0</c:v>
                </c:pt>
                <c:pt idx="469">
                  <c:v>39134.0</c:v>
                </c:pt>
                <c:pt idx="470">
                  <c:v>39135.0</c:v>
                </c:pt>
                <c:pt idx="471">
                  <c:v>39136.0</c:v>
                </c:pt>
                <c:pt idx="472">
                  <c:v>39139.0</c:v>
                </c:pt>
                <c:pt idx="473">
                  <c:v>39140.0</c:v>
                </c:pt>
                <c:pt idx="474">
                  <c:v>39141.0</c:v>
                </c:pt>
                <c:pt idx="475">
                  <c:v>39142.0</c:v>
                </c:pt>
                <c:pt idx="476">
                  <c:v>39143.0</c:v>
                </c:pt>
                <c:pt idx="477">
                  <c:v>39146.0</c:v>
                </c:pt>
                <c:pt idx="478">
                  <c:v>39147.0</c:v>
                </c:pt>
                <c:pt idx="479">
                  <c:v>39148.0</c:v>
                </c:pt>
                <c:pt idx="480">
                  <c:v>39149.0</c:v>
                </c:pt>
                <c:pt idx="481">
                  <c:v>39150.0</c:v>
                </c:pt>
                <c:pt idx="482">
                  <c:v>39153.0</c:v>
                </c:pt>
                <c:pt idx="483">
                  <c:v>39154.0</c:v>
                </c:pt>
                <c:pt idx="484">
                  <c:v>39155.0</c:v>
                </c:pt>
                <c:pt idx="485">
                  <c:v>39156.0</c:v>
                </c:pt>
                <c:pt idx="486">
                  <c:v>39157.0</c:v>
                </c:pt>
                <c:pt idx="487">
                  <c:v>39160.0</c:v>
                </c:pt>
                <c:pt idx="488">
                  <c:v>39161.0</c:v>
                </c:pt>
                <c:pt idx="489">
                  <c:v>39162.0</c:v>
                </c:pt>
                <c:pt idx="490">
                  <c:v>39163.0</c:v>
                </c:pt>
                <c:pt idx="491">
                  <c:v>39164.0</c:v>
                </c:pt>
                <c:pt idx="492">
                  <c:v>39167.0</c:v>
                </c:pt>
                <c:pt idx="493">
                  <c:v>39168.0</c:v>
                </c:pt>
                <c:pt idx="494">
                  <c:v>39169.0</c:v>
                </c:pt>
                <c:pt idx="495">
                  <c:v>39170.0</c:v>
                </c:pt>
                <c:pt idx="496">
                  <c:v>39171.0</c:v>
                </c:pt>
                <c:pt idx="497">
                  <c:v>39174.0</c:v>
                </c:pt>
                <c:pt idx="498">
                  <c:v>39175.0</c:v>
                </c:pt>
                <c:pt idx="499">
                  <c:v>39176.0</c:v>
                </c:pt>
                <c:pt idx="500">
                  <c:v>39177.0</c:v>
                </c:pt>
                <c:pt idx="501">
                  <c:v>39181.0</c:v>
                </c:pt>
                <c:pt idx="502">
                  <c:v>39182.0</c:v>
                </c:pt>
                <c:pt idx="503">
                  <c:v>39183.0</c:v>
                </c:pt>
                <c:pt idx="504">
                  <c:v>39184.0</c:v>
                </c:pt>
                <c:pt idx="505">
                  <c:v>39185.0</c:v>
                </c:pt>
                <c:pt idx="506">
                  <c:v>39188.0</c:v>
                </c:pt>
                <c:pt idx="507">
                  <c:v>39189.0</c:v>
                </c:pt>
                <c:pt idx="508">
                  <c:v>39190.0</c:v>
                </c:pt>
                <c:pt idx="509">
                  <c:v>39191.0</c:v>
                </c:pt>
                <c:pt idx="510">
                  <c:v>39192.0</c:v>
                </c:pt>
                <c:pt idx="511">
                  <c:v>39195.0</c:v>
                </c:pt>
                <c:pt idx="512">
                  <c:v>39196.0</c:v>
                </c:pt>
                <c:pt idx="513">
                  <c:v>39197.0</c:v>
                </c:pt>
                <c:pt idx="514">
                  <c:v>39198.0</c:v>
                </c:pt>
                <c:pt idx="515">
                  <c:v>39199.0</c:v>
                </c:pt>
                <c:pt idx="516">
                  <c:v>39202.0</c:v>
                </c:pt>
                <c:pt idx="517">
                  <c:v>39203.0</c:v>
                </c:pt>
                <c:pt idx="518">
                  <c:v>39204.0</c:v>
                </c:pt>
                <c:pt idx="519">
                  <c:v>39205.0</c:v>
                </c:pt>
                <c:pt idx="520">
                  <c:v>39206.0</c:v>
                </c:pt>
                <c:pt idx="521">
                  <c:v>39209.0</c:v>
                </c:pt>
                <c:pt idx="522">
                  <c:v>39210.0</c:v>
                </c:pt>
                <c:pt idx="523">
                  <c:v>39211.0</c:v>
                </c:pt>
                <c:pt idx="524">
                  <c:v>39212.0</c:v>
                </c:pt>
                <c:pt idx="525">
                  <c:v>39213.0</c:v>
                </c:pt>
                <c:pt idx="526">
                  <c:v>39216.0</c:v>
                </c:pt>
                <c:pt idx="527">
                  <c:v>39217.0</c:v>
                </c:pt>
                <c:pt idx="528">
                  <c:v>39218.0</c:v>
                </c:pt>
                <c:pt idx="529">
                  <c:v>39219.0</c:v>
                </c:pt>
                <c:pt idx="530">
                  <c:v>39220.0</c:v>
                </c:pt>
                <c:pt idx="531">
                  <c:v>39223.0</c:v>
                </c:pt>
                <c:pt idx="532">
                  <c:v>39224.0</c:v>
                </c:pt>
                <c:pt idx="533">
                  <c:v>39225.0</c:v>
                </c:pt>
                <c:pt idx="534">
                  <c:v>39226.0</c:v>
                </c:pt>
                <c:pt idx="535">
                  <c:v>39227.0</c:v>
                </c:pt>
                <c:pt idx="536">
                  <c:v>39230.0</c:v>
                </c:pt>
                <c:pt idx="537">
                  <c:v>39231.0</c:v>
                </c:pt>
                <c:pt idx="538">
                  <c:v>39232.0</c:v>
                </c:pt>
                <c:pt idx="539">
                  <c:v>39233.0</c:v>
                </c:pt>
                <c:pt idx="540">
                  <c:v>39234.0</c:v>
                </c:pt>
                <c:pt idx="541">
                  <c:v>39237.0</c:v>
                </c:pt>
                <c:pt idx="542">
                  <c:v>39238.0</c:v>
                </c:pt>
                <c:pt idx="543">
                  <c:v>39239.0</c:v>
                </c:pt>
                <c:pt idx="544">
                  <c:v>39240.0</c:v>
                </c:pt>
                <c:pt idx="545">
                  <c:v>39241.0</c:v>
                </c:pt>
                <c:pt idx="546">
                  <c:v>39244.0</c:v>
                </c:pt>
                <c:pt idx="547">
                  <c:v>39245.0</c:v>
                </c:pt>
                <c:pt idx="548">
                  <c:v>39246.0</c:v>
                </c:pt>
                <c:pt idx="549">
                  <c:v>39247.0</c:v>
                </c:pt>
                <c:pt idx="550">
                  <c:v>39248.0</c:v>
                </c:pt>
                <c:pt idx="551">
                  <c:v>39251.0</c:v>
                </c:pt>
                <c:pt idx="552">
                  <c:v>39252.0</c:v>
                </c:pt>
                <c:pt idx="553">
                  <c:v>39253.0</c:v>
                </c:pt>
                <c:pt idx="554">
                  <c:v>39254.0</c:v>
                </c:pt>
                <c:pt idx="555">
                  <c:v>39255.0</c:v>
                </c:pt>
                <c:pt idx="556">
                  <c:v>39258.0</c:v>
                </c:pt>
                <c:pt idx="557">
                  <c:v>39259.0</c:v>
                </c:pt>
                <c:pt idx="558">
                  <c:v>39260.0</c:v>
                </c:pt>
                <c:pt idx="559">
                  <c:v>39261.0</c:v>
                </c:pt>
                <c:pt idx="560">
                  <c:v>39262.0</c:v>
                </c:pt>
                <c:pt idx="561">
                  <c:v>39265.0</c:v>
                </c:pt>
                <c:pt idx="562">
                  <c:v>39266.0</c:v>
                </c:pt>
                <c:pt idx="563">
                  <c:v>39267.0</c:v>
                </c:pt>
                <c:pt idx="564">
                  <c:v>39268.0</c:v>
                </c:pt>
                <c:pt idx="565">
                  <c:v>39269.0</c:v>
                </c:pt>
                <c:pt idx="566">
                  <c:v>39272.0</c:v>
                </c:pt>
                <c:pt idx="567">
                  <c:v>39273.0</c:v>
                </c:pt>
                <c:pt idx="568">
                  <c:v>39274.0</c:v>
                </c:pt>
                <c:pt idx="569">
                  <c:v>39275.0</c:v>
                </c:pt>
                <c:pt idx="570">
                  <c:v>39276.0</c:v>
                </c:pt>
                <c:pt idx="571">
                  <c:v>39279.0</c:v>
                </c:pt>
                <c:pt idx="572">
                  <c:v>39280.0</c:v>
                </c:pt>
                <c:pt idx="573">
                  <c:v>39281.0</c:v>
                </c:pt>
                <c:pt idx="574">
                  <c:v>39282.0</c:v>
                </c:pt>
                <c:pt idx="575">
                  <c:v>39283.0</c:v>
                </c:pt>
                <c:pt idx="576">
                  <c:v>39286.0</c:v>
                </c:pt>
                <c:pt idx="577">
                  <c:v>39287.0</c:v>
                </c:pt>
                <c:pt idx="578">
                  <c:v>39288.0</c:v>
                </c:pt>
                <c:pt idx="579">
                  <c:v>39289.0</c:v>
                </c:pt>
                <c:pt idx="580">
                  <c:v>39290.0</c:v>
                </c:pt>
                <c:pt idx="581">
                  <c:v>39293.0</c:v>
                </c:pt>
                <c:pt idx="582">
                  <c:v>39294.0</c:v>
                </c:pt>
                <c:pt idx="583">
                  <c:v>39295.0</c:v>
                </c:pt>
                <c:pt idx="584">
                  <c:v>39296.0</c:v>
                </c:pt>
                <c:pt idx="585">
                  <c:v>39297.0</c:v>
                </c:pt>
                <c:pt idx="586">
                  <c:v>39300.0</c:v>
                </c:pt>
                <c:pt idx="587">
                  <c:v>39301.0</c:v>
                </c:pt>
                <c:pt idx="588">
                  <c:v>39302.0</c:v>
                </c:pt>
                <c:pt idx="589">
                  <c:v>39303.0</c:v>
                </c:pt>
                <c:pt idx="590">
                  <c:v>39304.0</c:v>
                </c:pt>
                <c:pt idx="591">
                  <c:v>39307.0</c:v>
                </c:pt>
                <c:pt idx="592">
                  <c:v>39308.0</c:v>
                </c:pt>
                <c:pt idx="593">
                  <c:v>39309.0</c:v>
                </c:pt>
                <c:pt idx="594">
                  <c:v>39310.0</c:v>
                </c:pt>
                <c:pt idx="595">
                  <c:v>39311.0</c:v>
                </c:pt>
                <c:pt idx="596">
                  <c:v>39314.0</c:v>
                </c:pt>
                <c:pt idx="597">
                  <c:v>39315.0</c:v>
                </c:pt>
                <c:pt idx="598">
                  <c:v>39316.0</c:v>
                </c:pt>
                <c:pt idx="599">
                  <c:v>39317.0</c:v>
                </c:pt>
                <c:pt idx="600">
                  <c:v>39318.0</c:v>
                </c:pt>
                <c:pt idx="601">
                  <c:v>39321.0</c:v>
                </c:pt>
                <c:pt idx="602">
                  <c:v>39322.0</c:v>
                </c:pt>
                <c:pt idx="603">
                  <c:v>39323.0</c:v>
                </c:pt>
                <c:pt idx="604">
                  <c:v>39324.0</c:v>
                </c:pt>
                <c:pt idx="605">
                  <c:v>39325.0</c:v>
                </c:pt>
                <c:pt idx="606">
                  <c:v>39328.0</c:v>
                </c:pt>
                <c:pt idx="607">
                  <c:v>39329.0</c:v>
                </c:pt>
                <c:pt idx="608">
                  <c:v>39330.0</c:v>
                </c:pt>
                <c:pt idx="609">
                  <c:v>39331.0</c:v>
                </c:pt>
                <c:pt idx="610">
                  <c:v>39332.0</c:v>
                </c:pt>
                <c:pt idx="611">
                  <c:v>39335.0</c:v>
                </c:pt>
                <c:pt idx="612">
                  <c:v>39336.0</c:v>
                </c:pt>
                <c:pt idx="613">
                  <c:v>39337.0</c:v>
                </c:pt>
                <c:pt idx="614">
                  <c:v>39338.0</c:v>
                </c:pt>
                <c:pt idx="615">
                  <c:v>39339.0</c:v>
                </c:pt>
                <c:pt idx="616">
                  <c:v>39342.0</c:v>
                </c:pt>
                <c:pt idx="617">
                  <c:v>39343.0</c:v>
                </c:pt>
                <c:pt idx="618">
                  <c:v>39344.0</c:v>
                </c:pt>
                <c:pt idx="619">
                  <c:v>39345.0</c:v>
                </c:pt>
                <c:pt idx="620">
                  <c:v>39346.0</c:v>
                </c:pt>
                <c:pt idx="621">
                  <c:v>39349.0</c:v>
                </c:pt>
                <c:pt idx="622">
                  <c:v>39350.0</c:v>
                </c:pt>
                <c:pt idx="623">
                  <c:v>39351.0</c:v>
                </c:pt>
                <c:pt idx="624">
                  <c:v>39352.0</c:v>
                </c:pt>
                <c:pt idx="625">
                  <c:v>39353.0</c:v>
                </c:pt>
                <c:pt idx="626">
                  <c:v>39356.0</c:v>
                </c:pt>
                <c:pt idx="627">
                  <c:v>39357.0</c:v>
                </c:pt>
                <c:pt idx="628">
                  <c:v>39358.0</c:v>
                </c:pt>
                <c:pt idx="629">
                  <c:v>39359.0</c:v>
                </c:pt>
                <c:pt idx="630">
                  <c:v>39360.0</c:v>
                </c:pt>
                <c:pt idx="631">
                  <c:v>39363.0</c:v>
                </c:pt>
                <c:pt idx="632">
                  <c:v>39364.0</c:v>
                </c:pt>
                <c:pt idx="633">
                  <c:v>39365.0</c:v>
                </c:pt>
                <c:pt idx="634">
                  <c:v>39366.0</c:v>
                </c:pt>
                <c:pt idx="635">
                  <c:v>39367.0</c:v>
                </c:pt>
                <c:pt idx="636">
                  <c:v>39370.0</c:v>
                </c:pt>
                <c:pt idx="637">
                  <c:v>39371.0</c:v>
                </c:pt>
                <c:pt idx="638">
                  <c:v>39372.0</c:v>
                </c:pt>
                <c:pt idx="639">
                  <c:v>39373.0</c:v>
                </c:pt>
                <c:pt idx="640">
                  <c:v>39374.0</c:v>
                </c:pt>
                <c:pt idx="641">
                  <c:v>39377.0</c:v>
                </c:pt>
                <c:pt idx="642">
                  <c:v>39378.0</c:v>
                </c:pt>
                <c:pt idx="643">
                  <c:v>39379.0</c:v>
                </c:pt>
                <c:pt idx="644">
                  <c:v>39380.0</c:v>
                </c:pt>
                <c:pt idx="645">
                  <c:v>39381.0</c:v>
                </c:pt>
                <c:pt idx="646">
                  <c:v>39384.0</c:v>
                </c:pt>
                <c:pt idx="647">
                  <c:v>39385.0</c:v>
                </c:pt>
                <c:pt idx="648">
                  <c:v>39386.0</c:v>
                </c:pt>
                <c:pt idx="649">
                  <c:v>39387.0</c:v>
                </c:pt>
                <c:pt idx="650">
                  <c:v>39388.0</c:v>
                </c:pt>
                <c:pt idx="651">
                  <c:v>39391.0</c:v>
                </c:pt>
                <c:pt idx="652">
                  <c:v>39392.0</c:v>
                </c:pt>
                <c:pt idx="653">
                  <c:v>39393.0</c:v>
                </c:pt>
                <c:pt idx="654">
                  <c:v>39394.0</c:v>
                </c:pt>
                <c:pt idx="655">
                  <c:v>39395.0</c:v>
                </c:pt>
                <c:pt idx="656">
                  <c:v>39398.0</c:v>
                </c:pt>
                <c:pt idx="657">
                  <c:v>39399.0</c:v>
                </c:pt>
                <c:pt idx="658">
                  <c:v>39400.0</c:v>
                </c:pt>
                <c:pt idx="659">
                  <c:v>39401.0</c:v>
                </c:pt>
                <c:pt idx="660">
                  <c:v>39402.0</c:v>
                </c:pt>
                <c:pt idx="661">
                  <c:v>39405.0</c:v>
                </c:pt>
                <c:pt idx="662">
                  <c:v>39406.0</c:v>
                </c:pt>
                <c:pt idx="663">
                  <c:v>39407.0</c:v>
                </c:pt>
                <c:pt idx="664">
                  <c:v>39408.0</c:v>
                </c:pt>
                <c:pt idx="665">
                  <c:v>39409.0</c:v>
                </c:pt>
                <c:pt idx="666">
                  <c:v>39412.0</c:v>
                </c:pt>
                <c:pt idx="667">
                  <c:v>39413.0</c:v>
                </c:pt>
                <c:pt idx="668">
                  <c:v>39414.0</c:v>
                </c:pt>
                <c:pt idx="669">
                  <c:v>39415.0</c:v>
                </c:pt>
                <c:pt idx="670">
                  <c:v>39416.0</c:v>
                </c:pt>
                <c:pt idx="671">
                  <c:v>39419.0</c:v>
                </c:pt>
                <c:pt idx="672">
                  <c:v>39420.0</c:v>
                </c:pt>
                <c:pt idx="673">
                  <c:v>39421.0</c:v>
                </c:pt>
                <c:pt idx="674">
                  <c:v>39422.0</c:v>
                </c:pt>
                <c:pt idx="675">
                  <c:v>39423.0</c:v>
                </c:pt>
                <c:pt idx="676">
                  <c:v>39426.0</c:v>
                </c:pt>
                <c:pt idx="677">
                  <c:v>39427.0</c:v>
                </c:pt>
                <c:pt idx="678">
                  <c:v>39428.0</c:v>
                </c:pt>
                <c:pt idx="679">
                  <c:v>39429.0</c:v>
                </c:pt>
                <c:pt idx="680">
                  <c:v>39430.0</c:v>
                </c:pt>
                <c:pt idx="681">
                  <c:v>39433.0</c:v>
                </c:pt>
                <c:pt idx="682">
                  <c:v>39434.0</c:v>
                </c:pt>
                <c:pt idx="683">
                  <c:v>39449.0</c:v>
                </c:pt>
                <c:pt idx="684">
                  <c:v>39450.0</c:v>
                </c:pt>
                <c:pt idx="685">
                  <c:v>39451.0</c:v>
                </c:pt>
                <c:pt idx="686">
                  <c:v>39454.0</c:v>
                </c:pt>
                <c:pt idx="687">
                  <c:v>39455.0</c:v>
                </c:pt>
                <c:pt idx="688">
                  <c:v>39456.0</c:v>
                </c:pt>
                <c:pt idx="689">
                  <c:v>39457.0</c:v>
                </c:pt>
                <c:pt idx="690">
                  <c:v>39458.0</c:v>
                </c:pt>
                <c:pt idx="691">
                  <c:v>39461.0</c:v>
                </c:pt>
                <c:pt idx="692">
                  <c:v>39462.0</c:v>
                </c:pt>
                <c:pt idx="693">
                  <c:v>39463.0</c:v>
                </c:pt>
                <c:pt idx="694">
                  <c:v>39464.0</c:v>
                </c:pt>
                <c:pt idx="695">
                  <c:v>39465.0</c:v>
                </c:pt>
                <c:pt idx="696">
                  <c:v>39468.0</c:v>
                </c:pt>
                <c:pt idx="697">
                  <c:v>39469.0</c:v>
                </c:pt>
                <c:pt idx="698">
                  <c:v>39470.0</c:v>
                </c:pt>
                <c:pt idx="699">
                  <c:v>39471.0</c:v>
                </c:pt>
                <c:pt idx="700">
                  <c:v>39472.0</c:v>
                </c:pt>
                <c:pt idx="701">
                  <c:v>39475.0</c:v>
                </c:pt>
                <c:pt idx="702">
                  <c:v>39476.0</c:v>
                </c:pt>
                <c:pt idx="703">
                  <c:v>39477.0</c:v>
                </c:pt>
                <c:pt idx="704">
                  <c:v>39478.0</c:v>
                </c:pt>
                <c:pt idx="705">
                  <c:v>39479.0</c:v>
                </c:pt>
                <c:pt idx="706">
                  <c:v>39482.0</c:v>
                </c:pt>
                <c:pt idx="707">
                  <c:v>39483.0</c:v>
                </c:pt>
                <c:pt idx="708">
                  <c:v>39484.0</c:v>
                </c:pt>
                <c:pt idx="709">
                  <c:v>39485.0</c:v>
                </c:pt>
                <c:pt idx="710">
                  <c:v>39486.0</c:v>
                </c:pt>
                <c:pt idx="711">
                  <c:v>39489.0</c:v>
                </c:pt>
                <c:pt idx="712">
                  <c:v>39490.0</c:v>
                </c:pt>
                <c:pt idx="713">
                  <c:v>39491.0</c:v>
                </c:pt>
                <c:pt idx="714">
                  <c:v>39492.0</c:v>
                </c:pt>
                <c:pt idx="715">
                  <c:v>39493.0</c:v>
                </c:pt>
                <c:pt idx="716">
                  <c:v>39496.0</c:v>
                </c:pt>
                <c:pt idx="717">
                  <c:v>39497.0</c:v>
                </c:pt>
                <c:pt idx="718">
                  <c:v>39498.0</c:v>
                </c:pt>
                <c:pt idx="719">
                  <c:v>39499.0</c:v>
                </c:pt>
                <c:pt idx="720">
                  <c:v>39500.0</c:v>
                </c:pt>
                <c:pt idx="721">
                  <c:v>39503.0</c:v>
                </c:pt>
                <c:pt idx="722">
                  <c:v>39504.0</c:v>
                </c:pt>
                <c:pt idx="723">
                  <c:v>39505.0</c:v>
                </c:pt>
                <c:pt idx="724">
                  <c:v>39506.0</c:v>
                </c:pt>
                <c:pt idx="725">
                  <c:v>39507.0</c:v>
                </c:pt>
                <c:pt idx="726">
                  <c:v>39510.0</c:v>
                </c:pt>
                <c:pt idx="727">
                  <c:v>39511.0</c:v>
                </c:pt>
                <c:pt idx="728">
                  <c:v>39512.0</c:v>
                </c:pt>
                <c:pt idx="729">
                  <c:v>39513.0</c:v>
                </c:pt>
                <c:pt idx="730">
                  <c:v>39514.0</c:v>
                </c:pt>
                <c:pt idx="731">
                  <c:v>39517.0</c:v>
                </c:pt>
                <c:pt idx="732">
                  <c:v>39518.0</c:v>
                </c:pt>
                <c:pt idx="733">
                  <c:v>39519.0</c:v>
                </c:pt>
                <c:pt idx="734">
                  <c:v>39520.0</c:v>
                </c:pt>
                <c:pt idx="735">
                  <c:v>39521.0</c:v>
                </c:pt>
                <c:pt idx="736">
                  <c:v>39524.0</c:v>
                </c:pt>
                <c:pt idx="737">
                  <c:v>39525.0</c:v>
                </c:pt>
                <c:pt idx="738">
                  <c:v>39526.0</c:v>
                </c:pt>
                <c:pt idx="739">
                  <c:v>39527.0</c:v>
                </c:pt>
                <c:pt idx="740">
                  <c:v>39532.0</c:v>
                </c:pt>
                <c:pt idx="741">
                  <c:v>39533.0</c:v>
                </c:pt>
                <c:pt idx="742">
                  <c:v>39534.0</c:v>
                </c:pt>
                <c:pt idx="743">
                  <c:v>39535.0</c:v>
                </c:pt>
                <c:pt idx="744">
                  <c:v>39538.0</c:v>
                </c:pt>
                <c:pt idx="745">
                  <c:v>39539.0</c:v>
                </c:pt>
                <c:pt idx="746">
                  <c:v>39540.0</c:v>
                </c:pt>
                <c:pt idx="747">
                  <c:v>39541.0</c:v>
                </c:pt>
                <c:pt idx="748">
                  <c:v>39542.0</c:v>
                </c:pt>
                <c:pt idx="749">
                  <c:v>39545.0</c:v>
                </c:pt>
                <c:pt idx="750">
                  <c:v>39546.0</c:v>
                </c:pt>
                <c:pt idx="751">
                  <c:v>39547.0</c:v>
                </c:pt>
                <c:pt idx="752">
                  <c:v>39548.0</c:v>
                </c:pt>
                <c:pt idx="753">
                  <c:v>39549.0</c:v>
                </c:pt>
                <c:pt idx="754">
                  <c:v>39552.0</c:v>
                </c:pt>
                <c:pt idx="755">
                  <c:v>39553.0</c:v>
                </c:pt>
                <c:pt idx="756">
                  <c:v>39554.0</c:v>
                </c:pt>
                <c:pt idx="757">
                  <c:v>39555.0</c:v>
                </c:pt>
                <c:pt idx="758">
                  <c:v>39556.0</c:v>
                </c:pt>
                <c:pt idx="759">
                  <c:v>39559.0</c:v>
                </c:pt>
                <c:pt idx="760">
                  <c:v>39560.0</c:v>
                </c:pt>
                <c:pt idx="761">
                  <c:v>39561.0</c:v>
                </c:pt>
                <c:pt idx="762">
                  <c:v>39562.0</c:v>
                </c:pt>
                <c:pt idx="763">
                  <c:v>39563.0</c:v>
                </c:pt>
                <c:pt idx="764">
                  <c:v>39566.0</c:v>
                </c:pt>
                <c:pt idx="765">
                  <c:v>39567.0</c:v>
                </c:pt>
                <c:pt idx="766">
                  <c:v>39568.0</c:v>
                </c:pt>
                <c:pt idx="767">
                  <c:v>39569.0</c:v>
                </c:pt>
                <c:pt idx="768">
                  <c:v>39570.0</c:v>
                </c:pt>
                <c:pt idx="769">
                  <c:v>39574.0</c:v>
                </c:pt>
                <c:pt idx="770">
                  <c:v>39575.0</c:v>
                </c:pt>
                <c:pt idx="771">
                  <c:v>39576.0</c:v>
                </c:pt>
                <c:pt idx="772">
                  <c:v>39577.0</c:v>
                </c:pt>
                <c:pt idx="773">
                  <c:v>39580.0</c:v>
                </c:pt>
                <c:pt idx="774">
                  <c:v>39581.0</c:v>
                </c:pt>
                <c:pt idx="775">
                  <c:v>39582.0</c:v>
                </c:pt>
                <c:pt idx="776">
                  <c:v>39583.0</c:v>
                </c:pt>
                <c:pt idx="777">
                  <c:v>39584.0</c:v>
                </c:pt>
                <c:pt idx="778">
                  <c:v>39587.0</c:v>
                </c:pt>
                <c:pt idx="779">
                  <c:v>39588.0</c:v>
                </c:pt>
                <c:pt idx="780">
                  <c:v>39589.0</c:v>
                </c:pt>
                <c:pt idx="781">
                  <c:v>39590.0</c:v>
                </c:pt>
                <c:pt idx="782">
                  <c:v>39591.0</c:v>
                </c:pt>
                <c:pt idx="783">
                  <c:v>39594.0</c:v>
                </c:pt>
                <c:pt idx="784">
                  <c:v>39595.0</c:v>
                </c:pt>
                <c:pt idx="785">
                  <c:v>39596.0</c:v>
                </c:pt>
                <c:pt idx="786">
                  <c:v>39597.0</c:v>
                </c:pt>
                <c:pt idx="787">
                  <c:v>39598.0</c:v>
                </c:pt>
                <c:pt idx="788">
                  <c:v>39601.0</c:v>
                </c:pt>
                <c:pt idx="789">
                  <c:v>39602.0</c:v>
                </c:pt>
                <c:pt idx="790">
                  <c:v>39603.0</c:v>
                </c:pt>
                <c:pt idx="791">
                  <c:v>39604.0</c:v>
                </c:pt>
                <c:pt idx="792">
                  <c:v>39605.0</c:v>
                </c:pt>
                <c:pt idx="793">
                  <c:v>39608.0</c:v>
                </c:pt>
                <c:pt idx="794">
                  <c:v>39609.0</c:v>
                </c:pt>
                <c:pt idx="795">
                  <c:v>39610.0</c:v>
                </c:pt>
                <c:pt idx="796">
                  <c:v>39611.0</c:v>
                </c:pt>
                <c:pt idx="797">
                  <c:v>39612.0</c:v>
                </c:pt>
                <c:pt idx="798">
                  <c:v>39615.0</c:v>
                </c:pt>
                <c:pt idx="799">
                  <c:v>39616.0</c:v>
                </c:pt>
                <c:pt idx="800">
                  <c:v>39617.0</c:v>
                </c:pt>
                <c:pt idx="801">
                  <c:v>39618.0</c:v>
                </c:pt>
                <c:pt idx="802">
                  <c:v>39619.0</c:v>
                </c:pt>
                <c:pt idx="803">
                  <c:v>39622.0</c:v>
                </c:pt>
                <c:pt idx="804">
                  <c:v>39623.0</c:v>
                </c:pt>
                <c:pt idx="805">
                  <c:v>39624.0</c:v>
                </c:pt>
                <c:pt idx="806">
                  <c:v>39625.0</c:v>
                </c:pt>
                <c:pt idx="807">
                  <c:v>39626.0</c:v>
                </c:pt>
                <c:pt idx="808">
                  <c:v>39629.0</c:v>
                </c:pt>
                <c:pt idx="809">
                  <c:v>39630.0</c:v>
                </c:pt>
                <c:pt idx="810">
                  <c:v>39631.0</c:v>
                </c:pt>
                <c:pt idx="811">
                  <c:v>39632.0</c:v>
                </c:pt>
                <c:pt idx="812">
                  <c:v>39633.0</c:v>
                </c:pt>
                <c:pt idx="813">
                  <c:v>39636.0</c:v>
                </c:pt>
                <c:pt idx="814">
                  <c:v>39637.0</c:v>
                </c:pt>
                <c:pt idx="815">
                  <c:v>39638.0</c:v>
                </c:pt>
                <c:pt idx="816">
                  <c:v>39639.0</c:v>
                </c:pt>
                <c:pt idx="817">
                  <c:v>39640.0</c:v>
                </c:pt>
                <c:pt idx="818">
                  <c:v>39643.0</c:v>
                </c:pt>
                <c:pt idx="819">
                  <c:v>39644.0</c:v>
                </c:pt>
                <c:pt idx="820">
                  <c:v>39645.0</c:v>
                </c:pt>
                <c:pt idx="821">
                  <c:v>39646.0</c:v>
                </c:pt>
                <c:pt idx="822">
                  <c:v>39647.0</c:v>
                </c:pt>
                <c:pt idx="823">
                  <c:v>39650.0</c:v>
                </c:pt>
                <c:pt idx="824">
                  <c:v>39651.0</c:v>
                </c:pt>
                <c:pt idx="825">
                  <c:v>39652.0</c:v>
                </c:pt>
                <c:pt idx="826">
                  <c:v>39653.0</c:v>
                </c:pt>
                <c:pt idx="827">
                  <c:v>39654.0</c:v>
                </c:pt>
                <c:pt idx="828">
                  <c:v>39657.0</c:v>
                </c:pt>
                <c:pt idx="829">
                  <c:v>39658.0</c:v>
                </c:pt>
                <c:pt idx="830">
                  <c:v>39659.0</c:v>
                </c:pt>
                <c:pt idx="831">
                  <c:v>39660.0</c:v>
                </c:pt>
                <c:pt idx="832">
                  <c:v>39661.0</c:v>
                </c:pt>
                <c:pt idx="833">
                  <c:v>39664.0</c:v>
                </c:pt>
                <c:pt idx="834">
                  <c:v>39665.0</c:v>
                </c:pt>
                <c:pt idx="835">
                  <c:v>39666.0</c:v>
                </c:pt>
                <c:pt idx="836">
                  <c:v>39667.0</c:v>
                </c:pt>
                <c:pt idx="837">
                  <c:v>39668.0</c:v>
                </c:pt>
                <c:pt idx="838">
                  <c:v>39671.0</c:v>
                </c:pt>
                <c:pt idx="839">
                  <c:v>39672.0</c:v>
                </c:pt>
                <c:pt idx="840">
                  <c:v>39673.0</c:v>
                </c:pt>
                <c:pt idx="841">
                  <c:v>39674.0</c:v>
                </c:pt>
                <c:pt idx="842">
                  <c:v>39675.0</c:v>
                </c:pt>
                <c:pt idx="843">
                  <c:v>39678.0</c:v>
                </c:pt>
                <c:pt idx="844">
                  <c:v>39679.0</c:v>
                </c:pt>
                <c:pt idx="845">
                  <c:v>39680.0</c:v>
                </c:pt>
                <c:pt idx="846">
                  <c:v>39681.0</c:v>
                </c:pt>
                <c:pt idx="847">
                  <c:v>39682.0</c:v>
                </c:pt>
                <c:pt idx="848">
                  <c:v>39685.0</c:v>
                </c:pt>
                <c:pt idx="849">
                  <c:v>39686.0</c:v>
                </c:pt>
                <c:pt idx="850">
                  <c:v>39687.0</c:v>
                </c:pt>
                <c:pt idx="851">
                  <c:v>39688.0</c:v>
                </c:pt>
                <c:pt idx="852">
                  <c:v>39689.0</c:v>
                </c:pt>
                <c:pt idx="853">
                  <c:v>39692.0</c:v>
                </c:pt>
                <c:pt idx="854">
                  <c:v>39693.0</c:v>
                </c:pt>
                <c:pt idx="855">
                  <c:v>39694.0</c:v>
                </c:pt>
                <c:pt idx="856">
                  <c:v>39695.0</c:v>
                </c:pt>
                <c:pt idx="857">
                  <c:v>39696.0</c:v>
                </c:pt>
                <c:pt idx="858">
                  <c:v>39699.0</c:v>
                </c:pt>
                <c:pt idx="859">
                  <c:v>39700.0</c:v>
                </c:pt>
                <c:pt idx="860">
                  <c:v>39701.0</c:v>
                </c:pt>
                <c:pt idx="861">
                  <c:v>39702.0</c:v>
                </c:pt>
                <c:pt idx="862">
                  <c:v>39703.0</c:v>
                </c:pt>
                <c:pt idx="863">
                  <c:v>39706.0</c:v>
                </c:pt>
                <c:pt idx="864">
                  <c:v>39707.0</c:v>
                </c:pt>
                <c:pt idx="865">
                  <c:v>39708.0</c:v>
                </c:pt>
                <c:pt idx="866">
                  <c:v>39709.0</c:v>
                </c:pt>
                <c:pt idx="867">
                  <c:v>39710.0</c:v>
                </c:pt>
                <c:pt idx="868">
                  <c:v>39713.0</c:v>
                </c:pt>
                <c:pt idx="869">
                  <c:v>39714.0</c:v>
                </c:pt>
                <c:pt idx="870">
                  <c:v>39715.0</c:v>
                </c:pt>
                <c:pt idx="871">
                  <c:v>39716.0</c:v>
                </c:pt>
                <c:pt idx="872">
                  <c:v>39717.0</c:v>
                </c:pt>
                <c:pt idx="873">
                  <c:v>39720.0</c:v>
                </c:pt>
                <c:pt idx="874">
                  <c:v>39721.0</c:v>
                </c:pt>
                <c:pt idx="875">
                  <c:v>39722.0</c:v>
                </c:pt>
                <c:pt idx="876">
                  <c:v>39723.0</c:v>
                </c:pt>
                <c:pt idx="877">
                  <c:v>39724.0</c:v>
                </c:pt>
                <c:pt idx="878">
                  <c:v>39727.0</c:v>
                </c:pt>
                <c:pt idx="879">
                  <c:v>39728.0</c:v>
                </c:pt>
                <c:pt idx="880">
                  <c:v>39729.0</c:v>
                </c:pt>
                <c:pt idx="881">
                  <c:v>39730.0</c:v>
                </c:pt>
                <c:pt idx="882">
                  <c:v>39731.0</c:v>
                </c:pt>
                <c:pt idx="883">
                  <c:v>39734.0</c:v>
                </c:pt>
                <c:pt idx="884">
                  <c:v>39735.0</c:v>
                </c:pt>
                <c:pt idx="885">
                  <c:v>39736.0</c:v>
                </c:pt>
                <c:pt idx="886">
                  <c:v>39737.0</c:v>
                </c:pt>
                <c:pt idx="887">
                  <c:v>39738.0</c:v>
                </c:pt>
                <c:pt idx="888">
                  <c:v>39741.0</c:v>
                </c:pt>
                <c:pt idx="889">
                  <c:v>39742.0</c:v>
                </c:pt>
                <c:pt idx="890">
                  <c:v>39743.0</c:v>
                </c:pt>
                <c:pt idx="891">
                  <c:v>39744.0</c:v>
                </c:pt>
                <c:pt idx="892">
                  <c:v>39745.0</c:v>
                </c:pt>
                <c:pt idx="893">
                  <c:v>39748.0</c:v>
                </c:pt>
                <c:pt idx="894">
                  <c:v>39749.0</c:v>
                </c:pt>
                <c:pt idx="895">
                  <c:v>39750.0</c:v>
                </c:pt>
                <c:pt idx="896">
                  <c:v>39751.0</c:v>
                </c:pt>
                <c:pt idx="897">
                  <c:v>39752.0</c:v>
                </c:pt>
                <c:pt idx="898">
                  <c:v>39755.0</c:v>
                </c:pt>
                <c:pt idx="899">
                  <c:v>39756.0</c:v>
                </c:pt>
                <c:pt idx="900">
                  <c:v>39757.0</c:v>
                </c:pt>
                <c:pt idx="901">
                  <c:v>39758.0</c:v>
                </c:pt>
                <c:pt idx="902">
                  <c:v>39759.0</c:v>
                </c:pt>
                <c:pt idx="903">
                  <c:v>39762.0</c:v>
                </c:pt>
                <c:pt idx="904">
                  <c:v>39763.0</c:v>
                </c:pt>
                <c:pt idx="905">
                  <c:v>39764.0</c:v>
                </c:pt>
                <c:pt idx="906">
                  <c:v>39765.0</c:v>
                </c:pt>
                <c:pt idx="907">
                  <c:v>39766.0</c:v>
                </c:pt>
                <c:pt idx="908">
                  <c:v>39769.0</c:v>
                </c:pt>
                <c:pt idx="909">
                  <c:v>39770.0</c:v>
                </c:pt>
                <c:pt idx="910">
                  <c:v>39771.0</c:v>
                </c:pt>
                <c:pt idx="911">
                  <c:v>39772.0</c:v>
                </c:pt>
                <c:pt idx="912">
                  <c:v>39773.0</c:v>
                </c:pt>
                <c:pt idx="913">
                  <c:v>39776.0</c:v>
                </c:pt>
                <c:pt idx="914">
                  <c:v>39777.0</c:v>
                </c:pt>
                <c:pt idx="915">
                  <c:v>39778.0</c:v>
                </c:pt>
                <c:pt idx="916">
                  <c:v>39779.0</c:v>
                </c:pt>
                <c:pt idx="917">
                  <c:v>39780.0</c:v>
                </c:pt>
                <c:pt idx="918">
                  <c:v>39783.0</c:v>
                </c:pt>
                <c:pt idx="919">
                  <c:v>39784.0</c:v>
                </c:pt>
                <c:pt idx="920">
                  <c:v>39785.0</c:v>
                </c:pt>
                <c:pt idx="921">
                  <c:v>39786.0</c:v>
                </c:pt>
                <c:pt idx="922">
                  <c:v>39787.0</c:v>
                </c:pt>
                <c:pt idx="923">
                  <c:v>39790.0</c:v>
                </c:pt>
                <c:pt idx="924">
                  <c:v>39791.0</c:v>
                </c:pt>
                <c:pt idx="925">
                  <c:v>39792.0</c:v>
                </c:pt>
                <c:pt idx="926">
                  <c:v>39793.0</c:v>
                </c:pt>
                <c:pt idx="927">
                  <c:v>39794.0</c:v>
                </c:pt>
                <c:pt idx="928">
                  <c:v>39797.0</c:v>
                </c:pt>
                <c:pt idx="929">
                  <c:v>39799.0</c:v>
                </c:pt>
                <c:pt idx="930">
                  <c:v>39800.0</c:v>
                </c:pt>
                <c:pt idx="931">
                  <c:v>39801.0</c:v>
                </c:pt>
                <c:pt idx="932">
                  <c:v>39804.0</c:v>
                </c:pt>
                <c:pt idx="933">
                  <c:v>39805.0</c:v>
                </c:pt>
                <c:pt idx="934">
                  <c:v>39806.0</c:v>
                </c:pt>
                <c:pt idx="935">
                  <c:v>39808.0</c:v>
                </c:pt>
                <c:pt idx="936">
                  <c:v>39811.0</c:v>
                </c:pt>
                <c:pt idx="937">
                  <c:v>39812.0</c:v>
                </c:pt>
                <c:pt idx="938">
                  <c:v>39813.0</c:v>
                </c:pt>
                <c:pt idx="939">
                  <c:v>39815.0</c:v>
                </c:pt>
                <c:pt idx="940">
                  <c:v>39818.0</c:v>
                </c:pt>
                <c:pt idx="941">
                  <c:v>39819.0</c:v>
                </c:pt>
                <c:pt idx="942">
                  <c:v>39820.0</c:v>
                </c:pt>
                <c:pt idx="943">
                  <c:v>39821.0</c:v>
                </c:pt>
                <c:pt idx="944">
                  <c:v>39822.0</c:v>
                </c:pt>
                <c:pt idx="945">
                  <c:v>39825.0</c:v>
                </c:pt>
                <c:pt idx="946">
                  <c:v>39826.0</c:v>
                </c:pt>
                <c:pt idx="947">
                  <c:v>39827.0</c:v>
                </c:pt>
                <c:pt idx="948">
                  <c:v>39828.0</c:v>
                </c:pt>
                <c:pt idx="949">
                  <c:v>39829.0</c:v>
                </c:pt>
                <c:pt idx="950">
                  <c:v>39832.0</c:v>
                </c:pt>
                <c:pt idx="951">
                  <c:v>39833.0</c:v>
                </c:pt>
                <c:pt idx="952">
                  <c:v>39834.0</c:v>
                </c:pt>
                <c:pt idx="953">
                  <c:v>39835.0</c:v>
                </c:pt>
                <c:pt idx="954">
                  <c:v>39836.0</c:v>
                </c:pt>
                <c:pt idx="955">
                  <c:v>39839.0</c:v>
                </c:pt>
                <c:pt idx="956">
                  <c:v>39840.0</c:v>
                </c:pt>
                <c:pt idx="957">
                  <c:v>39841.0</c:v>
                </c:pt>
                <c:pt idx="958">
                  <c:v>39842.0</c:v>
                </c:pt>
                <c:pt idx="959">
                  <c:v>39843.0</c:v>
                </c:pt>
                <c:pt idx="960">
                  <c:v>39846.0</c:v>
                </c:pt>
                <c:pt idx="961">
                  <c:v>39847.0</c:v>
                </c:pt>
                <c:pt idx="962">
                  <c:v>39848.0</c:v>
                </c:pt>
                <c:pt idx="963">
                  <c:v>39849.0</c:v>
                </c:pt>
                <c:pt idx="964">
                  <c:v>39850.0</c:v>
                </c:pt>
                <c:pt idx="965">
                  <c:v>39853.0</c:v>
                </c:pt>
                <c:pt idx="966">
                  <c:v>39854.0</c:v>
                </c:pt>
                <c:pt idx="967">
                  <c:v>39855.0</c:v>
                </c:pt>
                <c:pt idx="968">
                  <c:v>39856.0</c:v>
                </c:pt>
                <c:pt idx="969">
                  <c:v>39857.0</c:v>
                </c:pt>
                <c:pt idx="970">
                  <c:v>39860.0</c:v>
                </c:pt>
                <c:pt idx="971">
                  <c:v>39861.0</c:v>
                </c:pt>
                <c:pt idx="972">
                  <c:v>39862.0</c:v>
                </c:pt>
                <c:pt idx="973">
                  <c:v>39863.0</c:v>
                </c:pt>
                <c:pt idx="974">
                  <c:v>39864.0</c:v>
                </c:pt>
                <c:pt idx="975">
                  <c:v>39867.0</c:v>
                </c:pt>
                <c:pt idx="976">
                  <c:v>39868.0</c:v>
                </c:pt>
                <c:pt idx="977">
                  <c:v>39869.0</c:v>
                </c:pt>
                <c:pt idx="978">
                  <c:v>39870.0</c:v>
                </c:pt>
                <c:pt idx="979">
                  <c:v>39871.0</c:v>
                </c:pt>
                <c:pt idx="980">
                  <c:v>39874.0</c:v>
                </c:pt>
                <c:pt idx="981">
                  <c:v>39875.0</c:v>
                </c:pt>
                <c:pt idx="982">
                  <c:v>39876.0</c:v>
                </c:pt>
                <c:pt idx="983">
                  <c:v>39877.0</c:v>
                </c:pt>
                <c:pt idx="984">
                  <c:v>39878.0</c:v>
                </c:pt>
                <c:pt idx="985">
                  <c:v>39881.0</c:v>
                </c:pt>
                <c:pt idx="986">
                  <c:v>39882.0</c:v>
                </c:pt>
                <c:pt idx="987">
                  <c:v>39883.0</c:v>
                </c:pt>
                <c:pt idx="988">
                  <c:v>39884.0</c:v>
                </c:pt>
                <c:pt idx="989">
                  <c:v>39885.0</c:v>
                </c:pt>
                <c:pt idx="990">
                  <c:v>39888.0</c:v>
                </c:pt>
                <c:pt idx="991">
                  <c:v>39889.0</c:v>
                </c:pt>
                <c:pt idx="992">
                  <c:v>39890.0</c:v>
                </c:pt>
                <c:pt idx="993">
                  <c:v>39891.0</c:v>
                </c:pt>
                <c:pt idx="994">
                  <c:v>39892.0</c:v>
                </c:pt>
                <c:pt idx="995">
                  <c:v>39895.0</c:v>
                </c:pt>
                <c:pt idx="996">
                  <c:v>39896.0</c:v>
                </c:pt>
                <c:pt idx="997">
                  <c:v>39897.0</c:v>
                </c:pt>
                <c:pt idx="998">
                  <c:v>39898.0</c:v>
                </c:pt>
                <c:pt idx="999">
                  <c:v>39899.0</c:v>
                </c:pt>
                <c:pt idx="1000">
                  <c:v>39902.0</c:v>
                </c:pt>
                <c:pt idx="1001">
                  <c:v>39903.0</c:v>
                </c:pt>
                <c:pt idx="1002">
                  <c:v>39904.0</c:v>
                </c:pt>
                <c:pt idx="1003">
                  <c:v>39905.0</c:v>
                </c:pt>
                <c:pt idx="1004">
                  <c:v>39906.0</c:v>
                </c:pt>
                <c:pt idx="1005">
                  <c:v>39909.0</c:v>
                </c:pt>
                <c:pt idx="1006">
                  <c:v>39910.0</c:v>
                </c:pt>
                <c:pt idx="1007">
                  <c:v>39911.0</c:v>
                </c:pt>
                <c:pt idx="1008">
                  <c:v>39912.0</c:v>
                </c:pt>
                <c:pt idx="1009">
                  <c:v>39916.0</c:v>
                </c:pt>
                <c:pt idx="1010">
                  <c:v>39917.0</c:v>
                </c:pt>
                <c:pt idx="1011">
                  <c:v>39918.0</c:v>
                </c:pt>
                <c:pt idx="1012">
                  <c:v>39919.0</c:v>
                </c:pt>
                <c:pt idx="1013">
                  <c:v>39920.0</c:v>
                </c:pt>
                <c:pt idx="1014">
                  <c:v>39923.0</c:v>
                </c:pt>
                <c:pt idx="1015">
                  <c:v>39924.0</c:v>
                </c:pt>
                <c:pt idx="1016">
                  <c:v>39925.0</c:v>
                </c:pt>
                <c:pt idx="1017">
                  <c:v>39926.0</c:v>
                </c:pt>
                <c:pt idx="1018">
                  <c:v>39927.0</c:v>
                </c:pt>
                <c:pt idx="1019">
                  <c:v>39930.0</c:v>
                </c:pt>
                <c:pt idx="1020">
                  <c:v>39931.0</c:v>
                </c:pt>
                <c:pt idx="1021">
                  <c:v>39932.0</c:v>
                </c:pt>
                <c:pt idx="1022">
                  <c:v>39933.0</c:v>
                </c:pt>
                <c:pt idx="1023">
                  <c:v>39934.0</c:v>
                </c:pt>
                <c:pt idx="1024">
                  <c:v>39937.0</c:v>
                </c:pt>
                <c:pt idx="1025">
                  <c:v>39938.0</c:v>
                </c:pt>
                <c:pt idx="1026">
                  <c:v>39939.0</c:v>
                </c:pt>
                <c:pt idx="1027">
                  <c:v>39940.0</c:v>
                </c:pt>
                <c:pt idx="1028">
                  <c:v>39941.0</c:v>
                </c:pt>
                <c:pt idx="1029">
                  <c:v>39944.0</c:v>
                </c:pt>
                <c:pt idx="1030">
                  <c:v>39945.0</c:v>
                </c:pt>
                <c:pt idx="1031">
                  <c:v>39946.0</c:v>
                </c:pt>
                <c:pt idx="1032">
                  <c:v>39947.0</c:v>
                </c:pt>
                <c:pt idx="1033">
                  <c:v>39948.0</c:v>
                </c:pt>
                <c:pt idx="1034">
                  <c:v>39951.0</c:v>
                </c:pt>
                <c:pt idx="1035">
                  <c:v>39952.0</c:v>
                </c:pt>
                <c:pt idx="1036">
                  <c:v>39953.0</c:v>
                </c:pt>
                <c:pt idx="1037">
                  <c:v>39954.0</c:v>
                </c:pt>
                <c:pt idx="1038">
                  <c:v>39955.0</c:v>
                </c:pt>
                <c:pt idx="1039">
                  <c:v>39958.0</c:v>
                </c:pt>
                <c:pt idx="1040">
                  <c:v>39959.0</c:v>
                </c:pt>
                <c:pt idx="1041">
                  <c:v>39960.0</c:v>
                </c:pt>
                <c:pt idx="1042">
                  <c:v>39961.0</c:v>
                </c:pt>
                <c:pt idx="1043">
                  <c:v>39962.0</c:v>
                </c:pt>
                <c:pt idx="1044">
                  <c:v>39965.0</c:v>
                </c:pt>
                <c:pt idx="1045">
                  <c:v>39966.0</c:v>
                </c:pt>
                <c:pt idx="1046">
                  <c:v>39967.0</c:v>
                </c:pt>
                <c:pt idx="1047">
                  <c:v>39968.0</c:v>
                </c:pt>
                <c:pt idx="1048">
                  <c:v>39969.0</c:v>
                </c:pt>
                <c:pt idx="1049">
                  <c:v>39972.0</c:v>
                </c:pt>
                <c:pt idx="1050">
                  <c:v>39973.0</c:v>
                </c:pt>
                <c:pt idx="1051">
                  <c:v>39974.0</c:v>
                </c:pt>
                <c:pt idx="1052">
                  <c:v>39975.0</c:v>
                </c:pt>
                <c:pt idx="1053">
                  <c:v>39976.0</c:v>
                </c:pt>
                <c:pt idx="1054">
                  <c:v>39979.0</c:v>
                </c:pt>
                <c:pt idx="1055">
                  <c:v>39980.0</c:v>
                </c:pt>
                <c:pt idx="1056">
                  <c:v>39981.0</c:v>
                </c:pt>
                <c:pt idx="1057">
                  <c:v>39982.0</c:v>
                </c:pt>
                <c:pt idx="1058">
                  <c:v>39983.0</c:v>
                </c:pt>
                <c:pt idx="1059">
                  <c:v>39986.0</c:v>
                </c:pt>
                <c:pt idx="1060">
                  <c:v>39987.0</c:v>
                </c:pt>
                <c:pt idx="1061">
                  <c:v>39988.0</c:v>
                </c:pt>
                <c:pt idx="1062">
                  <c:v>39989.0</c:v>
                </c:pt>
                <c:pt idx="1063">
                  <c:v>39990.0</c:v>
                </c:pt>
                <c:pt idx="1064">
                  <c:v>39993.0</c:v>
                </c:pt>
                <c:pt idx="1065">
                  <c:v>39994.0</c:v>
                </c:pt>
                <c:pt idx="1066">
                  <c:v>39995.0</c:v>
                </c:pt>
                <c:pt idx="1067">
                  <c:v>39996.0</c:v>
                </c:pt>
                <c:pt idx="1068">
                  <c:v>39997.0</c:v>
                </c:pt>
                <c:pt idx="1069">
                  <c:v>40000.0</c:v>
                </c:pt>
                <c:pt idx="1070">
                  <c:v>40001.0</c:v>
                </c:pt>
                <c:pt idx="1071">
                  <c:v>40002.0</c:v>
                </c:pt>
                <c:pt idx="1072">
                  <c:v>40003.0</c:v>
                </c:pt>
                <c:pt idx="1073">
                  <c:v>40004.0</c:v>
                </c:pt>
                <c:pt idx="1074">
                  <c:v>40007.0</c:v>
                </c:pt>
                <c:pt idx="1075">
                  <c:v>40008.0</c:v>
                </c:pt>
                <c:pt idx="1076">
                  <c:v>40009.0</c:v>
                </c:pt>
                <c:pt idx="1077">
                  <c:v>40010.0</c:v>
                </c:pt>
                <c:pt idx="1078">
                  <c:v>40011.0</c:v>
                </c:pt>
                <c:pt idx="1079">
                  <c:v>40014.0</c:v>
                </c:pt>
                <c:pt idx="1080">
                  <c:v>40015.0</c:v>
                </c:pt>
                <c:pt idx="1081">
                  <c:v>40016.0</c:v>
                </c:pt>
                <c:pt idx="1082">
                  <c:v>40017.0</c:v>
                </c:pt>
                <c:pt idx="1083">
                  <c:v>40018.0</c:v>
                </c:pt>
                <c:pt idx="1084">
                  <c:v>40021.0</c:v>
                </c:pt>
                <c:pt idx="1085">
                  <c:v>40022.0</c:v>
                </c:pt>
                <c:pt idx="1086">
                  <c:v>40023.0</c:v>
                </c:pt>
                <c:pt idx="1087">
                  <c:v>40024.0</c:v>
                </c:pt>
                <c:pt idx="1088">
                  <c:v>40025.0</c:v>
                </c:pt>
                <c:pt idx="1089">
                  <c:v>40028.0</c:v>
                </c:pt>
                <c:pt idx="1090">
                  <c:v>40029.0</c:v>
                </c:pt>
                <c:pt idx="1091">
                  <c:v>40030.0</c:v>
                </c:pt>
                <c:pt idx="1092">
                  <c:v>40031.0</c:v>
                </c:pt>
                <c:pt idx="1093">
                  <c:v>40032.0</c:v>
                </c:pt>
                <c:pt idx="1094">
                  <c:v>40035.0</c:v>
                </c:pt>
                <c:pt idx="1095">
                  <c:v>40036.0</c:v>
                </c:pt>
                <c:pt idx="1096">
                  <c:v>40037.0</c:v>
                </c:pt>
                <c:pt idx="1097">
                  <c:v>40038.0</c:v>
                </c:pt>
                <c:pt idx="1098">
                  <c:v>40039.0</c:v>
                </c:pt>
                <c:pt idx="1099">
                  <c:v>40042.0</c:v>
                </c:pt>
                <c:pt idx="1100">
                  <c:v>40043.0</c:v>
                </c:pt>
                <c:pt idx="1101">
                  <c:v>40044.0</c:v>
                </c:pt>
                <c:pt idx="1102">
                  <c:v>40045.0</c:v>
                </c:pt>
                <c:pt idx="1103">
                  <c:v>40046.0</c:v>
                </c:pt>
                <c:pt idx="1104">
                  <c:v>40049.0</c:v>
                </c:pt>
                <c:pt idx="1105">
                  <c:v>40050.0</c:v>
                </c:pt>
                <c:pt idx="1106">
                  <c:v>40051.0</c:v>
                </c:pt>
                <c:pt idx="1107">
                  <c:v>40052.0</c:v>
                </c:pt>
                <c:pt idx="1108">
                  <c:v>40053.0</c:v>
                </c:pt>
                <c:pt idx="1109">
                  <c:v>40056.0</c:v>
                </c:pt>
                <c:pt idx="1110">
                  <c:v>40057.0</c:v>
                </c:pt>
                <c:pt idx="1111">
                  <c:v>40058.0</c:v>
                </c:pt>
                <c:pt idx="1112">
                  <c:v>40059.0</c:v>
                </c:pt>
                <c:pt idx="1113">
                  <c:v>40060.0</c:v>
                </c:pt>
                <c:pt idx="1114">
                  <c:v>40063.0</c:v>
                </c:pt>
                <c:pt idx="1115">
                  <c:v>40064.0</c:v>
                </c:pt>
                <c:pt idx="1116">
                  <c:v>40065.0</c:v>
                </c:pt>
                <c:pt idx="1117">
                  <c:v>40066.0</c:v>
                </c:pt>
                <c:pt idx="1118">
                  <c:v>40067.0</c:v>
                </c:pt>
                <c:pt idx="1119">
                  <c:v>40070.0</c:v>
                </c:pt>
                <c:pt idx="1120">
                  <c:v>40071.0</c:v>
                </c:pt>
                <c:pt idx="1121">
                  <c:v>40072.0</c:v>
                </c:pt>
                <c:pt idx="1122">
                  <c:v>40073.0</c:v>
                </c:pt>
                <c:pt idx="1123">
                  <c:v>40074.0</c:v>
                </c:pt>
                <c:pt idx="1124">
                  <c:v>40077.0</c:v>
                </c:pt>
                <c:pt idx="1125">
                  <c:v>40078.0</c:v>
                </c:pt>
                <c:pt idx="1126">
                  <c:v>40079.0</c:v>
                </c:pt>
                <c:pt idx="1127">
                  <c:v>40080.0</c:v>
                </c:pt>
                <c:pt idx="1128">
                  <c:v>40081.0</c:v>
                </c:pt>
                <c:pt idx="1129">
                  <c:v>40084.0</c:v>
                </c:pt>
                <c:pt idx="1130">
                  <c:v>40085.0</c:v>
                </c:pt>
                <c:pt idx="1131">
                  <c:v>40086.0</c:v>
                </c:pt>
                <c:pt idx="1132">
                  <c:v>40087.0</c:v>
                </c:pt>
                <c:pt idx="1133">
                  <c:v>40088.0</c:v>
                </c:pt>
                <c:pt idx="1134">
                  <c:v>40091.0</c:v>
                </c:pt>
                <c:pt idx="1135">
                  <c:v>40092.0</c:v>
                </c:pt>
                <c:pt idx="1136">
                  <c:v>40093.0</c:v>
                </c:pt>
                <c:pt idx="1137">
                  <c:v>40094.0</c:v>
                </c:pt>
                <c:pt idx="1138">
                  <c:v>40095.0</c:v>
                </c:pt>
                <c:pt idx="1139">
                  <c:v>40098.0</c:v>
                </c:pt>
                <c:pt idx="1140">
                  <c:v>40099.0</c:v>
                </c:pt>
                <c:pt idx="1141">
                  <c:v>40100.0</c:v>
                </c:pt>
                <c:pt idx="1142">
                  <c:v>40101.0</c:v>
                </c:pt>
                <c:pt idx="1143">
                  <c:v>40102.0</c:v>
                </c:pt>
                <c:pt idx="1144">
                  <c:v>40105.0</c:v>
                </c:pt>
                <c:pt idx="1145">
                  <c:v>40106.0</c:v>
                </c:pt>
                <c:pt idx="1146">
                  <c:v>40107.0</c:v>
                </c:pt>
                <c:pt idx="1147">
                  <c:v>40108.0</c:v>
                </c:pt>
                <c:pt idx="1148">
                  <c:v>40109.0</c:v>
                </c:pt>
                <c:pt idx="1149">
                  <c:v>40112.0</c:v>
                </c:pt>
                <c:pt idx="1150">
                  <c:v>40113.0</c:v>
                </c:pt>
                <c:pt idx="1151">
                  <c:v>40114.0</c:v>
                </c:pt>
                <c:pt idx="1152">
                  <c:v>40115.0</c:v>
                </c:pt>
                <c:pt idx="1153">
                  <c:v>40116.0</c:v>
                </c:pt>
                <c:pt idx="1154">
                  <c:v>40119.0</c:v>
                </c:pt>
                <c:pt idx="1155">
                  <c:v>40120.0</c:v>
                </c:pt>
                <c:pt idx="1156">
                  <c:v>40121.0</c:v>
                </c:pt>
                <c:pt idx="1157">
                  <c:v>40122.0</c:v>
                </c:pt>
                <c:pt idx="1158">
                  <c:v>40123.0</c:v>
                </c:pt>
                <c:pt idx="1159">
                  <c:v>40126.0</c:v>
                </c:pt>
                <c:pt idx="1160">
                  <c:v>40127.0</c:v>
                </c:pt>
                <c:pt idx="1161">
                  <c:v>40128.0</c:v>
                </c:pt>
                <c:pt idx="1162">
                  <c:v>40129.0</c:v>
                </c:pt>
                <c:pt idx="1163">
                  <c:v>40130.0</c:v>
                </c:pt>
                <c:pt idx="1164">
                  <c:v>40133.0</c:v>
                </c:pt>
                <c:pt idx="1165">
                  <c:v>40134.0</c:v>
                </c:pt>
                <c:pt idx="1166">
                  <c:v>40135.0</c:v>
                </c:pt>
                <c:pt idx="1167">
                  <c:v>40136.0</c:v>
                </c:pt>
                <c:pt idx="1168">
                  <c:v>40137.0</c:v>
                </c:pt>
                <c:pt idx="1169">
                  <c:v>40140.0</c:v>
                </c:pt>
                <c:pt idx="1170">
                  <c:v>40141.0</c:v>
                </c:pt>
                <c:pt idx="1171">
                  <c:v>40142.0</c:v>
                </c:pt>
                <c:pt idx="1172">
                  <c:v>40143.0</c:v>
                </c:pt>
                <c:pt idx="1173">
                  <c:v>40144.0</c:v>
                </c:pt>
                <c:pt idx="1174">
                  <c:v>40147.0</c:v>
                </c:pt>
                <c:pt idx="1175">
                  <c:v>40148.0</c:v>
                </c:pt>
                <c:pt idx="1176">
                  <c:v>40149.0</c:v>
                </c:pt>
                <c:pt idx="1177">
                  <c:v>40150.0</c:v>
                </c:pt>
                <c:pt idx="1178">
                  <c:v>40151.0</c:v>
                </c:pt>
                <c:pt idx="1179">
                  <c:v>40154.0</c:v>
                </c:pt>
                <c:pt idx="1180">
                  <c:v>40155.0</c:v>
                </c:pt>
                <c:pt idx="1181">
                  <c:v>40156.0</c:v>
                </c:pt>
                <c:pt idx="1182">
                  <c:v>40157.0</c:v>
                </c:pt>
                <c:pt idx="1183">
                  <c:v>40158.0</c:v>
                </c:pt>
                <c:pt idx="1184">
                  <c:v>40161.0</c:v>
                </c:pt>
                <c:pt idx="1185">
                  <c:v>40163.0</c:v>
                </c:pt>
                <c:pt idx="1186">
                  <c:v>40164.0</c:v>
                </c:pt>
                <c:pt idx="1187">
                  <c:v>40165.0</c:v>
                </c:pt>
                <c:pt idx="1188">
                  <c:v>40168.0</c:v>
                </c:pt>
                <c:pt idx="1189">
                  <c:v>40169.0</c:v>
                </c:pt>
                <c:pt idx="1190">
                  <c:v>40170.0</c:v>
                </c:pt>
                <c:pt idx="1191">
                  <c:v>40171.0</c:v>
                </c:pt>
                <c:pt idx="1192">
                  <c:v>40175.0</c:v>
                </c:pt>
                <c:pt idx="1193">
                  <c:v>40176.0</c:v>
                </c:pt>
                <c:pt idx="1194">
                  <c:v>40177.0</c:v>
                </c:pt>
                <c:pt idx="1195">
                  <c:v>40178.0</c:v>
                </c:pt>
                <c:pt idx="1196">
                  <c:v>40182.0</c:v>
                </c:pt>
                <c:pt idx="1197">
                  <c:v>40183.0</c:v>
                </c:pt>
                <c:pt idx="1198">
                  <c:v>40184.0</c:v>
                </c:pt>
                <c:pt idx="1199">
                  <c:v>40185.0</c:v>
                </c:pt>
                <c:pt idx="1200">
                  <c:v>40186.0</c:v>
                </c:pt>
                <c:pt idx="1201">
                  <c:v>40189.0</c:v>
                </c:pt>
                <c:pt idx="1202">
                  <c:v>40190.0</c:v>
                </c:pt>
                <c:pt idx="1203">
                  <c:v>40191.0</c:v>
                </c:pt>
                <c:pt idx="1204">
                  <c:v>40192.0</c:v>
                </c:pt>
                <c:pt idx="1205">
                  <c:v>40193.0</c:v>
                </c:pt>
                <c:pt idx="1206">
                  <c:v>40196.0</c:v>
                </c:pt>
                <c:pt idx="1207">
                  <c:v>40197.0</c:v>
                </c:pt>
                <c:pt idx="1208">
                  <c:v>40198.0</c:v>
                </c:pt>
                <c:pt idx="1209">
                  <c:v>40199.0</c:v>
                </c:pt>
                <c:pt idx="1210">
                  <c:v>40200.0</c:v>
                </c:pt>
                <c:pt idx="1211">
                  <c:v>40203.0</c:v>
                </c:pt>
                <c:pt idx="1212">
                  <c:v>40204.0</c:v>
                </c:pt>
                <c:pt idx="1213">
                  <c:v>40205.0</c:v>
                </c:pt>
                <c:pt idx="1214">
                  <c:v>40206.0</c:v>
                </c:pt>
                <c:pt idx="1215">
                  <c:v>40207.0</c:v>
                </c:pt>
                <c:pt idx="1216">
                  <c:v>40210.0</c:v>
                </c:pt>
                <c:pt idx="1217">
                  <c:v>40211.0</c:v>
                </c:pt>
                <c:pt idx="1218">
                  <c:v>40212.0</c:v>
                </c:pt>
                <c:pt idx="1219">
                  <c:v>40213.0</c:v>
                </c:pt>
                <c:pt idx="1220">
                  <c:v>40214.0</c:v>
                </c:pt>
                <c:pt idx="1221">
                  <c:v>40217.0</c:v>
                </c:pt>
                <c:pt idx="1222">
                  <c:v>40218.0</c:v>
                </c:pt>
                <c:pt idx="1223">
                  <c:v>40219.0</c:v>
                </c:pt>
                <c:pt idx="1224">
                  <c:v>40220.0</c:v>
                </c:pt>
                <c:pt idx="1225">
                  <c:v>40221.0</c:v>
                </c:pt>
                <c:pt idx="1226">
                  <c:v>40224.0</c:v>
                </c:pt>
                <c:pt idx="1227">
                  <c:v>40225.0</c:v>
                </c:pt>
                <c:pt idx="1228">
                  <c:v>40226.0</c:v>
                </c:pt>
                <c:pt idx="1229">
                  <c:v>40227.0</c:v>
                </c:pt>
                <c:pt idx="1230">
                  <c:v>40228.0</c:v>
                </c:pt>
                <c:pt idx="1231">
                  <c:v>40231.0</c:v>
                </c:pt>
                <c:pt idx="1232">
                  <c:v>40232.0</c:v>
                </c:pt>
                <c:pt idx="1233">
                  <c:v>40233.0</c:v>
                </c:pt>
                <c:pt idx="1234">
                  <c:v>40234.0</c:v>
                </c:pt>
                <c:pt idx="1235">
                  <c:v>40235.0</c:v>
                </c:pt>
                <c:pt idx="1236">
                  <c:v>40238.0</c:v>
                </c:pt>
                <c:pt idx="1237">
                  <c:v>40239.0</c:v>
                </c:pt>
                <c:pt idx="1238">
                  <c:v>40240.0</c:v>
                </c:pt>
                <c:pt idx="1239">
                  <c:v>40241.0</c:v>
                </c:pt>
                <c:pt idx="1240">
                  <c:v>40242.0</c:v>
                </c:pt>
                <c:pt idx="1241">
                  <c:v>40245.0</c:v>
                </c:pt>
                <c:pt idx="1242">
                  <c:v>40246.0</c:v>
                </c:pt>
                <c:pt idx="1243">
                  <c:v>40247.0</c:v>
                </c:pt>
                <c:pt idx="1244">
                  <c:v>40248.0</c:v>
                </c:pt>
                <c:pt idx="1245">
                  <c:v>40249.0</c:v>
                </c:pt>
                <c:pt idx="1246">
                  <c:v>40252.0</c:v>
                </c:pt>
                <c:pt idx="1247">
                  <c:v>40253.0</c:v>
                </c:pt>
                <c:pt idx="1248">
                  <c:v>40254.0</c:v>
                </c:pt>
                <c:pt idx="1249">
                  <c:v>40255.0</c:v>
                </c:pt>
                <c:pt idx="1250">
                  <c:v>40256.0</c:v>
                </c:pt>
                <c:pt idx="1251">
                  <c:v>40259.0</c:v>
                </c:pt>
                <c:pt idx="1252">
                  <c:v>40260.0</c:v>
                </c:pt>
                <c:pt idx="1253">
                  <c:v>40261.0</c:v>
                </c:pt>
                <c:pt idx="1254">
                  <c:v>40262.0</c:v>
                </c:pt>
                <c:pt idx="1255">
                  <c:v>40263.0</c:v>
                </c:pt>
                <c:pt idx="1256">
                  <c:v>40266.0</c:v>
                </c:pt>
                <c:pt idx="1257">
                  <c:v>40267.0</c:v>
                </c:pt>
                <c:pt idx="1258">
                  <c:v>40268.0</c:v>
                </c:pt>
                <c:pt idx="1259">
                  <c:v>40269.0</c:v>
                </c:pt>
                <c:pt idx="1260">
                  <c:v>40273.0</c:v>
                </c:pt>
                <c:pt idx="1261">
                  <c:v>40274.0</c:v>
                </c:pt>
                <c:pt idx="1262">
                  <c:v>40275.0</c:v>
                </c:pt>
                <c:pt idx="1263">
                  <c:v>40276.0</c:v>
                </c:pt>
                <c:pt idx="1264">
                  <c:v>40277.0</c:v>
                </c:pt>
                <c:pt idx="1265">
                  <c:v>40280.0</c:v>
                </c:pt>
                <c:pt idx="1266">
                  <c:v>40281.0</c:v>
                </c:pt>
                <c:pt idx="1267">
                  <c:v>40282.0</c:v>
                </c:pt>
                <c:pt idx="1268">
                  <c:v>40283.0</c:v>
                </c:pt>
                <c:pt idx="1269">
                  <c:v>40284.0</c:v>
                </c:pt>
                <c:pt idx="1270">
                  <c:v>40287.0</c:v>
                </c:pt>
                <c:pt idx="1271">
                  <c:v>40288.0</c:v>
                </c:pt>
                <c:pt idx="1272">
                  <c:v>40289.0</c:v>
                </c:pt>
                <c:pt idx="1273">
                  <c:v>40290.0</c:v>
                </c:pt>
                <c:pt idx="1274">
                  <c:v>40291.0</c:v>
                </c:pt>
                <c:pt idx="1275">
                  <c:v>40294.0</c:v>
                </c:pt>
                <c:pt idx="1276">
                  <c:v>40295.0</c:v>
                </c:pt>
                <c:pt idx="1277">
                  <c:v>40296.0</c:v>
                </c:pt>
                <c:pt idx="1278">
                  <c:v>40297.0</c:v>
                </c:pt>
                <c:pt idx="1279">
                  <c:v>40298.0</c:v>
                </c:pt>
                <c:pt idx="1280">
                  <c:v>40301.0</c:v>
                </c:pt>
                <c:pt idx="1281">
                  <c:v>40302.0</c:v>
                </c:pt>
                <c:pt idx="1282">
                  <c:v>40303.0</c:v>
                </c:pt>
                <c:pt idx="1283">
                  <c:v>40304.0</c:v>
                </c:pt>
                <c:pt idx="1284">
                  <c:v>40305.0</c:v>
                </c:pt>
                <c:pt idx="1285">
                  <c:v>40308.0</c:v>
                </c:pt>
                <c:pt idx="1286">
                  <c:v>40309.0</c:v>
                </c:pt>
                <c:pt idx="1287">
                  <c:v>40310.0</c:v>
                </c:pt>
                <c:pt idx="1288">
                  <c:v>40311.0</c:v>
                </c:pt>
                <c:pt idx="1289">
                  <c:v>40312.0</c:v>
                </c:pt>
                <c:pt idx="1290">
                  <c:v>40315.0</c:v>
                </c:pt>
                <c:pt idx="1291">
                  <c:v>40316.0</c:v>
                </c:pt>
                <c:pt idx="1292">
                  <c:v>40317.0</c:v>
                </c:pt>
                <c:pt idx="1293">
                  <c:v>40318.0</c:v>
                </c:pt>
                <c:pt idx="1294">
                  <c:v>40319.0</c:v>
                </c:pt>
                <c:pt idx="1295">
                  <c:v>40322.0</c:v>
                </c:pt>
                <c:pt idx="1296">
                  <c:v>40323.0</c:v>
                </c:pt>
                <c:pt idx="1297">
                  <c:v>40324.0</c:v>
                </c:pt>
                <c:pt idx="1298">
                  <c:v>40325.0</c:v>
                </c:pt>
                <c:pt idx="1299">
                  <c:v>40326.0</c:v>
                </c:pt>
                <c:pt idx="1300">
                  <c:v>40329.0</c:v>
                </c:pt>
                <c:pt idx="1301">
                  <c:v>40330.0</c:v>
                </c:pt>
                <c:pt idx="1302">
                  <c:v>40331.0</c:v>
                </c:pt>
                <c:pt idx="1303">
                  <c:v>40332.0</c:v>
                </c:pt>
                <c:pt idx="1304">
                  <c:v>40333.0</c:v>
                </c:pt>
                <c:pt idx="1305">
                  <c:v>40336.0</c:v>
                </c:pt>
                <c:pt idx="1306">
                  <c:v>40337.0</c:v>
                </c:pt>
                <c:pt idx="1307">
                  <c:v>40338.0</c:v>
                </c:pt>
                <c:pt idx="1308">
                  <c:v>40339.0</c:v>
                </c:pt>
                <c:pt idx="1309">
                  <c:v>40340.0</c:v>
                </c:pt>
                <c:pt idx="1310">
                  <c:v>40343.0</c:v>
                </c:pt>
                <c:pt idx="1311">
                  <c:v>40344.0</c:v>
                </c:pt>
                <c:pt idx="1312">
                  <c:v>40345.0</c:v>
                </c:pt>
                <c:pt idx="1313">
                  <c:v>40346.0</c:v>
                </c:pt>
                <c:pt idx="1314">
                  <c:v>40347.0</c:v>
                </c:pt>
                <c:pt idx="1315">
                  <c:v>40350.0</c:v>
                </c:pt>
                <c:pt idx="1316">
                  <c:v>40351.0</c:v>
                </c:pt>
                <c:pt idx="1317">
                  <c:v>40352.0</c:v>
                </c:pt>
                <c:pt idx="1318">
                  <c:v>40353.0</c:v>
                </c:pt>
                <c:pt idx="1319">
                  <c:v>40354.0</c:v>
                </c:pt>
                <c:pt idx="1320">
                  <c:v>40357.0</c:v>
                </c:pt>
                <c:pt idx="1321">
                  <c:v>40358.0</c:v>
                </c:pt>
                <c:pt idx="1322">
                  <c:v>40359.0</c:v>
                </c:pt>
                <c:pt idx="1323">
                  <c:v>40360.0</c:v>
                </c:pt>
                <c:pt idx="1324">
                  <c:v>40361.0</c:v>
                </c:pt>
                <c:pt idx="1325">
                  <c:v>40364.0</c:v>
                </c:pt>
                <c:pt idx="1326">
                  <c:v>40365.0</c:v>
                </c:pt>
                <c:pt idx="1327">
                  <c:v>40366.0</c:v>
                </c:pt>
                <c:pt idx="1328">
                  <c:v>40367.0</c:v>
                </c:pt>
                <c:pt idx="1329">
                  <c:v>40368.0</c:v>
                </c:pt>
                <c:pt idx="1330">
                  <c:v>40371.0</c:v>
                </c:pt>
                <c:pt idx="1331">
                  <c:v>40372.0</c:v>
                </c:pt>
                <c:pt idx="1332">
                  <c:v>40373.0</c:v>
                </c:pt>
                <c:pt idx="1333">
                  <c:v>40374.0</c:v>
                </c:pt>
                <c:pt idx="1334">
                  <c:v>40375.0</c:v>
                </c:pt>
                <c:pt idx="1335">
                  <c:v>40378.0</c:v>
                </c:pt>
                <c:pt idx="1336">
                  <c:v>40379.0</c:v>
                </c:pt>
                <c:pt idx="1337">
                  <c:v>40380.0</c:v>
                </c:pt>
                <c:pt idx="1338">
                  <c:v>40381.0</c:v>
                </c:pt>
                <c:pt idx="1339">
                  <c:v>40382.0</c:v>
                </c:pt>
                <c:pt idx="1340">
                  <c:v>40385.0</c:v>
                </c:pt>
                <c:pt idx="1341">
                  <c:v>40386.0</c:v>
                </c:pt>
                <c:pt idx="1342">
                  <c:v>40387.0</c:v>
                </c:pt>
                <c:pt idx="1343">
                  <c:v>40388.0</c:v>
                </c:pt>
                <c:pt idx="1344">
                  <c:v>40389.0</c:v>
                </c:pt>
                <c:pt idx="1345">
                  <c:v>40392.0</c:v>
                </c:pt>
                <c:pt idx="1346">
                  <c:v>40393.0</c:v>
                </c:pt>
                <c:pt idx="1347">
                  <c:v>40394.0</c:v>
                </c:pt>
                <c:pt idx="1348">
                  <c:v>40395.0</c:v>
                </c:pt>
                <c:pt idx="1349">
                  <c:v>40396.0</c:v>
                </c:pt>
                <c:pt idx="1350">
                  <c:v>40399.0</c:v>
                </c:pt>
                <c:pt idx="1351">
                  <c:v>40400.0</c:v>
                </c:pt>
                <c:pt idx="1352">
                  <c:v>40401.0</c:v>
                </c:pt>
                <c:pt idx="1353">
                  <c:v>40402.0</c:v>
                </c:pt>
                <c:pt idx="1354">
                  <c:v>40403.0</c:v>
                </c:pt>
                <c:pt idx="1355">
                  <c:v>40406.0</c:v>
                </c:pt>
                <c:pt idx="1356">
                  <c:v>40407.0</c:v>
                </c:pt>
                <c:pt idx="1357">
                  <c:v>40408.0</c:v>
                </c:pt>
                <c:pt idx="1358">
                  <c:v>40409.0</c:v>
                </c:pt>
                <c:pt idx="1359">
                  <c:v>40410.0</c:v>
                </c:pt>
                <c:pt idx="1360">
                  <c:v>40413.0</c:v>
                </c:pt>
                <c:pt idx="1361">
                  <c:v>40414.0</c:v>
                </c:pt>
                <c:pt idx="1362">
                  <c:v>40415.0</c:v>
                </c:pt>
                <c:pt idx="1363">
                  <c:v>40416.0</c:v>
                </c:pt>
                <c:pt idx="1364">
                  <c:v>40417.0</c:v>
                </c:pt>
                <c:pt idx="1365">
                  <c:v>40420.0</c:v>
                </c:pt>
                <c:pt idx="1366">
                  <c:v>40421.0</c:v>
                </c:pt>
                <c:pt idx="1367">
                  <c:v>40422.0</c:v>
                </c:pt>
                <c:pt idx="1368">
                  <c:v>40423.0</c:v>
                </c:pt>
                <c:pt idx="1369">
                  <c:v>40424.0</c:v>
                </c:pt>
                <c:pt idx="1370">
                  <c:v>40427.0</c:v>
                </c:pt>
                <c:pt idx="1371">
                  <c:v>40428.0</c:v>
                </c:pt>
                <c:pt idx="1372">
                  <c:v>40429.0</c:v>
                </c:pt>
                <c:pt idx="1373">
                  <c:v>40430.0</c:v>
                </c:pt>
                <c:pt idx="1374">
                  <c:v>40431.0</c:v>
                </c:pt>
                <c:pt idx="1375">
                  <c:v>40434.0</c:v>
                </c:pt>
                <c:pt idx="1376">
                  <c:v>40435.0</c:v>
                </c:pt>
                <c:pt idx="1377">
                  <c:v>40436.0</c:v>
                </c:pt>
                <c:pt idx="1378">
                  <c:v>40437.0</c:v>
                </c:pt>
                <c:pt idx="1379">
                  <c:v>40438.0</c:v>
                </c:pt>
                <c:pt idx="1380">
                  <c:v>40441.0</c:v>
                </c:pt>
                <c:pt idx="1381">
                  <c:v>40442.0</c:v>
                </c:pt>
                <c:pt idx="1382">
                  <c:v>40443.0</c:v>
                </c:pt>
                <c:pt idx="1383">
                  <c:v>40444.0</c:v>
                </c:pt>
                <c:pt idx="1384">
                  <c:v>40445.0</c:v>
                </c:pt>
                <c:pt idx="1385">
                  <c:v>40448.0</c:v>
                </c:pt>
                <c:pt idx="1386">
                  <c:v>40449.0</c:v>
                </c:pt>
                <c:pt idx="1387">
                  <c:v>40450.0</c:v>
                </c:pt>
                <c:pt idx="1388">
                  <c:v>40451.0</c:v>
                </c:pt>
                <c:pt idx="1389">
                  <c:v>40452.0</c:v>
                </c:pt>
                <c:pt idx="1390">
                  <c:v>40455.0</c:v>
                </c:pt>
                <c:pt idx="1391">
                  <c:v>40456.0</c:v>
                </c:pt>
                <c:pt idx="1392">
                  <c:v>40457.0</c:v>
                </c:pt>
                <c:pt idx="1393">
                  <c:v>40458.0</c:v>
                </c:pt>
                <c:pt idx="1394">
                  <c:v>40459.0</c:v>
                </c:pt>
                <c:pt idx="1395">
                  <c:v>40462.0</c:v>
                </c:pt>
                <c:pt idx="1396">
                  <c:v>40463.0</c:v>
                </c:pt>
                <c:pt idx="1397">
                  <c:v>40464.0</c:v>
                </c:pt>
                <c:pt idx="1398">
                  <c:v>40465.0</c:v>
                </c:pt>
                <c:pt idx="1399">
                  <c:v>40466.0</c:v>
                </c:pt>
                <c:pt idx="1400">
                  <c:v>40469.0</c:v>
                </c:pt>
                <c:pt idx="1401">
                  <c:v>40470.0</c:v>
                </c:pt>
                <c:pt idx="1402">
                  <c:v>40471.0</c:v>
                </c:pt>
                <c:pt idx="1403">
                  <c:v>40472.0</c:v>
                </c:pt>
                <c:pt idx="1404">
                  <c:v>40473.0</c:v>
                </c:pt>
                <c:pt idx="1405">
                  <c:v>40476.0</c:v>
                </c:pt>
                <c:pt idx="1406">
                  <c:v>40477.0</c:v>
                </c:pt>
                <c:pt idx="1407">
                  <c:v>40478.0</c:v>
                </c:pt>
                <c:pt idx="1408">
                  <c:v>40479.0</c:v>
                </c:pt>
                <c:pt idx="1409">
                  <c:v>40480.0</c:v>
                </c:pt>
                <c:pt idx="1410">
                  <c:v>40483.0</c:v>
                </c:pt>
                <c:pt idx="1411">
                  <c:v>40484.0</c:v>
                </c:pt>
                <c:pt idx="1412">
                  <c:v>40485.0</c:v>
                </c:pt>
                <c:pt idx="1413">
                  <c:v>40486.0</c:v>
                </c:pt>
                <c:pt idx="1414">
                  <c:v>40487.0</c:v>
                </c:pt>
                <c:pt idx="1415">
                  <c:v>40490.0</c:v>
                </c:pt>
                <c:pt idx="1416">
                  <c:v>40491.0</c:v>
                </c:pt>
                <c:pt idx="1417">
                  <c:v>40492.0</c:v>
                </c:pt>
                <c:pt idx="1418">
                  <c:v>40493.0</c:v>
                </c:pt>
                <c:pt idx="1419">
                  <c:v>40494.0</c:v>
                </c:pt>
                <c:pt idx="1420">
                  <c:v>40497.0</c:v>
                </c:pt>
                <c:pt idx="1421">
                  <c:v>40498.0</c:v>
                </c:pt>
                <c:pt idx="1422">
                  <c:v>40499.0</c:v>
                </c:pt>
                <c:pt idx="1423">
                  <c:v>40500.0</c:v>
                </c:pt>
                <c:pt idx="1424">
                  <c:v>40501.0</c:v>
                </c:pt>
                <c:pt idx="1425">
                  <c:v>40504.0</c:v>
                </c:pt>
                <c:pt idx="1426">
                  <c:v>40505.0</c:v>
                </c:pt>
                <c:pt idx="1427">
                  <c:v>40506.0</c:v>
                </c:pt>
                <c:pt idx="1428">
                  <c:v>40507.0</c:v>
                </c:pt>
                <c:pt idx="1429">
                  <c:v>40508.0</c:v>
                </c:pt>
                <c:pt idx="1430">
                  <c:v>40511.0</c:v>
                </c:pt>
                <c:pt idx="1431">
                  <c:v>40512.0</c:v>
                </c:pt>
                <c:pt idx="1432">
                  <c:v>40513.0</c:v>
                </c:pt>
                <c:pt idx="1433">
                  <c:v>40514.0</c:v>
                </c:pt>
                <c:pt idx="1434">
                  <c:v>40515.0</c:v>
                </c:pt>
                <c:pt idx="1435">
                  <c:v>40518.0</c:v>
                </c:pt>
                <c:pt idx="1436">
                  <c:v>40519.0</c:v>
                </c:pt>
                <c:pt idx="1437">
                  <c:v>40520.0</c:v>
                </c:pt>
                <c:pt idx="1438">
                  <c:v>40521.0</c:v>
                </c:pt>
                <c:pt idx="1439">
                  <c:v>40522.0</c:v>
                </c:pt>
                <c:pt idx="1440">
                  <c:v>40525.0</c:v>
                </c:pt>
                <c:pt idx="1441">
                  <c:v>40526.0</c:v>
                </c:pt>
                <c:pt idx="1442">
                  <c:v>40527.0</c:v>
                </c:pt>
                <c:pt idx="1443">
                  <c:v>40528.0</c:v>
                </c:pt>
                <c:pt idx="1444">
                  <c:v>40529.0</c:v>
                </c:pt>
                <c:pt idx="1445">
                  <c:v>40532.0</c:v>
                </c:pt>
                <c:pt idx="1446">
                  <c:v>40534.0</c:v>
                </c:pt>
                <c:pt idx="1447">
                  <c:v>40535.0</c:v>
                </c:pt>
                <c:pt idx="1448">
                  <c:v>40536.0</c:v>
                </c:pt>
                <c:pt idx="1449">
                  <c:v>40539.0</c:v>
                </c:pt>
                <c:pt idx="1450">
                  <c:v>40540.0</c:v>
                </c:pt>
                <c:pt idx="1451">
                  <c:v>40541.0</c:v>
                </c:pt>
                <c:pt idx="1452">
                  <c:v>40542.0</c:v>
                </c:pt>
                <c:pt idx="1453">
                  <c:v>40543.0</c:v>
                </c:pt>
                <c:pt idx="1454">
                  <c:v>40546.0</c:v>
                </c:pt>
                <c:pt idx="1455">
                  <c:v>40547.0</c:v>
                </c:pt>
                <c:pt idx="1456">
                  <c:v>40548.0</c:v>
                </c:pt>
                <c:pt idx="1457">
                  <c:v>40549.0</c:v>
                </c:pt>
                <c:pt idx="1458">
                  <c:v>40550.0</c:v>
                </c:pt>
                <c:pt idx="1459">
                  <c:v>40553.0</c:v>
                </c:pt>
                <c:pt idx="1460">
                  <c:v>40554.0</c:v>
                </c:pt>
                <c:pt idx="1461">
                  <c:v>40555.0</c:v>
                </c:pt>
                <c:pt idx="1462">
                  <c:v>40556.0</c:v>
                </c:pt>
                <c:pt idx="1463">
                  <c:v>40557.0</c:v>
                </c:pt>
                <c:pt idx="1464">
                  <c:v>40560.0</c:v>
                </c:pt>
                <c:pt idx="1465">
                  <c:v>40561.0</c:v>
                </c:pt>
                <c:pt idx="1466">
                  <c:v>40562.0</c:v>
                </c:pt>
                <c:pt idx="1467">
                  <c:v>40563.0</c:v>
                </c:pt>
                <c:pt idx="1468">
                  <c:v>40564.0</c:v>
                </c:pt>
                <c:pt idx="1469">
                  <c:v>40567.0</c:v>
                </c:pt>
                <c:pt idx="1470">
                  <c:v>40568.0</c:v>
                </c:pt>
                <c:pt idx="1471">
                  <c:v>40569.0</c:v>
                </c:pt>
                <c:pt idx="1472">
                  <c:v>40570.0</c:v>
                </c:pt>
                <c:pt idx="1473">
                  <c:v>40571.0</c:v>
                </c:pt>
                <c:pt idx="1474">
                  <c:v>40574.0</c:v>
                </c:pt>
                <c:pt idx="1475">
                  <c:v>40575.0</c:v>
                </c:pt>
                <c:pt idx="1476">
                  <c:v>40576.0</c:v>
                </c:pt>
                <c:pt idx="1477">
                  <c:v>40577.0</c:v>
                </c:pt>
                <c:pt idx="1478">
                  <c:v>40578.0</c:v>
                </c:pt>
                <c:pt idx="1479">
                  <c:v>40581.0</c:v>
                </c:pt>
                <c:pt idx="1480">
                  <c:v>40582.0</c:v>
                </c:pt>
                <c:pt idx="1481">
                  <c:v>40583.0</c:v>
                </c:pt>
                <c:pt idx="1482">
                  <c:v>40584.0</c:v>
                </c:pt>
                <c:pt idx="1483">
                  <c:v>40585.0</c:v>
                </c:pt>
                <c:pt idx="1484">
                  <c:v>40588.0</c:v>
                </c:pt>
                <c:pt idx="1485">
                  <c:v>40589.0</c:v>
                </c:pt>
                <c:pt idx="1486">
                  <c:v>40590.0</c:v>
                </c:pt>
                <c:pt idx="1487">
                  <c:v>40591.0</c:v>
                </c:pt>
                <c:pt idx="1488">
                  <c:v>40592.0</c:v>
                </c:pt>
                <c:pt idx="1489">
                  <c:v>40595.0</c:v>
                </c:pt>
                <c:pt idx="1490">
                  <c:v>40596.0</c:v>
                </c:pt>
                <c:pt idx="1491">
                  <c:v>40597.0</c:v>
                </c:pt>
                <c:pt idx="1492">
                  <c:v>40598.0</c:v>
                </c:pt>
                <c:pt idx="1493">
                  <c:v>40599.0</c:v>
                </c:pt>
                <c:pt idx="1494">
                  <c:v>40602.0</c:v>
                </c:pt>
                <c:pt idx="1495">
                  <c:v>40603.0</c:v>
                </c:pt>
                <c:pt idx="1496">
                  <c:v>40604.0</c:v>
                </c:pt>
                <c:pt idx="1497">
                  <c:v>40605.0</c:v>
                </c:pt>
                <c:pt idx="1498">
                  <c:v>40606.0</c:v>
                </c:pt>
                <c:pt idx="1499">
                  <c:v>40609.0</c:v>
                </c:pt>
                <c:pt idx="1500">
                  <c:v>40610.0</c:v>
                </c:pt>
                <c:pt idx="1501">
                  <c:v>40611.0</c:v>
                </c:pt>
                <c:pt idx="1502">
                  <c:v>40612.0</c:v>
                </c:pt>
                <c:pt idx="1503">
                  <c:v>40613.0</c:v>
                </c:pt>
                <c:pt idx="1504">
                  <c:v>40616.0</c:v>
                </c:pt>
                <c:pt idx="1505">
                  <c:v>40617.0</c:v>
                </c:pt>
                <c:pt idx="1506">
                  <c:v>40618.0</c:v>
                </c:pt>
                <c:pt idx="1507">
                  <c:v>40619.0</c:v>
                </c:pt>
                <c:pt idx="1508">
                  <c:v>40620.0</c:v>
                </c:pt>
                <c:pt idx="1509">
                  <c:v>40623.0</c:v>
                </c:pt>
                <c:pt idx="1510">
                  <c:v>40624.0</c:v>
                </c:pt>
                <c:pt idx="1511">
                  <c:v>40625.0</c:v>
                </c:pt>
                <c:pt idx="1512">
                  <c:v>40626.0</c:v>
                </c:pt>
                <c:pt idx="1513">
                  <c:v>40627.0</c:v>
                </c:pt>
                <c:pt idx="1514">
                  <c:v>40630.0</c:v>
                </c:pt>
                <c:pt idx="1515">
                  <c:v>40631.0</c:v>
                </c:pt>
                <c:pt idx="1516">
                  <c:v>40632.0</c:v>
                </c:pt>
                <c:pt idx="1517">
                  <c:v>40633.0</c:v>
                </c:pt>
                <c:pt idx="1518">
                  <c:v>40634.0</c:v>
                </c:pt>
                <c:pt idx="1519">
                  <c:v>40637.0</c:v>
                </c:pt>
                <c:pt idx="1520">
                  <c:v>40638.0</c:v>
                </c:pt>
                <c:pt idx="1521">
                  <c:v>40639.0</c:v>
                </c:pt>
                <c:pt idx="1522">
                  <c:v>40640.0</c:v>
                </c:pt>
                <c:pt idx="1523">
                  <c:v>40641.0</c:v>
                </c:pt>
                <c:pt idx="1524">
                  <c:v>40644.0</c:v>
                </c:pt>
                <c:pt idx="1525">
                  <c:v>40645.0</c:v>
                </c:pt>
                <c:pt idx="1526">
                  <c:v>40646.0</c:v>
                </c:pt>
                <c:pt idx="1527">
                  <c:v>40647.0</c:v>
                </c:pt>
                <c:pt idx="1528">
                  <c:v>40648.0</c:v>
                </c:pt>
                <c:pt idx="1529">
                  <c:v>40651.0</c:v>
                </c:pt>
                <c:pt idx="1530">
                  <c:v>40652.0</c:v>
                </c:pt>
                <c:pt idx="1531">
                  <c:v>40653.0</c:v>
                </c:pt>
                <c:pt idx="1532">
                  <c:v>40654.0</c:v>
                </c:pt>
                <c:pt idx="1533">
                  <c:v>40658.0</c:v>
                </c:pt>
                <c:pt idx="1534">
                  <c:v>40659.0</c:v>
                </c:pt>
                <c:pt idx="1535">
                  <c:v>40660.0</c:v>
                </c:pt>
                <c:pt idx="1536">
                  <c:v>40661.0</c:v>
                </c:pt>
                <c:pt idx="1537">
                  <c:v>40662.0</c:v>
                </c:pt>
                <c:pt idx="1538">
                  <c:v>40665.0</c:v>
                </c:pt>
                <c:pt idx="1539">
                  <c:v>40666.0</c:v>
                </c:pt>
                <c:pt idx="1540">
                  <c:v>40667.0</c:v>
                </c:pt>
                <c:pt idx="1541">
                  <c:v>40668.0</c:v>
                </c:pt>
                <c:pt idx="1542">
                  <c:v>40669.0</c:v>
                </c:pt>
                <c:pt idx="1543">
                  <c:v>40672.0</c:v>
                </c:pt>
                <c:pt idx="1544">
                  <c:v>40673.0</c:v>
                </c:pt>
                <c:pt idx="1545">
                  <c:v>40674.0</c:v>
                </c:pt>
                <c:pt idx="1546">
                  <c:v>40675.0</c:v>
                </c:pt>
                <c:pt idx="1547">
                  <c:v>40676.0</c:v>
                </c:pt>
                <c:pt idx="1548">
                  <c:v>40679.0</c:v>
                </c:pt>
                <c:pt idx="1549">
                  <c:v>40680.0</c:v>
                </c:pt>
                <c:pt idx="1550">
                  <c:v>40681.0</c:v>
                </c:pt>
                <c:pt idx="1551">
                  <c:v>40682.0</c:v>
                </c:pt>
                <c:pt idx="1552">
                  <c:v>40683.0</c:v>
                </c:pt>
                <c:pt idx="1553">
                  <c:v>40686.0</c:v>
                </c:pt>
                <c:pt idx="1554">
                  <c:v>40687.0</c:v>
                </c:pt>
                <c:pt idx="1555">
                  <c:v>40688.0</c:v>
                </c:pt>
                <c:pt idx="1556">
                  <c:v>40689.0</c:v>
                </c:pt>
                <c:pt idx="1557">
                  <c:v>40690.0</c:v>
                </c:pt>
                <c:pt idx="1558">
                  <c:v>40693.0</c:v>
                </c:pt>
                <c:pt idx="1559">
                  <c:v>40694.0</c:v>
                </c:pt>
                <c:pt idx="1560">
                  <c:v>40695.0</c:v>
                </c:pt>
                <c:pt idx="1561">
                  <c:v>40696.0</c:v>
                </c:pt>
                <c:pt idx="1562">
                  <c:v>40697.0</c:v>
                </c:pt>
                <c:pt idx="1563">
                  <c:v>40700.0</c:v>
                </c:pt>
                <c:pt idx="1564">
                  <c:v>40701.0</c:v>
                </c:pt>
                <c:pt idx="1565">
                  <c:v>40702.0</c:v>
                </c:pt>
                <c:pt idx="1566">
                  <c:v>40703.0</c:v>
                </c:pt>
                <c:pt idx="1567">
                  <c:v>40704.0</c:v>
                </c:pt>
                <c:pt idx="1568">
                  <c:v>40707.0</c:v>
                </c:pt>
                <c:pt idx="1569">
                  <c:v>40708.0</c:v>
                </c:pt>
                <c:pt idx="1570">
                  <c:v>40709.0</c:v>
                </c:pt>
                <c:pt idx="1571">
                  <c:v>40710.0</c:v>
                </c:pt>
                <c:pt idx="1572">
                  <c:v>40711.0</c:v>
                </c:pt>
                <c:pt idx="1573">
                  <c:v>40714.0</c:v>
                </c:pt>
                <c:pt idx="1574">
                  <c:v>40715.0</c:v>
                </c:pt>
                <c:pt idx="1575">
                  <c:v>40716.0</c:v>
                </c:pt>
                <c:pt idx="1576">
                  <c:v>40717.0</c:v>
                </c:pt>
                <c:pt idx="1577">
                  <c:v>40718.0</c:v>
                </c:pt>
                <c:pt idx="1578">
                  <c:v>40721.0</c:v>
                </c:pt>
                <c:pt idx="1579">
                  <c:v>40722.0</c:v>
                </c:pt>
                <c:pt idx="1580">
                  <c:v>40723.0</c:v>
                </c:pt>
                <c:pt idx="1581">
                  <c:v>40724.0</c:v>
                </c:pt>
                <c:pt idx="1582">
                  <c:v>40725.0</c:v>
                </c:pt>
                <c:pt idx="1583">
                  <c:v>40728.0</c:v>
                </c:pt>
                <c:pt idx="1584">
                  <c:v>40729.0</c:v>
                </c:pt>
                <c:pt idx="1585">
                  <c:v>40730.0</c:v>
                </c:pt>
                <c:pt idx="1586">
                  <c:v>40731.0</c:v>
                </c:pt>
                <c:pt idx="1587">
                  <c:v>40732.0</c:v>
                </c:pt>
                <c:pt idx="1588">
                  <c:v>40735.0</c:v>
                </c:pt>
                <c:pt idx="1589">
                  <c:v>40736.0</c:v>
                </c:pt>
                <c:pt idx="1590">
                  <c:v>40737.0</c:v>
                </c:pt>
                <c:pt idx="1591">
                  <c:v>40738.0</c:v>
                </c:pt>
                <c:pt idx="1592">
                  <c:v>40739.0</c:v>
                </c:pt>
                <c:pt idx="1593">
                  <c:v>40742.0</c:v>
                </c:pt>
                <c:pt idx="1594">
                  <c:v>40743.0</c:v>
                </c:pt>
                <c:pt idx="1595">
                  <c:v>40744.0</c:v>
                </c:pt>
                <c:pt idx="1596">
                  <c:v>40745.0</c:v>
                </c:pt>
                <c:pt idx="1597">
                  <c:v>40746.0</c:v>
                </c:pt>
                <c:pt idx="1598">
                  <c:v>40749.0</c:v>
                </c:pt>
                <c:pt idx="1599">
                  <c:v>40750.0</c:v>
                </c:pt>
                <c:pt idx="1600">
                  <c:v>40751.0</c:v>
                </c:pt>
                <c:pt idx="1601">
                  <c:v>40752.0</c:v>
                </c:pt>
                <c:pt idx="1602">
                  <c:v>40753.0</c:v>
                </c:pt>
                <c:pt idx="1603">
                  <c:v>40756.0</c:v>
                </c:pt>
                <c:pt idx="1604">
                  <c:v>40757.0</c:v>
                </c:pt>
                <c:pt idx="1605">
                  <c:v>40758.0</c:v>
                </c:pt>
                <c:pt idx="1606">
                  <c:v>40759.0</c:v>
                </c:pt>
                <c:pt idx="1607">
                  <c:v>40760.0</c:v>
                </c:pt>
                <c:pt idx="1608">
                  <c:v>40763.0</c:v>
                </c:pt>
                <c:pt idx="1609">
                  <c:v>40764.0</c:v>
                </c:pt>
                <c:pt idx="1610">
                  <c:v>40765.0</c:v>
                </c:pt>
                <c:pt idx="1611">
                  <c:v>40766.0</c:v>
                </c:pt>
                <c:pt idx="1612">
                  <c:v>40767.0</c:v>
                </c:pt>
                <c:pt idx="1613">
                  <c:v>40770.0</c:v>
                </c:pt>
                <c:pt idx="1614">
                  <c:v>40771.0</c:v>
                </c:pt>
                <c:pt idx="1615">
                  <c:v>40772.0</c:v>
                </c:pt>
                <c:pt idx="1616">
                  <c:v>40773.0</c:v>
                </c:pt>
                <c:pt idx="1617">
                  <c:v>40774.0</c:v>
                </c:pt>
                <c:pt idx="1618">
                  <c:v>40777.0</c:v>
                </c:pt>
                <c:pt idx="1619">
                  <c:v>40778.0</c:v>
                </c:pt>
                <c:pt idx="1620">
                  <c:v>40779.0</c:v>
                </c:pt>
                <c:pt idx="1621">
                  <c:v>40780.0</c:v>
                </c:pt>
                <c:pt idx="1622">
                  <c:v>40781.0</c:v>
                </c:pt>
                <c:pt idx="1623">
                  <c:v>40784.0</c:v>
                </c:pt>
                <c:pt idx="1624">
                  <c:v>40785.0</c:v>
                </c:pt>
                <c:pt idx="1625">
                  <c:v>40786.0</c:v>
                </c:pt>
                <c:pt idx="1626">
                  <c:v>40787.0</c:v>
                </c:pt>
                <c:pt idx="1627">
                  <c:v>40788.0</c:v>
                </c:pt>
                <c:pt idx="1628">
                  <c:v>40791.0</c:v>
                </c:pt>
                <c:pt idx="1629">
                  <c:v>40792.0</c:v>
                </c:pt>
                <c:pt idx="1630">
                  <c:v>40793.0</c:v>
                </c:pt>
                <c:pt idx="1631">
                  <c:v>40794.0</c:v>
                </c:pt>
                <c:pt idx="1632">
                  <c:v>40795.0</c:v>
                </c:pt>
                <c:pt idx="1633">
                  <c:v>40798.0</c:v>
                </c:pt>
                <c:pt idx="1634">
                  <c:v>40799.0</c:v>
                </c:pt>
                <c:pt idx="1635">
                  <c:v>40800.0</c:v>
                </c:pt>
                <c:pt idx="1636">
                  <c:v>40801.0</c:v>
                </c:pt>
                <c:pt idx="1637">
                  <c:v>40802.0</c:v>
                </c:pt>
                <c:pt idx="1638">
                  <c:v>40805.0</c:v>
                </c:pt>
                <c:pt idx="1639">
                  <c:v>40806.0</c:v>
                </c:pt>
                <c:pt idx="1640">
                  <c:v>40807.0</c:v>
                </c:pt>
                <c:pt idx="1641">
                  <c:v>40808.0</c:v>
                </c:pt>
                <c:pt idx="1642">
                  <c:v>40809.0</c:v>
                </c:pt>
                <c:pt idx="1643">
                  <c:v>40812.0</c:v>
                </c:pt>
                <c:pt idx="1644">
                  <c:v>40813.0</c:v>
                </c:pt>
                <c:pt idx="1645">
                  <c:v>40814.0</c:v>
                </c:pt>
                <c:pt idx="1646">
                  <c:v>40815.0</c:v>
                </c:pt>
                <c:pt idx="1647">
                  <c:v>40816.0</c:v>
                </c:pt>
                <c:pt idx="1648">
                  <c:v>40819.0</c:v>
                </c:pt>
                <c:pt idx="1649">
                  <c:v>40820.0</c:v>
                </c:pt>
                <c:pt idx="1650">
                  <c:v>40821.0</c:v>
                </c:pt>
                <c:pt idx="1651">
                  <c:v>40822.0</c:v>
                </c:pt>
                <c:pt idx="1652">
                  <c:v>40823.0</c:v>
                </c:pt>
                <c:pt idx="1653">
                  <c:v>40826.0</c:v>
                </c:pt>
                <c:pt idx="1654">
                  <c:v>40827.0</c:v>
                </c:pt>
                <c:pt idx="1655">
                  <c:v>40828.0</c:v>
                </c:pt>
                <c:pt idx="1656">
                  <c:v>40829.0</c:v>
                </c:pt>
                <c:pt idx="1657">
                  <c:v>40830.0</c:v>
                </c:pt>
                <c:pt idx="1658">
                  <c:v>40833.0</c:v>
                </c:pt>
                <c:pt idx="1659">
                  <c:v>40834.0</c:v>
                </c:pt>
                <c:pt idx="1660">
                  <c:v>40835.0</c:v>
                </c:pt>
                <c:pt idx="1661">
                  <c:v>40836.0</c:v>
                </c:pt>
                <c:pt idx="1662">
                  <c:v>40837.0</c:v>
                </c:pt>
                <c:pt idx="1663">
                  <c:v>40840.0</c:v>
                </c:pt>
                <c:pt idx="1664">
                  <c:v>40841.0</c:v>
                </c:pt>
                <c:pt idx="1665">
                  <c:v>40842.0</c:v>
                </c:pt>
                <c:pt idx="1666">
                  <c:v>40843.0</c:v>
                </c:pt>
                <c:pt idx="1667">
                  <c:v>40844.0</c:v>
                </c:pt>
                <c:pt idx="1668">
                  <c:v>40847.0</c:v>
                </c:pt>
                <c:pt idx="1669">
                  <c:v>40848.0</c:v>
                </c:pt>
                <c:pt idx="1670">
                  <c:v>40849.0</c:v>
                </c:pt>
                <c:pt idx="1671">
                  <c:v>40850.0</c:v>
                </c:pt>
                <c:pt idx="1672">
                  <c:v>40851.0</c:v>
                </c:pt>
                <c:pt idx="1673">
                  <c:v>40854.0</c:v>
                </c:pt>
                <c:pt idx="1674">
                  <c:v>40855.0</c:v>
                </c:pt>
                <c:pt idx="1675">
                  <c:v>40856.0</c:v>
                </c:pt>
                <c:pt idx="1676">
                  <c:v>40857.0</c:v>
                </c:pt>
                <c:pt idx="1677">
                  <c:v>40858.0</c:v>
                </c:pt>
                <c:pt idx="1678">
                  <c:v>40861.0</c:v>
                </c:pt>
                <c:pt idx="1679">
                  <c:v>40862.0</c:v>
                </c:pt>
                <c:pt idx="1680">
                  <c:v>40863.0</c:v>
                </c:pt>
                <c:pt idx="1681">
                  <c:v>40864.0</c:v>
                </c:pt>
                <c:pt idx="1682">
                  <c:v>40865.0</c:v>
                </c:pt>
                <c:pt idx="1683">
                  <c:v>40868.0</c:v>
                </c:pt>
                <c:pt idx="1684">
                  <c:v>40869.0</c:v>
                </c:pt>
                <c:pt idx="1685">
                  <c:v>40870.0</c:v>
                </c:pt>
                <c:pt idx="1686">
                  <c:v>40871.0</c:v>
                </c:pt>
                <c:pt idx="1687">
                  <c:v>40872.0</c:v>
                </c:pt>
                <c:pt idx="1688">
                  <c:v>40875.0</c:v>
                </c:pt>
                <c:pt idx="1689">
                  <c:v>40876.0</c:v>
                </c:pt>
                <c:pt idx="1690">
                  <c:v>40877.0</c:v>
                </c:pt>
                <c:pt idx="1691">
                  <c:v>40878.0</c:v>
                </c:pt>
                <c:pt idx="1692">
                  <c:v>40879.0</c:v>
                </c:pt>
                <c:pt idx="1693">
                  <c:v>40882.0</c:v>
                </c:pt>
                <c:pt idx="1694">
                  <c:v>40883.0</c:v>
                </c:pt>
                <c:pt idx="1695">
                  <c:v>40884.0</c:v>
                </c:pt>
                <c:pt idx="1696">
                  <c:v>40885.0</c:v>
                </c:pt>
                <c:pt idx="1697">
                  <c:v>40886.0</c:v>
                </c:pt>
                <c:pt idx="1698">
                  <c:v>40889.0</c:v>
                </c:pt>
                <c:pt idx="1699">
                  <c:v>40890.0</c:v>
                </c:pt>
                <c:pt idx="1700">
                  <c:v>40891.0</c:v>
                </c:pt>
                <c:pt idx="1701">
                  <c:v>40892.0</c:v>
                </c:pt>
                <c:pt idx="1702">
                  <c:v>40893.0</c:v>
                </c:pt>
                <c:pt idx="1703">
                  <c:v>40896.0</c:v>
                </c:pt>
                <c:pt idx="1704">
                  <c:v>40898.0</c:v>
                </c:pt>
                <c:pt idx="1705">
                  <c:v>40899.0</c:v>
                </c:pt>
                <c:pt idx="1706">
                  <c:v>40900.0</c:v>
                </c:pt>
                <c:pt idx="1707">
                  <c:v>40904.0</c:v>
                </c:pt>
                <c:pt idx="1708">
                  <c:v>40905.0</c:v>
                </c:pt>
                <c:pt idx="1709">
                  <c:v>40906.0</c:v>
                </c:pt>
                <c:pt idx="1710">
                  <c:v>40907.0</c:v>
                </c:pt>
                <c:pt idx="1711">
                  <c:v>40911.0</c:v>
                </c:pt>
                <c:pt idx="1712">
                  <c:v>40912.0</c:v>
                </c:pt>
                <c:pt idx="1713">
                  <c:v>40913.0</c:v>
                </c:pt>
                <c:pt idx="1714">
                  <c:v>40914.0</c:v>
                </c:pt>
                <c:pt idx="1715">
                  <c:v>40917.0</c:v>
                </c:pt>
                <c:pt idx="1716">
                  <c:v>40918.0</c:v>
                </c:pt>
                <c:pt idx="1717">
                  <c:v>40919.0</c:v>
                </c:pt>
                <c:pt idx="1718">
                  <c:v>40920.0</c:v>
                </c:pt>
                <c:pt idx="1719">
                  <c:v>40921.0</c:v>
                </c:pt>
                <c:pt idx="1720">
                  <c:v>40924.0</c:v>
                </c:pt>
                <c:pt idx="1721">
                  <c:v>40925.0</c:v>
                </c:pt>
                <c:pt idx="1722">
                  <c:v>40926.0</c:v>
                </c:pt>
                <c:pt idx="1723">
                  <c:v>40927.0</c:v>
                </c:pt>
                <c:pt idx="1724">
                  <c:v>40928.0</c:v>
                </c:pt>
                <c:pt idx="1725">
                  <c:v>40931.0</c:v>
                </c:pt>
                <c:pt idx="1726">
                  <c:v>40932.0</c:v>
                </c:pt>
                <c:pt idx="1727">
                  <c:v>40933.0</c:v>
                </c:pt>
                <c:pt idx="1728">
                  <c:v>40934.0</c:v>
                </c:pt>
                <c:pt idx="1729">
                  <c:v>40935.0</c:v>
                </c:pt>
                <c:pt idx="1730">
                  <c:v>40938.0</c:v>
                </c:pt>
                <c:pt idx="1731">
                  <c:v>40939.0</c:v>
                </c:pt>
                <c:pt idx="1732">
                  <c:v>40940.0</c:v>
                </c:pt>
                <c:pt idx="1733">
                  <c:v>40941.0</c:v>
                </c:pt>
                <c:pt idx="1734">
                  <c:v>40942.0</c:v>
                </c:pt>
                <c:pt idx="1735">
                  <c:v>40945.0</c:v>
                </c:pt>
                <c:pt idx="1736">
                  <c:v>40946.0</c:v>
                </c:pt>
                <c:pt idx="1737">
                  <c:v>40947.0</c:v>
                </c:pt>
                <c:pt idx="1738">
                  <c:v>40948.0</c:v>
                </c:pt>
                <c:pt idx="1739">
                  <c:v>40949.0</c:v>
                </c:pt>
                <c:pt idx="1740">
                  <c:v>40952.0</c:v>
                </c:pt>
                <c:pt idx="1741">
                  <c:v>40953.0</c:v>
                </c:pt>
                <c:pt idx="1742">
                  <c:v>40954.0</c:v>
                </c:pt>
                <c:pt idx="1743">
                  <c:v>40955.0</c:v>
                </c:pt>
                <c:pt idx="1744">
                  <c:v>40956.0</c:v>
                </c:pt>
                <c:pt idx="1745">
                  <c:v>40959.0</c:v>
                </c:pt>
                <c:pt idx="1746">
                  <c:v>40960.0</c:v>
                </c:pt>
                <c:pt idx="1747">
                  <c:v>40961.0</c:v>
                </c:pt>
                <c:pt idx="1748">
                  <c:v>40962.0</c:v>
                </c:pt>
                <c:pt idx="1749">
                  <c:v>40963.0</c:v>
                </c:pt>
                <c:pt idx="1750">
                  <c:v>40966.0</c:v>
                </c:pt>
                <c:pt idx="1751">
                  <c:v>40967.0</c:v>
                </c:pt>
                <c:pt idx="1752">
                  <c:v>40968.0</c:v>
                </c:pt>
                <c:pt idx="1753">
                  <c:v>40969.0</c:v>
                </c:pt>
                <c:pt idx="1754">
                  <c:v>40970.0</c:v>
                </c:pt>
                <c:pt idx="1755">
                  <c:v>40973.0</c:v>
                </c:pt>
                <c:pt idx="1756">
                  <c:v>40974.0</c:v>
                </c:pt>
                <c:pt idx="1757">
                  <c:v>40975.0</c:v>
                </c:pt>
                <c:pt idx="1758">
                  <c:v>40976.0</c:v>
                </c:pt>
                <c:pt idx="1759">
                  <c:v>40977.0</c:v>
                </c:pt>
                <c:pt idx="1760">
                  <c:v>40980.0</c:v>
                </c:pt>
                <c:pt idx="1761">
                  <c:v>40981.0</c:v>
                </c:pt>
                <c:pt idx="1762">
                  <c:v>40982.0</c:v>
                </c:pt>
                <c:pt idx="1763">
                  <c:v>40983.0</c:v>
                </c:pt>
                <c:pt idx="1764">
                  <c:v>40984.0</c:v>
                </c:pt>
                <c:pt idx="1765">
                  <c:v>40987.0</c:v>
                </c:pt>
                <c:pt idx="1766">
                  <c:v>40988.0</c:v>
                </c:pt>
                <c:pt idx="1767">
                  <c:v>40989.0</c:v>
                </c:pt>
                <c:pt idx="1768">
                  <c:v>40990.0</c:v>
                </c:pt>
                <c:pt idx="1769">
                  <c:v>40991.0</c:v>
                </c:pt>
                <c:pt idx="1770">
                  <c:v>40994.0</c:v>
                </c:pt>
                <c:pt idx="1771">
                  <c:v>40995.0</c:v>
                </c:pt>
                <c:pt idx="1772">
                  <c:v>40996.0</c:v>
                </c:pt>
                <c:pt idx="1773">
                  <c:v>40997.0</c:v>
                </c:pt>
                <c:pt idx="1774">
                  <c:v>40998.0</c:v>
                </c:pt>
                <c:pt idx="1775">
                  <c:v>41001.0</c:v>
                </c:pt>
                <c:pt idx="1776">
                  <c:v>41002.0</c:v>
                </c:pt>
                <c:pt idx="1777">
                  <c:v>41003.0</c:v>
                </c:pt>
                <c:pt idx="1778">
                  <c:v>41004.0</c:v>
                </c:pt>
                <c:pt idx="1779">
                  <c:v>41008.0</c:v>
                </c:pt>
                <c:pt idx="1780">
                  <c:v>41009.0</c:v>
                </c:pt>
                <c:pt idx="1781">
                  <c:v>41010.0</c:v>
                </c:pt>
                <c:pt idx="1782">
                  <c:v>41011.0</c:v>
                </c:pt>
                <c:pt idx="1783">
                  <c:v>41012.0</c:v>
                </c:pt>
                <c:pt idx="1784">
                  <c:v>41015.0</c:v>
                </c:pt>
                <c:pt idx="1785">
                  <c:v>41016.0</c:v>
                </c:pt>
                <c:pt idx="1786">
                  <c:v>41017.0</c:v>
                </c:pt>
                <c:pt idx="1787">
                  <c:v>41018.0</c:v>
                </c:pt>
                <c:pt idx="1788">
                  <c:v>41019.0</c:v>
                </c:pt>
                <c:pt idx="1789">
                  <c:v>41022.0</c:v>
                </c:pt>
                <c:pt idx="1790">
                  <c:v>41023.0</c:v>
                </c:pt>
                <c:pt idx="1791">
                  <c:v>41024.0</c:v>
                </c:pt>
                <c:pt idx="1792">
                  <c:v>41025.0</c:v>
                </c:pt>
                <c:pt idx="1793">
                  <c:v>41026.0</c:v>
                </c:pt>
                <c:pt idx="1794">
                  <c:v>41029.0</c:v>
                </c:pt>
                <c:pt idx="1795">
                  <c:v>41030.0</c:v>
                </c:pt>
                <c:pt idx="1796">
                  <c:v>41031.0</c:v>
                </c:pt>
                <c:pt idx="1797">
                  <c:v>41032.0</c:v>
                </c:pt>
                <c:pt idx="1798">
                  <c:v>41033.0</c:v>
                </c:pt>
                <c:pt idx="1799">
                  <c:v>41036.0</c:v>
                </c:pt>
                <c:pt idx="1800">
                  <c:v>41037.0</c:v>
                </c:pt>
                <c:pt idx="1801">
                  <c:v>41038.0</c:v>
                </c:pt>
                <c:pt idx="1802">
                  <c:v>41039.0</c:v>
                </c:pt>
                <c:pt idx="1803">
                  <c:v>41040.0</c:v>
                </c:pt>
                <c:pt idx="1804">
                  <c:v>41043.0</c:v>
                </c:pt>
                <c:pt idx="1805">
                  <c:v>41044.0</c:v>
                </c:pt>
                <c:pt idx="1806">
                  <c:v>41045.0</c:v>
                </c:pt>
                <c:pt idx="1807">
                  <c:v>41046.0</c:v>
                </c:pt>
                <c:pt idx="1808">
                  <c:v>41047.0</c:v>
                </c:pt>
                <c:pt idx="1809">
                  <c:v>41050.0</c:v>
                </c:pt>
                <c:pt idx="1810">
                  <c:v>41051.0</c:v>
                </c:pt>
                <c:pt idx="1811">
                  <c:v>41052.0</c:v>
                </c:pt>
                <c:pt idx="1812">
                  <c:v>41053.0</c:v>
                </c:pt>
                <c:pt idx="1813">
                  <c:v>41054.0</c:v>
                </c:pt>
                <c:pt idx="1814">
                  <c:v>41057.0</c:v>
                </c:pt>
                <c:pt idx="1815">
                  <c:v>41058.0</c:v>
                </c:pt>
                <c:pt idx="1816">
                  <c:v>41059.0</c:v>
                </c:pt>
                <c:pt idx="1817">
                  <c:v>41060.0</c:v>
                </c:pt>
                <c:pt idx="1818">
                  <c:v>41061.0</c:v>
                </c:pt>
                <c:pt idx="1819">
                  <c:v>41064.0</c:v>
                </c:pt>
                <c:pt idx="1820">
                  <c:v>41065.0</c:v>
                </c:pt>
                <c:pt idx="1821">
                  <c:v>41066.0</c:v>
                </c:pt>
                <c:pt idx="1822">
                  <c:v>41067.0</c:v>
                </c:pt>
                <c:pt idx="1823">
                  <c:v>41068.0</c:v>
                </c:pt>
                <c:pt idx="1824">
                  <c:v>41071.0</c:v>
                </c:pt>
                <c:pt idx="1825">
                  <c:v>41072.0</c:v>
                </c:pt>
                <c:pt idx="1826">
                  <c:v>41073.0</c:v>
                </c:pt>
                <c:pt idx="1827">
                  <c:v>41074.0</c:v>
                </c:pt>
                <c:pt idx="1828">
                  <c:v>41075.0</c:v>
                </c:pt>
                <c:pt idx="1829">
                  <c:v>41078.0</c:v>
                </c:pt>
                <c:pt idx="1830">
                  <c:v>41079.0</c:v>
                </c:pt>
                <c:pt idx="1831">
                  <c:v>41080.0</c:v>
                </c:pt>
                <c:pt idx="1832">
                  <c:v>41081.0</c:v>
                </c:pt>
                <c:pt idx="1833">
                  <c:v>41082.0</c:v>
                </c:pt>
                <c:pt idx="1834">
                  <c:v>41085.0</c:v>
                </c:pt>
                <c:pt idx="1835">
                  <c:v>41086.0</c:v>
                </c:pt>
                <c:pt idx="1836">
                  <c:v>41087.0</c:v>
                </c:pt>
                <c:pt idx="1837">
                  <c:v>41088.0</c:v>
                </c:pt>
                <c:pt idx="1838">
                  <c:v>41089.0</c:v>
                </c:pt>
                <c:pt idx="1839">
                  <c:v>41092.0</c:v>
                </c:pt>
                <c:pt idx="1840">
                  <c:v>41093.0</c:v>
                </c:pt>
                <c:pt idx="1841">
                  <c:v>41094.0</c:v>
                </c:pt>
                <c:pt idx="1842">
                  <c:v>41095.0</c:v>
                </c:pt>
                <c:pt idx="1843">
                  <c:v>41096.0</c:v>
                </c:pt>
                <c:pt idx="1844">
                  <c:v>41099.0</c:v>
                </c:pt>
                <c:pt idx="1845">
                  <c:v>41100.0</c:v>
                </c:pt>
                <c:pt idx="1846">
                  <c:v>41101.0</c:v>
                </c:pt>
                <c:pt idx="1847">
                  <c:v>41102.0</c:v>
                </c:pt>
                <c:pt idx="1848">
                  <c:v>41103.0</c:v>
                </c:pt>
                <c:pt idx="1849">
                  <c:v>41106.0</c:v>
                </c:pt>
                <c:pt idx="1850">
                  <c:v>41107.0</c:v>
                </c:pt>
                <c:pt idx="1851">
                  <c:v>41108.0</c:v>
                </c:pt>
                <c:pt idx="1852">
                  <c:v>41109.0</c:v>
                </c:pt>
                <c:pt idx="1853">
                  <c:v>41110.0</c:v>
                </c:pt>
                <c:pt idx="1854">
                  <c:v>41113.0</c:v>
                </c:pt>
                <c:pt idx="1855">
                  <c:v>41114.0</c:v>
                </c:pt>
                <c:pt idx="1856">
                  <c:v>41115.0</c:v>
                </c:pt>
                <c:pt idx="1857">
                  <c:v>41116.0</c:v>
                </c:pt>
                <c:pt idx="1858">
                  <c:v>41117.0</c:v>
                </c:pt>
                <c:pt idx="1859">
                  <c:v>41120.0</c:v>
                </c:pt>
                <c:pt idx="1860">
                  <c:v>41121.0</c:v>
                </c:pt>
                <c:pt idx="1861">
                  <c:v>41122.0</c:v>
                </c:pt>
                <c:pt idx="1862">
                  <c:v>41123.0</c:v>
                </c:pt>
                <c:pt idx="1863">
                  <c:v>41124.0</c:v>
                </c:pt>
                <c:pt idx="1864">
                  <c:v>41127.0</c:v>
                </c:pt>
                <c:pt idx="1865">
                  <c:v>41128.0</c:v>
                </c:pt>
                <c:pt idx="1866">
                  <c:v>41129.0</c:v>
                </c:pt>
                <c:pt idx="1867">
                  <c:v>41130.0</c:v>
                </c:pt>
                <c:pt idx="1868">
                  <c:v>41131.0</c:v>
                </c:pt>
                <c:pt idx="1869">
                  <c:v>41134.0</c:v>
                </c:pt>
                <c:pt idx="1870">
                  <c:v>41135.0</c:v>
                </c:pt>
                <c:pt idx="1871">
                  <c:v>41136.0</c:v>
                </c:pt>
                <c:pt idx="1872">
                  <c:v>41137.0</c:v>
                </c:pt>
                <c:pt idx="1873">
                  <c:v>41138.0</c:v>
                </c:pt>
                <c:pt idx="1874">
                  <c:v>41141.0</c:v>
                </c:pt>
                <c:pt idx="1875">
                  <c:v>41142.0</c:v>
                </c:pt>
                <c:pt idx="1876">
                  <c:v>41143.0</c:v>
                </c:pt>
                <c:pt idx="1877">
                  <c:v>41144.0</c:v>
                </c:pt>
                <c:pt idx="1878">
                  <c:v>41145.0</c:v>
                </c:pt>
                <c:pt idx="1879">
                  <c:v>41148.0</c:v>
                </c:pt>
                <c:pt idx="1880">
                  <c:v>41149.0</c:v>
                </c:pt>
                <c:pt idx="1881">
                  <c:v>41150.0</c:v>
                </c:pt>
                <c:pt idx="1882">
                  <c:v>41151.0</c:v>
                </c:pt>
                <c:pt idx="1883">
                  <c:v>41152.0</c:v>
                </c:pt>
                <c:pt idx="1884">
                  <c:v>41155.0</c:v>
                </c:pt>
                <c:pt idx="1885">
                  <c:v>41156.0</c:v>
                </c:pt>
                <c:pt idx="1886">
                  <c:v>41157.0</c:v>
                </c:pt>
                <c:pt idx="1887">
                  <c:v>41158.0</c:v>
                </c:pt>
                <c:pt idx="1888">
                  <c:v>41159.0</c:v>
                </c:pt>
                <c:pt idx="1889">
                  <c:v>41162.0</c:v>
                </c:pt>
                <c:pt idx="1890">
                  <c:v>41163.0</c:v>
                </c:pt>
                <c:pt idx="1891">
                  <c:v>41164.0</c:v>
                </c:pt>
                <c:pt idx="1892">
                  <c:v>41165.0</c:v>
                </c:pt>
                <c:pt idx="1893">
                  <c:v>41166.0</c:v>
                </c:pt>
                <c:pt idx="1894">
                  <c:v>41169.0</c:v>
                </c:pt>
                <c:pt idx="1895">
                  <c:v>41170.0</c:v>
                </c:pt>
                <c:pt idx="1896">
                  <c:v>41171.0</c:v>
                </c:pt>
                <c:pt idx="1897">
                  <c:v>41172.0</c:v>
                </c:pt>
                <c:pt idx="1898">
                  <c:v>41173.0</c:v>
                </c:pt>
                <c:pt idx="1899">
                  <c:v>41176.0</c:v>
                </c:pt>
                <c:pt idx="1900">
                  <c:v>41177.0</c:v>
                </c:pt>
                <c:pt idx="1901">
                  <c:v>41178.0</c:v>
                </c:pt>
                <c:pt idx="1902">
                  <c:v>41179.0</c:v>
                </c:pt>
                <c:pt idx="1903">
                  <c:v>41180.0</c:v>
                </c:pt>
                <c:pt idx="1904">
                  <c:v>41183.0</c:v>
                </c:pt>
                <c:pt idx="1905">
                  <c:v>41184.0</c:v>
                </c:pt>
                <c:pt idx="1906">
                  <c:v>41185.0</c:v>
                </c:pt>
                <c:pt idx="1907">
                  <c:v>41186.0</c:v>
                </c:pt>
                <c:pt idx="1908">
                  <c:v>41187.0</c:v>
                </c:pt>
                <c:pt idx="1909">
                  <c:v>41190.0</c:v>
                </c:pt>
                <c:pt idx="1910">
                  <c:v>41191.0</c:v>
                </c:pt>
                <c:pt idx="1911">
                  <c:v>41192.0</c:v>
                </c:pt>
                <c:pt idx="1912">
                  <c:v>41193.0</c:v>
                </c:pt>
                <c:pt idx="1913">
                  <c:v>41194.0</c:v>
                </c:pt>
                <c:pt idx="1914">
                  <c:v>41197.0</c:v>
                </c:pt>
                <c:pt idx="1915">
                  <c:v>41198.0</c:v>
                </c:pt>
                <c:pt idx="1916">
                  <c:v>41199.0</c:v>
                </c:pt>
                <c:pt idx="1917">
                  <c:v>41200.0</c:v>
                </c:pt>
                <c:pt idx="1918">
                  <c:v>41201.0</c:v>
                </c:pt>
                <c:pt idx="1919">
                  <c:v>41204.0</c:v>
                </c:pt>
                <c:pt idx="1920">
                  <c:v>41205.0</c:v>
                </c:pt>
                <c:pt idx="1921">
                  <c:v>41206.0</c:v>
                </c:pt>
                <c:pt idx="1922">
                  <c:v>41207.0</c:v>
                </c:pt>
                <c:pt idx="1923">
                  <c:v>41208.0</c:v>
                </c:pt>
                <c:pt idx="1924">
                  <c:v>41211.0</c:v>
                </c:pt>
                <c:pt idx="1925">
                  <c:v>41212.0</c:v>
                </c:pt>
                <c:pt idx="1926">
                  <c:v>41213.0</c:v>
                </c:pt>
                <c:pt idx="1927">
                  <c:v>41214.0</c:v>
                </c:pt>
                <c:pt idx="1928">
                  <c:v>41215.0</c:v>
                </c:pt>
                <c:pt idx="1929">
                  <c:v>41218.0</c:v>
                </c:pt>
                <c:pt idx="1930">
                  <c:v>41219.0</c:v>
                </c:pt>
                <c:pt idx="1931">
                  <c:v>41220.0</c:v>
                </c:pt>
                <c:pt idx="1932">
                  <c:v>41221.0</c:v>
                </c:pt>
                <c:pt idx="1933">
                  <c:v>41222.0</c:v>
                </c:pt>
                <c:pt idx="1934">
                  <c:v>41225.0</c:v>
                </c:pt>
                <c:pt idx="1935">
                  <c:v>41226.0</c:v>
                </c:pt>
                <c:pt idx="1936">
                  <c:v>41227.0</c:v>
                </c:pt>
                <c:pt idx="1937">
                  <c:v>41228.0</c:v>
                </c:pt>
                <c:pt idx="1938">
                  <c:v>41229.0</c:v>
                </c:pt>
                <c:pt idx="1939">
                  <c:v>41232.0</c:v>
                </c:pt>
                <c:pt idx="1940">
                  <c:v>41233.0</c:v>
                </c:pt>
                <c:pt idx="1941">
                  <c:v>41234.0</c:v>
                </c:pt>
                <c:pt idx="1942">
                  <c:v>41235.0</c:v>
                </c:pt>
                <c:pt idx="1943">
                  <c:v>41236.0</c:v>
                </c:pt>
                <c:pt idx="1944">
                  <c:v>41239.0</c:v>
                </c:pt>
                <c:pt idx="1945">
                  <c:v>41240.0</c:v>
                </c:pt>
                <c:pt idx="1946">
                  <c:v>41241.0</c:v>
                </c:pt>
                <c:pt idx="1947">
                  <c:v>41242.0</c:v>
                </c:pt>
                <c:pt idx="1948">
                  <c:v>41243.0</c:v>
                </c:pt>
                <c:pt idx="1949">
                  <c:v>41246.0</c:v>
                </c:pt>
                <c:pt idx="1950">
                  <c:v>41247.0</c:v>
                </c:pt>
                <c:pt idx="1951">
                  <c:v>41248.0</c:v>
                </c:pt>
                <c:pt idx="1952">
                  <c:v>41249.0</c:v>
                </c:pt>
                <c:pt idx="1953">
                  <c:v>41250.0</c:v>
                </c:pt>
                <c:pt idx="1954">
                  <c:v>41253.0</c:v>
                </c:pt>
                <c:pt idx="1955">
                  <c:v>41254.0</c:v>
                </c:pt>
                <c:pt idx="1956">
                  <c:v>41255.0</c:v>
                </c:pt>
                <c:pt idx="1957">
                  <c:v>41256.0</c:v>
                </c:pt>
                <c:pt idx="1958">
                  <c:v>41257.0</c:v>
                </c:pt>
                <c:pt idx="1959">
                  <c:v>41260.0</c:v>
                </c:pt>
                <c:pt idx="1960">
                  <c:v>41261.0</c:v>
                </c:pt>
                <c:pt idx="1961">
                  <c:v>41262.0</c:v>
                </c:pt>
                <c:pt idx="1962">
                  <c:v>41263.0</c:v>
                </c:pt>
                <c:pt idx="1963">
                  <c:v>41264.0</c:v>
                </c:pt>
                <c:pt idx="1964">
                  <c:v>41267.0</c:v>
                </c:pt>
                <c:pt idx="1965">
                  <c:v>41269.0</c:v>
                </c:pt>
                <c:pt idx="1966">
                  <c:v>41270.0</c:v>
                </c:pt>
                <c:pt idx="1967">
                  <c:v>41271.0</c:v>
                </c:pt>
                <c:pt idx="1968">
                  <c:v>41274.0</c:v>
                </c:pt>
                <c:pt idx="1969">
                  <c:v>41276.0</c:v>
                </c:pt>
                <c:pt idx="1970">
                  <c:v>41277.0</c:v>
                </c:pt>
                <c:pt idx="1971">
                  <c:v>41278.0</c:v>
                </c:pt>
                <c:pt idx="1972">
                  <c:v>41281.0</c:v>
                </c:pt>
                <c:pt idx="1973">
                  <c:v>41282.0</c:v>
                </c:pt>
                <c:pt idx="1974">
                  <c:v>41283.0</c:v>
                </c:pt>
                <c:pt idx="1975">
                  <c:v>41284.0</c:v>
                </c:pt>
                <c:pt idx="1976">
                  <c:v>41285.0</c:v>
                </c:pt>
                <c:pt idx="1977">
                  <c:v>41288.0</c:v>
                </c:pt>
                <c:pt idx="1978">
                  <c:v>41289.0</c:v>
                </c:pt>
                <c:pt idx="1979">
                  <c:v>41290.0</c:v>
                </c:pt>
                <c:pt idx="1980">
                  <c:v>41291.0</c:v>
                </c:pt>
                <c:pt idx="1981">
                  <c:v>41292.0</c:v>
                </c:pt>
                <c:pt idx="1982">
                  <c:v>41295.0</c:v>
                </c:pt>
                <c:pt idx="1983">
                  <c:v>41296.0</c:v>
                </c:pt>
                <c:pt idx="1984">
                  <c:v>41297.0</c:v>
                </c:pt>
                <c:pt idx="1985">
                  <c:v>41298.0</c:v>
                </c:pt>
                <c:pt idx="1986">
                  <c:v>41299.0</c:v>
                </c:pt>
                <c:pt idx="1987">
                  <c:v>41302.0</c:v>
                </c:pt>
                <c:pt idx="1988">
                  <c:v>41303.0</c:v>
                </c:pt>
                <c:pt idx="1989">
                  <c:v>41304.0</c:v>
                </c:pt>
                <c:pt idx="1990">
                  <c:v>41305.0</c:v>
                </c:pt>
                <c:pt idx="1991">
                  <c:v>41306.0</c:v>
                </c:pt>
                <c:pt idx="1992">
                  <c:v>41309.0</c:v>
                </c:pt>
                <c:pt idx="1993">
                  <c:v>41310.0</c:v>
                </c:pt>
                <c:pt idx="1994">
                  <c:v>41311.0</c:v>
                </c:pt>
                <c:pt idx="1995">
                  <c:v>41312.0</c:v>
                </c:pt>
                <c:pt idx="1996">
                  <c:v>41313.0</c:v>
                </c:pt>
                <c:pt idx="1997">
                  <c:v>41316.0</c:v>
                </c:pt>
                <c:pt idx="1998">
                  <c:v>41317.0</c:v>
                </c:pt>
                <c:pt idx="1999">
                  <c:v>41318.0</c:v>
                </c:pt>
                <c:pt idx="2000">
                  <c:v>41319.0</c:v>
                </c:pt>
                <c:pt idx="2001">
                  <c:v>41320.0</c:v>
                </c:pt>
                <c:pt idx="2002">
                  <c:v>41323.0</c:v>
                </c:pt>
                <c:pt idx="2003">
                  <c:v>41324.0</c:v>
                </c:pt>
                <c:pt idx="2004">
                  <c:v>41325.0</c:v>
                </c:pt>
                <c:pt idx="2005">
                  <c:v>41326.0</c:v>
                </c:pt>
                <c:pt idx="2006">
                  <c:v>41327.0</c:v>
                </c:pt>
                <c:pt idx="2007">
                  <c:v>41330.0</c:v>
                </c:pt>
                <c:pt idx="2008">
                  <c:v>41331.0</c:v>
                </c:pt>
                <c:pt idx="2009">
                  <c:v>41332.0</c:v>
                </c:pt>
                <c:pt idx="2010">
                  <c:v>41333.0</c:v>
                </c:pt>
                <c:pt idx="2011">
                  <c:v>41334.0</c:v>
                </c:pt>
                <c:pt idx="2012">
                  <c:v>41337.0</c:v>
                </c:pt>
                <c:pt idx="2013">
                  <c:v>41338.0</c:v>
                </c:pt>
                <c:pt idx="2014">
                  <c:v>41339.0</c:v>
                </c:pt>
                <c:pt idx="2015">
                  <c:v>41340.0</c:v>
                </c:pt>
                <c:pt idx="2016">
                  <c:v>41341.0</c:v>
                </c:pt>
                <c:pt idx="2017">
                  <c:v>41344.0</c:v>
                </c:pt>
                <c:pt idx="2018">
                  <c:v>41345.0</c:v>
                </c:pt>
                <c:pt idx="2019">
                  <c:v>41346.0</c:v>
                </c:pt>
                <c:pt idx="2020">
                  <c:v>41347.0</c:v>
                </c:pt>
                <c:pt idx="2021">
                  <c:v>41348.0</c:v>
                </c:pt>
                <c:pt idx="2022">
                  <c:v>41351.0</c:v>
                </c:pt>
                <c:pt idx="2023">
                  <c:v>41352.0</c:v>
                </c:pt>
                <c:pt idx="2024">
                  <c:v>41353.0</c:v>
                </c:pt>
                <c:pt idx="2025">
                  <c:v>41354.0</c:v>
                </c:pt>
                <c:pt idx="2026">
                  <c:v>41355.0</c:v>
                </c:pt>
                <c:pt idx="2027">
                  <c:v>41358.0</c:v>
                </c:pt>
                <c:pt idx="2028">
                  <c:v>41359.0</c:v>
                </c:pt>
                <c:pt idx="2029">
                  <c:v>41360.0</c:v>
                </c:pt>
                <c:pt idx="2030">
                  <c:v>41361.0</c:v>
                </c:pt>
                <c:pt idx="2031">
                  <c:v>41365.0</c:v>
                </c:pt>
                <c:pt idx="2032">
                  <c:v>41366.0</c:v>
                </c:pt>
                <c:pt idx="2033">
                  <c:v>41367.0</c:v>
                </c:pt>
                <c:pt idx="2034">
                  <c:v>41368.0</c:v>
                </c:pt>
                <c:pt idx="2035">
                  <c:v>41369.0</c:v>
                </c:pt>
                <c:pt idx="2036">
                  <c:v>41372.0</c:v>
                </c:pt>
                <c:pt idx="2037">
                  <c:v>41373.0</c:v>
                </c:pt>
                <c:pt idx="2038">
                  <c:v>41374.0</c:v>
                </c:pt>
                <c:pt idx="2039">
                  <c:v>41375.0</c:v>
                </c:pt>
                <c:pt idx="2040">
                  <c:v>41376.0</c:v>
                </c:pt>
                <c:pt idx="2041">
                  <c:v>41379.0</c:v>
                </c:pt>
                <c:pt idx="2042">
                  <c:v>41380.0</c:v>
                </c:pt>
                <c:pt idx="2043">
                  <c:v>41381.0</c:v>
                </c:pt>
                <c:pt idx="2044">
                  <c:v>41382.0</c:v>
                </c:pt>
                <c:pt idx="2045">
                  <c:v>41383.0</c:v>
                </c:pt>
                <c:pt idx="2046">
                  <c:v>41386.0</c:v>
                </c:pt>
                <c:pt idx="2047">
                  <c:v>41387.0</c:v>
                </c:pt>
                <c:pt idx="2048">
                  <c:v>41388.0</c:v>
                </c:pt>
                <c:pt idx="2049">
                  <c:v>41389.0</c:v>
                </c:pt>
                <c:pt idx="2050">
                  <c:v>41390.0</c:v>
                </c:pt>
                <c:pt idx="2051">
                  <c:v>41393.0</c:v>
                </c:pt>
                <c:pt idx="2052">
                  <c:v>41394.0</c:v>
                </c:pt>
                <c:pt idx="2053">
                  <c:v>41395.0</c:v>
                </c:pt>
                <c:pt idx="2054">
                  <c:v>41396.0</c:v>
                </c:pt>
                <c:pt idx="2055">
                  <c:v>41397.0</c:v>
                </c:pt>
                <c:pt idx="2056">
                  <c:v>41400.0</c:v>
                </c:pt>
                <c:pt idx="2057">
                  <c:v>41401.0</c:v>
                </c:pt>
                <c:pt idx="2058">
                  <c:v>41402.0</c:v>
                </c:pt>
                <c:pt idx="2059">
                  <c:v>41403.0</c:v>
                </c:pt>
                <c:pt idx="2060">
                  <c:v>41404.0</c:v>
                </c:pt>
                <c:pt idx="2061">
                  <c:v>41407.0</c:v>
                </c:pt>
                <c:pt idx="2062">
                  <c:v>41408.0</c:v>
                </c:pt>
                <c:pt idx="2063">
                  <c:v>41409.0</c:v>
                </c:pt>
                <c:pt idx="2064">
                  <c:v>41410.0</c:v>
                </c:pt>
                <c:pt idx="2065">
                  <c:v>41411.0</c:v>
                </c:pt>
                <c:pt idx="2066">
                  <c:v>41414.0</c:v>
                </c:pt>
                <c:pt idx="2067">
                  <c:v>41415.0</c:v>
                </c:pt>
                <c:pt idx="2068">
                  <c:v>41416.0</c:v>
                </c:pt>
                <c:pt idx="2069">
                  <c:v>41417.0</c:v>
                </c:pt>
                <c:pt idx="2070">
                  <c:v>41418.0</c:v>
                </c:pt>
                <c:pt idx="2071">
                  <c:v>41421.0</c:v>
                </c:pt>
                <c:pt idx="2072">
                  <c:v>41422.0</c:v>
                </c:pt>
                <c:pt idx="2073">
                  <c:v>41423.0</c:v>
                </c:pt>
                <c:pt idx="2074">
                  <c:v>41424.0</c:v>
                </c:pt>
                <c:pt idx="2075">
                  <c:v>41425.0</c:v>
                </c:pt>
                <c:pt idx="2076">
                  <c:v>41428.0</c:v>
                </c:pt>
                <c:pt idx="2077">
                  <c:v>41429.0</c:v>
                </c:pt>
                <c:pt idx="2078">
                  <c:v>41430.0</c:v>
                </c:pt>
                <c:pt idx="2079">
                  <c:v>41431.0</c:v>
                </c:pt>
                <c:pt idx="2080">
                  <c:v>41432.0</c:v>
                </c:pt>
                <c:pt idx="2081">
                  <c:v>41435.0</c:v>
                </c:pt>
                <c:pt idx="2082">
                  <c:v>41436.0</c:v>
                </c:pt>
                <c:pt idx="2083">
                  <c:v>41437.0</c:v>
                </c:pt>
                <c:pt idx="2084">
                  <c:v>41438.0</c:v>
                </c:pt>
                <c:pt idx="2085">
                  <c:v>41439.0</c:v>
                </c:pt>
                <c:pt idx="2086">
                  <c:v>41442.0</c:v>
                </c:pt>
                <c:pt idx="2087">
                  <c:v>41443.0</c:v>
                </c:pt>
                <c:pt idx="2088">
                  <c:v>41444.0</c:v>
                </c:pt>
                <c:pt idx="2089">
                  <c:v>41445.0</c:v>
                </c:pt>
                <c:pt idx="2090">
                  <c:v>41446.0</c:v>
                </c:pt>
                <c:pt idx="2091">
                  <c:v>41449.0</c:v>
                </c:pt>
                <c:pt idx="2092">
                  <c:v>41450.0</c:v>
                </c:pt>
                <c:pt idx="2093">
                  <c:v>41451.0</c:v>
                </c:pt>
                <c:pt idx="2094">
                  <c:v>41452.0</c:v>
                </c:pt>
                <c:pt idx="2095">
                  <c:v>41453.0</c:v>
                </c:pt>
                <c:pt idx="2096">
                  <c:v>41456.0</c:v>
                </c:pt>
                <c:pt idx="2097">
                  <c:v>41457.0</c:v>
                </c:pt>
                <c:pt idx="2098">
                  <c:v>41458.0</c:v>
                </c:pt>
                <c:pt idx="2099">
                  <c:v>41459.0</c:v>
                </c:pt>
                <c:pt idx="2100">
                  <c:v>41460.0</c:v>
                </c:pt>
                <c:pt idx="2101">
                  <c:v>41463.0</c:v>
                </c:pt>
                <c:pt idx="2102">
                  <c:v>41464.0</c:v>
                </c:pt>
                <c:pt idx="2103">
                  <c:v>41465.0</c:v>
                </c:pt>
                <c:pt idx="2104">
                  <c:v>41466.0</c:v>
                </c:pt>
                <c:pt idx="2105">
                  <c:v>41467.0</c:v>
                </c:pt>
                <c:pt idx="2106">
                  <c:v>41470.0</c:v>
                </c:pt>
                <c:pt idx="2107">
                  <c:v>41471.0</c:v>
                </c:pt>
                <c:pt idx="2108">
                  <c:v>41472.0</c:v>
                </c:pt>
                <c:pt idx="2109">
                  <c:v>41473.0</c:v>
                </c:pt>
                <c:pt idx="2110">
                  <c:v>41474.0</c:v>
                </c:pt>
                <c:pt idx="2111">
                  <c:v>41477.0</c:v>
                </c:pt>
                <c:pt idx="2112">
                  <c:v>41478.0</c:v>
                </c:pt>
                <c:pt idx="2113">
                  <c:v>41479.0</c:v>
                </c:pt>
                <c:pt idx="2114">
                  <c:v>41480.0</c:v>
                </c:pt>
                <c:pt idx="2115">
                  <c:v>41481.0</c:v>
                </c:pt>
                <c:pt idx="2116">
                  <c:v>41484.0</c:v>
                </c:pt>
                <c:pt idx="2117">
                  <c:v>41485.0</c:v>
                </c:pt>
                <c:pt idx="2118">
                  <c:v>41486.0</c:v>
                </c:pt>
                <c:pt idx="2119">
                  <c:v>41487.0</c:v>
                </c:pt>
                <c:pt idx="2120">
                  <c:v>41488.0</c:v>
                </c:pt>
                <c:pt idx="2121">
                  <c:v>41491.0</c:v>
                </c:pt>
                <c:pt idx="2122">
                  <c:v>41492.0</c:v>
                </c:pt>
                <c:pt idx="2123">
                  <c:v>41493.0</c:v>
                </c:pt>
                <c:pt idx="2124">
                  <c:v>41494.0</c:v>
                </c:pt>
                <c:pt idx="2125">
                  <c:v>41495.0</c:v>
                </c:pt>
                <c:pt idx="2126">
                  <c:v>41498.0</c:v>
                </c:pt>
                <c:pt idx="2127">
                  <c:v>41499.0</c:v>
                </c:pt>
                <c:pt idx="2128">
                  <c:v>41500.0</c:v>
                </c:pt>
                <c:pt idx="2129">
                  <c:v>41501.0</c:v>
                </c:pt>
                <c:pt idx="2130">
                  <c:v>41502.0</c:v>
                </c:pt>
                <c:pt idx="2131">
                  <c:v>41505.0</c:v>
                </c:pt>
                <c:pt idx="2132">
                  <c:v>41506.0</c:v>
                </c:pt>
                <c:pt idx="2133">
                  <c:v>41507.0</c:v>
                </c:pt>
                <c:pt idx="2134">
                  <c:v>41508.0</c:v>
                </c:pt>
                <c:pt idx="2135">
                  <c:v>41509.0</c:v>
                </c:pt>
                <c:pt idx="2136">
                  <c:v>41512.0</c:v>
                </c:pt>
                <c:pt idx="2137">
                  <c:v>41513.0</c:v>
                </c:pt>
                <c:pt idx="2138">
                  <c:v>41514.0</c:v>
                </c:pt>
                <c:pt idx="2139">
                  <c:v>41515.0</c:v>
                </c:pt>
                <c:pt idx="2140">
                  <c:v>41516.0</c:v>
                </c:pt>
                <c:pt idx="2141">
                  <c:v>41519.0</c:v>
                </c:pt>
                <c:pt idx="2142">
                  <c:v>41520.0</c:v>
                </c:pt>
                <c:pt idx="2143">
                  <c:v>41521.0</c:v>
                </c:pt>
                <c:pt idx="2144">
                  <c:v>41522.0</c:v>
                </c:pt>
                <c:pt idx="2145">
                  <c:v>41523.0</c:v>
                </c:pt>
                <c:pt idx="2146">
                  <c:v>41526.0</c:v>
                </c:pt>
                <c:pt idx="2147">
                  <c:v>41527.0</c:v>
                </c:pt>
                <c:pt idx="2148">
                  <c:v>41528.0</c:v>
                </c:pt>
                <c:pt idx="2149">
                  <c:v>41529.0</c:v>
                </c:pt>
                <c:pt idx="2150">
                  <c:v>41530.0</c:v>
                </c:pt>
                <c:pt idx="2151">
                  <c:v>41533.0</c:v>
                </c:pt>
                <c:pt idx="2152">
                  <c:v>41534.0</c:v>
                </c:pt>
                <c:pt idx="2153">
                  <c:v>41535.0</c:v>
                </c:pt>
                <c:pt idx="2154">
                  <c:v>41536.0</c:v>
                </c:pt>
                <c:pt idx="2155">
                  <c:v>41537.0</c:v>
                </c:pt>
                <c:pt idx="2156">
                  <c:v>41540.0</c:v>
                </c:pt>
                <c:pt idx="2157">
                  <c:v>41541.0</c:v>
                </c:pt>
                <c:pt idx="2158">
                  <c:v>41542.0</c:v>
                </c:pt>
                <c:pt idx="2159">
                  <c:v>41543.0</c:v>
                </c:pt>
                <c:pt idx="2160">
                  <c:v>41544.0</c:v>
                </c:pt>
                <c:pt idx="2161">
                  <c:v>41545.0</c:v>
                </c:pt>
                <c:pt idx="2162">
                  <c:v>41547.0</c:v>
                </c:pt>
                <c:pt idx="2163">
                  <c:v>41548.0</c:v>
                </c:pt>
                <c:pt idx="2164">
                  <c:v>41549.0</c:v>
                </c:pt>
                <c:pt idx="2165">
                  <c:v>41550.0</c:v>
                </c:pt>
                <c:pt idx="2166">
                  <c:v>41551.0</c:v>
                </c:pt>
                <c:pt idx="2167">
                  <c:v>41554.0</c:v>
                </c:pt>
                <c:pt idx="2168">
                  <c:v>41555.0</c:v>
                </c:pt>
                <c:pt idx="2169">
                  <c:v>41556.0</c:v>
                </c:pt>
                <c:pt idx="2170">
                  <c:v>41557.0</c:v>
                </c:pt>
                <c:pt idx="2171">
                  <c:v>41558.0</c:v>
                </c:pt>
                <c:pt idx="2172">
                  <c:v>41561.0</c:v>
                </c:pt>
                <c:pt idx="2173">
                  <c:v>41562.0</c:v>
                </c:pt>
                <c:pt idx="2174">
                  <c:v>41563.0</c:v>
                </c:pt>
                <c:pt idx="2175">
                  <c:v>41564.0</c:v>
                </c:pt>
                <c:pt idx="2176">
                  <c:v>41565.0</c:v>
                </c:pt>
                <c:pt idx="2177">
                  <c:v>41568.0</c:v>
                </c:pt>
                <c:pt idx="2178">
                  <c:v>41569.0</c:v>
                </c:pt>
                <c:pt idx="2179">
                  <c:v>41570.0</c:v>
                </c:pt>
                <c:pt idx="2180">
                  <c:v>41571.0</c:v>
                </c:pt>
                <c:pt idx="2181">
                  <c:v>41572.0</c:v>
                </c:pt>
                <c:pt idx="2182">
                  <c:v>41575.0</c:v>
                </c:pt>
                <c:pt idx="2183">
                  <c:v>41576.0</c:v>
                </c:pt>
                <c:pt idx="2184">
                  <c:v>41577.0</c:v>
                </c:pt>
                <c:pt idx="2185">
                  <c:v>41578.0</c:v>
                </c:pt>
                <c:pt idx="2186">
                  <c:v>41579.0</c:v>
                </c:pt>
                <c:pt idx="2187">
                  <c:v>41582.0</c:v>
                </c:pt>
                <c:pt idx="2188">
                  <c:v>41583.0</c:v>
                </c:pt>
                <c:pt idx="2189">
                  <c:v>41584.0</c:v>
                </c:pt>
                <c:pt idx="2190">
                  <c:v>41585.0</c:v>
                </c:pt>
                <c:pt idx="2191">
                  <c:v>41586.0</c:v>
                </c:pt>
                <c:pt idx="2192">
                  <c:v>41589.0</c:v>
                </c:pt>
                <c:pt idx="2193">
                  <c:v>41590.0</c:v>
                </c:pt>
                <c:pt idx="2194">
                  <c:v>41591.0</c:v>
                </c:pt>
                <c:pt idx="2195">
                  <c:v>41592.0</c:v>
                </c:pt>
                <c:pt idx="2196">
                  <c:v>41593.0</c:v>
                </c:pt>
                <c:pt idx="2197">
                  <c:v>41596.0</c:v>
                </c:pt>
                <c:pt idx="2198">
                  <c:v>41597.0</c:v>
                </c:pt>
                <c:pt idx="2199">
                  <c:v>41598.0</c:v>
                </c:pt>
                <c:pt idx="2200">
                  <c:v>41599.0</c:v>
                </c:pt>
                <c:pt idx="2201">
                  <c:v>41600.0</c:v>
                </c:pt>
                <c:pt idx="2202">
                  <c:v>41603.0</c:v>
                </c:pt>
                <c:pt idx="2203">
                  <c:v>41604.0</c:v>
                </c:pt>
                <c:pt idx="2204">
                  <c:v>41605.0</c:v>
                </c:pt>
                <c:pt idx="2205">
                  <c:v>41606.0</c:v>
                </c:pt>
                <c:pt idx="2206">
                  <c:v>41607.0</c:v>
                </c:pt>
                <c:pt idx="2207">
                  <c:v>41610.0</c:v>
                </c:pt>
                <c:pt idx="2208">
                  <c:v>41611.0</c:v>
                </c:pt>
                <c:pt idx="2209">
                  <c:v>41612.0</c:v>
                </c:pt>
                <c:pt idx="2210">
                  <c:v>41613.0</c:v>
                </c:pt>
                <c:pt idx="2211">
                  <c:v>41614.0</c:v>
                </c:pt>
                <c:pt idx="2212">
                  <c:v>41617.0</c:v>
                </c:pt>
                <c:pt idx="2213">
                  <c:v>41618.0</c:v>
                </c:pt>
                <c:pt idx="2214">
                  <c:v>41619.0</c:v>
                </c:pt>
                <c:pt idx="2215">
                  <c:v>41620.0</c:v>
                </c:pt>
                <c:pt idx="2216">
                  <c:v>41621.0</c:v>
                </c:pt>
                <c:pt idx="2217">
                  <c:v>41624.0</c:v>
                </c:pt>
                <c:pt idx="2218">
                  <c:v>41625.0</c:v>
                </c:pt>
                <c:pt idx="2219">
                  <c:v>41626.0</c:v>
                </c:pt>
                <c:pt idx="2220">
                  <c:v>41627.0</c:v>
                </c:pt>
                <c:pt idx="2221">
                  <c:v>41628.0</c:v>
                </c:pt>
                <c:pt idx="2222">
                  <c:v>41631.0</c:v>
                </c:pt>
                <c:pt idx="2223">
                  <c:v>41632.0</c:v>
                </c:pt>
                <c:pt idx="2224">
                  <c:v>41634.0</c:v>
                </c:pt>
                <c:pt idx="2225">
                  <c:v>41635.0</c:v>
                </c:pt>
                <c:pt idx="2226">
                  <c:v>41638.0</c:v>
                </c:pt>
                <c:pt idx="2227">
                  <c:v>41639.0</c:v>
                </c:pt>
                <c:pt idx="2228">
                  <c:v>41641.0</c:v>
                </c:pt>
                <c:pt idx="2229">
                  <c:v>41642.0</c:v>
                </c:pt>
                <c:pt idx="2230">
                  <c:v>41645.0</c:v>
                </c:pt>
                <c:pt idx="2231">
                  <c:v>41646.0</c:v>
                </c:pt>
                <c:pt idx="2232">
                  <c:v>41647.0</c:v>
                </c:pt>
                <c:pt idx="2233">
                  <c:v>41648.0</c:v>
                </c:pt>
                <c:pt idx="2234">
                  <c:v>41649.0</c:v>
                </c:pt>
                <c:pt idx="2235">
                  <c:v>41652.0</c:v>
                </c:pt>
                <c:pt idx="2236">
                  <c:v>41653.0</c:v>
                </c:pt>
                <c:pt idx="2237">
                  <c:v>41654.0</c:v>
                </c:pt>
                <c:pt idx="2238">
                  <c:v>41655.0</c:v>
                </c:pt>
                <c:pt idx="2239">
                  <c:v>41656.0</c:v>
                </c:pt>
                <c:pt idx="2240">
                  <c:v>41659.0</c:v>
                </c:pt>
                <c:pt idx="2241">
                  <c:v>41660.0</c:v>
                </c:pt>
                <c:pt idx="2242">
                  <c:v>41661.0</c:v>
                </c:pt>
                <c:pt idx="2243">
                  <c:v>41662.0</c:v>
                </c:pt>
                <c:pt idx="2244">
                  <c:v>41663.0</c:v>
                </c:pt>
                <c:pt idx="2245">
                  <c:v>41666.0</c:v>
                </c:pt>
                <c:pt idx="2246">
                  <c:v>41667.0</c:v>
                </c:pt>
                <c:pt idx="2247">
                  <c:v>41668.0</c:v>
                </c:pt>
                <c:pt idx="2248">
                  <c:v>41669.0</c:v>
                </c:pt>
                <c:pt idx="2249">
                  <c:v>41670.0</c:v>
                </c:pt>
                <c:pt idx="2250">
                  <c:v>41673.0</c:v>
                </c:pt>
                <c:pt idx="2251">
                  <c:v>41674.0</c:v>
                </c:pt>
                <c:pt idx="2252">
                  <c:v>41675.0</c:v>
                </c:pt>
                <c:pt idx="2253">
                  <c:v>41676.0</c:v>
                </c:pt>
                <c:pt idx="2254">
                  <c:v>41677.0</c:v>
                </c:pt>
                <c:pt idx="2255">
                  <c:v>41680.0</c:v>
                </c:pt>
                <c:pt idx="2256">
                  <c:v>41681.0</c:v>
                </c:pt>
                <c:pt idx="2257">
                  <c:v>41682.0</c:v>
                </c:pt>
                <c:pt idx="2258">
                  <c:v>41683.0</c:v>
                </c:pt>
                <c:pt idx="2259">
                  <c:v>41684.0</c:v>
                </c:pt>
                <c:pt idx="2260">
                  <c:v>41687.0</c:v>
                </c:pt>
                <c:pt idx="2261">
                  <c:v>41688.0</c:v>
                </c:pt>
                <c:pt idx="2262">
                  <c:v>41689.0</c:v>
                </c:pt>
                <c:pt idx="2263">
                  <c:v>41690.0</c:v>
                </c:pt>
                <c:pt idx="2264">
                  <c:v>41691.0</c:v>
                </c:pt>
                <c:pt idx="2265">
                  <c:v>41694.0</c:v>
                </c:pt>
                <c:pt idx="2266">
                  <c:v>41695.0</c:v>
                </c:pt>
                <c:pt idx="2267">
                  <c:v>41696.0</c:v>
                </c:pt>
                <c:pt idx="2268">
                  <c:v>41697.0</c:v>
                </c:pt>
                <c:pt idx="2269">
                  <c:v>41698.0</c:v>
                </c:pt>
                <c:pt idx="2270">
                  <c:v>41701.0</c:v>
                </c:pt>
                <c:pt idx="2271">
                  <c:v>41702.0</c:v>
                </c:pt>
                <c:pt idx="2272">
                  <c:v>41703.0</c:v>
                </c:pt>
                <c:pt idx="2273">
                  <c:v>41704.0</c:v>
                </c:pt>
                <c:pt idx="2274">
                  <c:v>41705.0</c:v>
                </c:pt>
                <c:pt idx="2275">
                  <c:v>41708.0</c:v>
                </c:pt>
                <c:pt idx="2276">
                  <c:v>41709.0</c:v>
                </c:pt>
                <c:pt idx="2277">
                  <c:v>41710.0</c:v>
                </c:pt>
                <c:pt idx="2278">
                  <c:v>41711.0</c:v>
                </c:pt>
                <c:pt idx="2279">
                  <c:v>41712.0</c:v>
                </c:pt>
                <c:pt idx="2280">
                  <c:v>41715.0</c:v>
                </c:pt>
                <c:pt idx="2281">
                  <c:v>41716.0</c:v>
                </c:pt>
                <c:pt idx="2282">
                  <c:v>41717.0</c:v>
                </c:pt>
                <c:pt idx="2283">
                  <c:v>41718.0</c:v>
                </c:pt>
                <c:pt idx="2284">
                  <c:v>41719.0</c:v>
                </c:pt>
                <c:pt idx="2285">
                  <c:v>41722.0</c:v>
                </c:pt>
                <c:pt idx="2286">
                  <c:v>41723.0</c:v>
                </c:pt>
                <c:pt idx="2287">
                  <c:v>41724.0</c:v>
                </c:pt>
                <c:pt idx="2288">
                  <c:v>41725.0</c:v>
                </c:pt>
                <c:pt idx="2289">
                  <c:v>41726.0</c:v>
                </c:pt>
                <c:pt idx="2290">
                  <c:v>41729.0</c:v>
                </c:pt>
                <c:pt idx="2291">
                  <c:v>41730.0</c:v>
                </c:pt>
                <c:pt idx="2292">
                  <c:v>41731.0</c:v>
                </c:pt>
                <c:pt idx="2293">
                  <c:v>41732.0</c:v>
                </c:pt>
                <c:pt idx="2294">
                  <c:v>41733.0</c:v>
                </c:pt>
                <c:pt idx="2295">
                  <c:v>41736.0</c:v>
                </c:pt>
                <c:pt idx="2296">
                  <c:v>41737.0</c:v>
                </c:pt>
                <c:pt idx="2297">
                  <c:v>41738.0</c:v>
                </c:pt>
                <c:pt idx="2298">
                  <c:v>41739.0</c:v>
                </c:pt>
                <c:pt idx="2299">
                  <c:v>41740.0</c:v>
                </c:pt>
                <c:pt idx="2300">
                  <c:v>41743.0</c:v>
                </c:pt>
                <c:pt idx="2301">
                  <c:v>41744.0</c:v>
                </c:pt>
                <c:pt idx="2302">
                  <c:v>41745.0</c:v>
                </c:pt>
                <c:pt idx="2303">
                  <c:v>41746.0</c:v>
                </c:pt>
                <c:pt idx="2304">
                  <c:v>41750.0</c:v>
                </c:pt>
                <c:pt idx="2305">
                  <c:v>41751.0</c:v>
                </c:pt>
                <c:pt idx="2306">
                  <c:v>41752.0</c:v>
                </c:pt>
                <c:pt idx="2307">
                  <c:v>41753.0</c:v>
                </c:pt>
                <c:pt idx="2308">
                  <c:v>41754.0</c:v>
                </c:pt>
                <c:pt idx="2309">
                  <c:v>41757.0</c:v>
                </c:pt>
                <c:pt idx="2310">
                  <c:v>41758.0</c:v>
                </c:pt>
                <c:pt idx="2311">
                  <c:v>41759.0</c:v>
                </c:pt>
                <c:pt idx="2312">
                  <c:v>41760.0</c:v>
                </c:pt>
                <c:pt idx="2313">
                  <c:v>41761.0</c:v>
                </c:pt>
                <c:pt idx="2314">
                  <c:v>41764.0</c:v>
                </c:pt>
                <c:pt idx="2315">
                  <c:v>41765.0</c:v>
                </c:pt>
                <c:pt idx="2316">
                  <c:v>41766.0</c:v>
                </c:pt>
                <c:pt idx="2317">
                  <c:v>41767.0</c:v>
                </c:pt>
                <c:pt idx="2318">
                  <c:v>41768.0</c:v>
                </c:pt>
                <c:pt idx="2319">
                  <c:v>41771.0</c:v>
                </c:pt>
                <c:pt idx="2320">
                  <c:v>41772.0</c:v>
                </c:pt>
                <c:pt idx="2321">
                  <c:v>41773.0</c:v>
                </c:pt>
                <c:pt idx="2322">
                  <c:v>41774.0</c:v>
                </c:pt>
                <c:pt idx="2323">
                  <c:v>41775.0</c:v>
                </c:pt>
                <c:pt idx="2324">
                  <c:v>41778.0</c:v>
                </c:pt>
                <c:pt idx="2325">
                  <c:v>41779.0</c:v>
                </c:pt>
                <c:pt idx="2326">
                  <c:v>41780.0</c:v>
                </c:pt>
                <c:pt idx="2327">
                  <c:v>41781.0</c:v>
                </c:pt>
                <c:pt idx="2328">
                  <c:v>41782.0</c:v>
                </c:pt>
                <c:pt idx="2329">
                  <c:v>41785.0</c:v>
                </c:pt>
                <c:pt idx="2330">
                  <c:v>41786.0</c:v>
                </c:pt>
                <c:pt idx="2331">
                  <c:v>41787.0</c:v>
                </c:pt>
                <c:pt idx="2332">
                  <c:v>41788.0</c:v>
                </c:pt>
                <c:pt idx="2333">
                  <c:v>41789.0</c:v>
                </c:pt>
                <c:pt idx="2334">
                  <c:v>41792.0</c:v>
                </c:pt>
                <c:pt idx="2335">
                  <c:v>41793.0</c:v>
                </c:pt>
                <c:pt idx="2336">
                  <c:v>41794.0</c:v>
                </c:pt>
                <c:pt idx="2337">
                  <c:v>41795.0</c:v>
                </c:pt>
                <c:pt idx="2338">
                  <c:v>41796.0</c:v>
                </c:pt>
                <c:pt idx="2339">
                  <c:v>41799.0</c:v>
                </c:pt>
                <c:pt idx="2340">
                  <c:v>41800.0</c:v>
                </c:pt>
                <c:pt idx="2341">
                  <c:v>41801.0</c:v>
                </c:pt>
                <c:pt idx="2342">
                  <c:v>41802.0</c:v>
                </c:pt>
                <c:pt idx="2343">
                  <c:v>41803.0</c:v>
                </c:pt>
                <c:pt idx="2344">
                  <c:v>41806.0</c:v>
                </c:pt>
                <c:pt idx="2345">
                  <c:v>41807.0</c:v>
                </c:pt>
                <c:pt idx="2346">
                  <c:v>41808.0</c:v>
                </c:pt>
                <c:pt idx="2347">
                  <c:v>41809.0</c:v>
                </c:pt>
                <c:pt idx="2348">
                  <c:v>41810.0</c:v>
                </c:pt>
                <c:pt idx="2349">
                  <c:v>41813.0</c:v>
                </c:pt>
                <c:pt idx="2350">
                  <c:v>41814.0</c:v>
                </c:pt>
                <c:pt idx="2351">
                  <c:v>41815.0</c:v>
                </c:pt>
                <c:pt idx="2352">
                  <c:v>41816.0</c:v>
                </c:pt>
                <c:pt idx="2353">
                  <c:v>41817.0</c:v>
                </c:pt>
                <c:pt idx="2354">
                  <c:v>41820.0</c:v>
                </c:pt>
                <c:pt idx="2355">
                  <c:v>41821.0</c:v>
                </c:pt>
                <c:pt idx="2356">
                  <c:v>41822.0</c:v>
                </c:pt>
                <c:pt idx="2357">
                  <c:v>41823.0</c:v>
                </c:pt>
                <c:pt idx="2358">
                  <c:v>41824.0</c:v>
                </c:pt>
                <c:pt idx="2359">
                  <c:v>41827.0</c:v>
                </c:pt>
                <c:pt idx="2360">
                  <c:v>41828.0</c:v>
                </c:pt>
                <c:pt idx="2361">
                  <c:v>41829.0</c:v>
                </c:pt>
                <c:pt idx="2362">
                  <c:v>41830.0</c:v>
                </c:pt>
                <c:pt idx="2363">
                  <c:v>41831.0</c:v>
                </c:pt>
                <c:pt idx="2364">
                  <c:v>41834.0</c:v>
                </c:pt>
                <c:pt idx="2365">
                  <c:v>41835.0</c:v>
                </c:pt>
                <c:pt idx="2366">
                  <c:v>41836.0</c:v>
                </c:pt>
                <c:pt idx="2367">
                  <c:v>41837.0</c:v>
                </c:pt>
                <c:pt idx="2368">
                  <c:v>41838.0</c:v>
                </c:pt>
                <c:pt idx="2369">
                  <c:v>41841.0</c:v>
                </c:pt>
                <c:pt idx="2370">
                  <c:v>41842.0</c:v>
                </c:pt>
                <c:pt idx="2371">
                  <c:v>41843.0</c:v>
                </c:pt>
                <c:pt idx="2372">
                  <c:v>41844.0</c:v>
                </c:pt>
                <c:pt idx="2373">
                  <c:v>41845.0</c:v>
                </c:pt>
                <c:pt idx="2374">
                  <c:v>41848.0</c:v>
                </c:pt>
                <c:pt idx="2375">
                  <c:v>41849.0</c:v>
                </c:pt>
                <c:pt idx="2376">
                  <c:v>41850.0</c:v>
                </c:pt>
                <c:pt idx="2377">
                  <c:v>41851.0</c:v>
                </c:pt>
                <c:pt idx="2378">
                  <c:v>41852.0</c:v>
                </c:pt>
                <c:pt idx="2379">
                  <c:v>41855.0</c:v>
                </c:pt>
                <c:pt idx="2380">
                  <c:v>41856.0</c:v>
                </c:pt>
                <c:pt idx="2381">
                  <c:v>41857.0</c:v>
                </c:pt>
                <c:pt idx="2382">
                  <c:v>41858.0</c:v>
                </c:pt>
                <c:pt idx="2383">
                  <c:v>41859.0</c:v>
                </c:pt>
                <c:pt idx="2384">
                  <c:v>41862.0</c:v>
                </c:pt>
                <c:pt idx="2385">
                  <c:v>41863.0</c:v>
                </c:pt>
                <c:pt idx="2386">
                  <c:v>41864.0</c:v>
                </c:pt>
                <c:pt idx="2387">
                  <c:v>41865.0</c:v>
                </c:pt>
                <c:pt idx="2388">
                  <c:v>41866.0</c:v>
                </c:pt>
                <c:pt idx="2389">
                  <c:v>41869.0</c:v>
                </c:pt>
                <c:pt idx="2390">
                  <c:v>41870.0</c:v>
                </c:pt>
                <c:pt idx="2391">
                  <c:v>41871.0</c:v>
                </c:pt>
                <c:pt idx="2392">
                  <c:v>41872.0</c:v>
                </c:pt>
                <c:pt idx="2393">
                  <c:v>41873.0</c:v>
                </c:pt>
                <c:pt idx="2394">
                  <c:v>41876.0</c:v>
                </c:pt>
                <c:pt idx="2395">
                  <c:v>41877.0</c:v>
                </c:pt>
                <c:pt idx="2396">
                  <c:v>41878.0</c:v>
                </c:pt>
                <c:pt idx="2397">
                  <c:v>41879.0</c:v>
                </c:pt>
                <c:pt idx="2398">
                  <c:v>41880.0</c:v>
                </c:pt>
                <c:pt idx="2399">
                  <c:v>41883.0</c:v>
                </c:pt>
                <c:pt idx="2400">
                  <c:v>41884.0</c:v>
                </c:pt>
                <c:pt idx="2401">
                  <c:v>41885.0</c:v>
                </c:pt>
                <c:pt idx="2402">
                  <c:v>41886.0</c:v>
                </c:pt>
                <c:pt idx="2403">
                  <c:v>41887.0</c:v>
                </c:pt>
                <c:pt idx="2404">
                  <c:v>41890.0</c:v>
                </c:pt>
                <c:pt idx="2405">
                  <c:v>41891.0</c:v>
                </c:pt>
                <c:pt idx="2406">
                  <c:v>41892.0</c:v>
                </c:pt>
                <c:pt idx="2407">
                  <c:v>41893.0</c:v>
                </c:pt>
                <c:pt idx="2408">
                  <c:v>41894.0</c:v>
                </c:pt>
                <c:pt idx="2409">
                  <c:v>41897.0</c:v>
                </c:pt>
                <c:pt idx="2410">
                  <c:v>41898.0</c:v>
                </c:pt>
                <c:pt idx="2411">
                  <c:v>41899.0</c:v>
                </c:pt>
                <c:pt idx="2412">
                  <c:v>41900.0</c:v>
                </c:pt>
                <c:pt idx="2413">
                  <c:v>41901.0</c:v>
                </c:pt>
                <c:pt idx="2414">
                  <c:v>41904.0</c:v>
                </c:pt>
                <c:pt idx="2415">
                  <c:v>41905.0</c:v>
                </c:pt>
                <c:pt idx="2416">
                  <c:v>41906.0</c:v>
                </c:pt>
                <c:pt idx="2417">
                  <c:v>41907.0</c:v>
                </c:pt>
                <c:pt idx="2418">
                  <c:v>41908.0</c:v>
                </c:pt>
                <c:pt idx="2419">
                  <c:v>41911.0</c:v>
                </c:pt>
                <c:pt idx="2420">
                  <c:v>41912.0</c:v>
                </c:pt>
                <c:pt idx="2421">
                  <c:v>41913.0</c:v>
                </c:pt>
                <c:pt idx="2422">
                  <c:v>41914.0</c:v>
                </c:pt>
                <c:pt idx="2423">
                  <c:v>41915.0</c:v>
                </c:pt>
                <c:pt idx="2424">
                  <c:v>41918.0</c:v>
                </c:pt>
                <c:pt idx="2425">
                  <c:v>41919.0</c:v>
                </c:pt>
                <c:pt idx="2426">
                  <c:v>41920.0</c:v>
                </c:pt>
                <c:pt idx="2427">
                  <c:v>41921.0</c:v>
                </c:pt>
                <c:pt idx="2428">
                  <c:v>41922.0</c:v>
                </c:pt>
                <c:pt idx="2429">
                  <c:v>41925.0</c:v>
                </c:pt>
                <c:pt idx="2430">
                  <c:v>41926.0</c:v>
                </c:pt>
                <c:pt idx="2431">
                  <c:v>41927.0</c:v>
                </c:pt>
                <c:pt idx="2432">
                  <c:v>41928.0</c:v>
                </c:pt>
                <c:pt idx="2433">
                  <c:v>41929.0</c:v>
                </c:pt>
                <c:pt idx="2434">
                  <c:v>41932.0</c:v>
                </c:pt>
                <c:pt idx="2435">
                  <c:v>41933.0</c:v>
                </c:pt>
                <c:pt idx="2436">
                  <c:v>41934.0</c:v>
                </c:pt>
                <c:pt idx="2437">
                  <c:v>41935.0</c:v>
                </c:pt>
                <c:pt idx="2438">
                  <c:v>41936.0</c:v>
                </c:pt>
                <c:pt idx="2439">
                  <c:v>41939.0</c:v>
                </c:pt>
                <c:pt idx="2440">
                  <c:v>41940.0</c:v>
                </c:pt>
                <c:pt idx="2441">
                  <c:v>41941.0</c:v>
                </c:pt>
                <c:pt idx="2442">
                  <c:v>41942.0</c:v>
                </c:pt>
                <c:pt idx="2443">
                  <c:v>41943.0</c:v>
                </c:pt>
                <c:pt idx="2444">
                  <c:v>41946.0</c:v>
                </c:pt>
                <c:pt idx="2445">
                  <c:v>41947.0</c:v>
                </c:pt>
                <c:pt idx="2446">
                  <c:v>41948.0</c:v>
                </c:pt>
                <c:pt idx="2447">
                  <c:v>41949.0</c:v>
                </c:pt>
                <c:pt idx="2448">
                  <c:v>41950.0</c:v>
                </c:pt>
                <c:pt idx="2449">
                  <c:v>41953.0</c:v>
                </c:pt>
                <c:pt idx="2450">
                  <c:v>41954.0</c:v>
                </c:pt>
                <c:pt idx="2451">
                  <c:v>41955.0</c:v>
                </c:pt>
                <c:pt idx="2452">
                  <c:v>41956.0</c:v>
                </c:pt>
                <c:pt idx="2453">
                  <c:v>41957.0</c:v>
                </c:pt>
                <c:pt idx="2454">
                  <c:v>41960.0</c:v>
                </c:pt>
                <c:pt idx="2455">
                  <c:v>41961.0</c:v>
                </c:pt>
                <c:pt idx="2456">
                  <c:v>41962.0</c:v>
                </c:pt>
                <c:pt idx="2457">
                  <c:v>41963.0</c:v>
                </c:pt>
                <c:pt idx="2458">
                  <c:v>41964.0</c:v>
                </c:pt>
                <c:pt idx="2459">
                  <c:v>41967.0</c:v>
                </c:pt>
                <c:pt idx="2460">
                  <c:v>41968.0</c:v>
                </c:pt>
                <c:pt idx="2461">
                  <c:v>41969.0</c:v>
                </c:pt>
                <c:pt idx="2462">
                  <c:v>41970.0</c:v>
                </c:pt>
                <c:pt idx="2463">
                  <c:v>41971.0</c:v>
                </c:pt>
                <c:pt idx="2464">
                  <c:v>41974.0</c:v>
                </c:pt>
                <c:pt idx="2465">
                  <c:v>41975.0</c:v>
                </c:pt>
                <c:pt idx="2466">
                  <c:v>41976.0</c:v>
                </c:pt>
                <c:pt idx="2467">
                  <c:v>41977.0</c:v>
                </c:pt>
                <c:pt idx="2468">
                  <c:v>41978.0</c:v>
                </c:pt>
                <c:pt idx="2469">
                  <c:v>41981.0</c:v>
                </c:pt>
                <c:pt idx="2470">
                  <c:v>41982.0</c:v>
                </c:pt>
                <c:pt idx="2471">
                  <c:v>41983.0</c:v>
                </c:pt>
                <c:pt idx="2472">
                  <c:v>41984.0</c:v>
                </c:pt>
                <c:pt idx="2473">
                  <c:v>41985.0</c:v>
                </c:pt>
                <c:pt idx="2474">
                  <c:v>41988.0</c:v>
                </c:pt>
                <c:pt idx="2475">
                  <c:v>41989.0</c:v>
                </c:pt>
                <c:pt idx="2476">
                  <c:v>41990.0</c:v>
                </c:pt>
                <c:pt idx="2477">
                  <c:v>41991.0</c:v>
                </c:pt>
                <c:pt idx="2478">
                  <c:v>41992.0</c:v>
                </c:pt>
                <c:pt idx="2479">
                  <c:v>41995.0</c:v>
                </c:pt>
                <c:pt idx="2480">
                  <c:v>41996.0</c:v>
                </c:pt>
                <c:pt idx="2481">
                  <c:v>41997.0</c:v>
                </c:pt>
                <c:pt idx="2482">
                  <c:v>41999.0</c:v>
                </c:pt>
                <c:pt idx="2483">
                  <c:v>42002.0</c:v>
                </c:pt>
                <c:pt idx="2484">
                  <c:v>42003.0</c:v>
                </c:pt>
                <c:pt idx="2485">
                  <c:v>42004.0</c:v>
                </c:pt>
                <c:pt idx="2486">
                  <c:v>42006.0</c:v>
                </c:pt>
                <c:pt idx="2487">
                  <c:v>42009.0</c:v>
                </c:pt>
                <c:pt idx="2488">
                  <c:v>42010.0</c:v>
                </c:pt>
                <c:pt idx="2489">
                  <c:v>42011.0</c:v>
                </c:pt>
                <c:pt idx="2490">
                  <c:v>42012.0</c:v>
                </c:pt>
                <c:pt idx="2491">
                  <c:v>42013.0</c:v>
                </c:pt>
                <c:pt idx="2492">
                  <c:v>42016.0</c:v>
                </c:pt>
                <c:pt idx="2493">
                  <c:v>42017.0</c:v>
                </c:pt>
                <c:pt idx="2494">
                  <c:v>42018.0</c:v>
                </c:pt>
                <c:pt idx="2495">
                  <c:v>42019.0</c:v>
                </c:pt>
                <c:pt idx="2496">
                  <c:v>42020.0</c:v>
                </c:pt>
                <c:pt idx="2497">
                  <c:v>42023.0</c:v>
                </c:pt>
                <c:pt idx="2498">
                  <c:v>42024.0</c:v>
                </c:pt>
                <c:pt idx="2499">
                  <c:v>42025.0</c:v>
                </c:pt>
                <c:pt idx="2500">
                  <c:v>42026.0</c:v>
                </c:pt>
                <c:pt idx="2501">
                  <c:v>42027.0</c:v>
                </c:pt>
                <c:pt idx="2502">
                  <c:v>42030.0</c:v>
                </c:pt>
                <c:pt idx="2503">
                  <c:v>42031.0</c:v>
                </c:pt>
                <c:pt idx="2504">
                  <c:v>42032.0</c:v>
                </c:pt>
                <c:pt idx="2505">
                  <c:v>42033.0</c:v>
                </c:pt>
                <c:pt idx="2506">
                  <c:v>42034.0</c:v>
                </c:pt>
                <c:pt idx="2507">
                  <c:v>42037.0</c:v>
                </c:pt>
                <c:pt idx="2508">
                  <c:v>42038.0</c:v>
                </c:pt>
                <c:pt idx="2509">
                  <c:v>42039.0</c:v>
                </c:pt>
                <c:pt idx="2510">
                  <c:v>42040.0</c:v>
                </c:pt>
                <c:pt idx="2511">
                  <c:v>42041.0</c:v>
                </c:pt>
                <c:pt idx="2512">
                  <c:v>42044.0</c:v>
                </c:pt>
                <c:pt idx="2513">
                  <c:v>42045.0</c:v>
                </c:pt>
                <c:pt idx="2514">
                  <c:v>42046.0</c:v>
                </c:pt>
                <c:pt idx="2515">
                  <c:v>42047.0</c:v>
                </c:pt>
                <c:pt idx="2516">
                  <c:v>42048.0</c:v>
                </c:pt>
                <c:pt idx="2517">
                  <c:v>42051.0</c:v>
                </c:pt>
                <c:pt idx="2518">
                  <c:v>42052.0</c:v>
                </c:pt>
                <c:pt idx="2519">
                  <c:v>42053.0</c:v>
                </c:pt>
                <c:pt idx="2520">
                  <c:v>42054.0</c:v>
                </c:pt>
                <c:pt idx="2521">
                  <c:v>42055.0</c:v>
                </c:pt>
                <c:pt idx="2522">
                  <c:v>42058.0</c:v>
                </c:pt>
                <c:pt idx="2523">
                  <c:v>42059.0</c:v>
                </c:pt>
                <c:pt idx="2524">
                  <c:v>42060.0</c:v>
                </c:pt>
                <c:pt idx="2525">
                  <c:v>42061.0</c:v>
                </c:pt>
                <c:pt idx="2526">
                  <c:v>42062.0</c:v>
                </c:pt>
                <c:pt idx="2527">
                  <c:v>42065.0</c:v>
                </c:pt>
                <c:pt idx="2528">
                  <c:v>42066.0</c:v>
                </c:pt>
                <c:pt idx="2529">
                  <c:v>42067.0</c:v>
                </c:pt>
                <c:pt idx="2530">
                  <c:v>42068.0</c:v>
                </c:pt>
                <c:pt idx="2531">
                  <c:v>42069.0</c:v>
                </c:pt>
                <c:pt idx="2532">
                  <c:v>42072.0</c:v>
                </c:pt>
                <c:pt idx="2533">
                  <c:v>42073.0</c:v>
                </c:pt>
                <c:pt idx="2534">
                  <c:v>42074.0</c:v>
                </c:pt>
                <c:pt idx="2535">
                  <c:v>42075.0</c:v>
                </c:pt>
                <c:pt idx="2536">
                  <c:v>42076.0</c:v>
                </c:pt>
                <c:pt idx="2537">
                  <c:v>42079.0</c:v>
                </c:pt>
                <c:pt idx="2538">
                  <c:v>42080.0</c:v>
                </c:pt>
                <c:pt idx="2539">
                  <c:v>42081.0</c:v>
                </c:pt>
                <c:pt idx="2540">
                  <c:v>42082.0</c:v>
                </c:pt>
                <c:pt idx="2541">
                  <c:v>42083.0</c:v>
                </c:pt>
                <c:pt idx="2542">
                  <c:v>42086.0</c:v>
                </c:pt>
                <c:pt idx="2543">
                  <c:v>42087.0</c:v>
                </c:pt>
                <c:pt idx="2544">
                  <c:v>42088.0</c:v>
                </c:pt>
                <c:pt idx="2545">
                  <c:v>42089.0</c:v>
                </c:pt>
                <c:pt idx="2546">
                  <c:v>42090.0</c:v>
                </c:pt>
                <c:pt idx="2547">
                  <c:v>42093.0</c:v>
                </c:pt>
                <c:pt idx="2548">
                  <c:v>42094.0</c:v>
                </c:pt>
                <c:pt idx="2549">
                  <c:v>42095.0</c:v>
                </c:pt>
                <c:pt idx="2550">
                  <c:v>42096.0</c:v>
                </c:pt>
                <c:pt idx="2551">
                  <c:v>42100.0</c:v>
                </c:pt>
                <c:pt idx="2552">
                  <c:v>42101.0</c:v>
                </c:pt>
                <c:pt idx="2553">
                  <c:v>42102.0</c:v>
                </c:pt>
                <c:pt idx="2554">
                  <c:v>42103.0</c:v>
                </c:pt>
                <c:pt idx="2555">
                  <c:v>42104.0</c:v>
                </c:pt>
                <c:pt idx="2556">
                  <c:v>42107.0</c:v>
                </c:pt>
                <c:pt idx="2557">
                  <c:v>42108.0</c:v>
                </c:pt>
                <c:pt idx="2558">
                  <c:v>42109.0</c:v>
                </c:pt>
                <c:pt idx="2559">
                  <c:v>42110.0</c:v>
                </c:pt>
                <c:pt idx="2560">
                  <c:v>42111.0</c:v>
                </c:pt>
                <c:pt idx="2561">
                  <c:v>42114.0</c:v>
                </c:pt>
                <c:pt idx="2562">
                  <c:v>42115.0</c:v>
                </c:pt>
                <c:pt idx="2563">
                  <c:v>42116.0</c:v>
                </c:pt>
                <c:pt idx="2564">
                  <c:v>42117.0</c:v>
                </c:pt>
                <c:pt idx="2565">
                  <c:v>42118.0</c:v>
                </c:pt>
                <c:pt idx="2566">
                  <c:v>42121.0</c:v>
                </c:pt>
                <c:pt idx="2567">
                  <c:v>42122.0</c:v>
                </c:pt>
                <c:pt idx="2568">
                  <c:v>42123.0</c:v>
                </c:pt>
                <c:pt idx="2569">
                  <c:v>42124.0</c:v>
                </c:pt>
                <c:pt idx="2570">
                  <c:v>42125.0</c:v>
                </c:pt>
                <c:pt idx="2571">
                  <c:v>42128.0</c:v>
                </c:pt>
                <c:pt idx="2572">
                  <c:v>42129.0</c:v>
                </c:pt>
                <c:pt idx="2573">
                  <c:v>42130.0</c:v>
                </c:pt>
                <c:pt idx="2574">
                  <c:v>42131.0</c:v>
                </c:pt>
                <c:pt idx="2575">
                  <c:v>42132.0</c:v>
                </c:pt>
                <c:pt idx="2576">
                  <c:v>42135.0</c:v>
                </c:pt>
                <c:pt idx="2577">
                  <c:v>42136.0</c:v>
                </c:pt>
                <c:pt idx="2578">
                  <c:v>42137.0</c:v>
                </c:pt>
                <c:pt idx="2579">
                  <c:v>42138.0</c:v>
                </c:pt>
                <c:pt idx="2580">
                  <c:v>42139.0</c:v>
                </c:pt>
                <c:pt idx="2581">
                  <c:v>42142.0</c:v>
                </c:pt>
                <c:pt idx="2582">
                  <c:v>42143.0</c:v>
                </c:pt>
                <c:pt idx="2583">
                  <c:v>42144.0</c:v>
                </c:pt>
                <c:pt idx="2584">
                  <c:v>42145.0</c:v>
                </c:pt>
                <c:pt idx="2585">
                  <c:v>42146.0</c:v>
                </c:pt>
                <c:pt idx="2586">
                  <c:v>42149.0</c:v>
                </c:pt>
                <c:pt idx="2587">
                  <c:v>42150.0</c:v>
                </c:pt>
                <c:pt idx="2588">
                  <c:v>42151.0</c:v>
                </c:pt>
                <c:pt idx="2589">
                  <c:v>42152.0</c:v>
                </c:pt>
                <c:pt idx="2590">
                  <c:v>42153.0</c:v>
                </c:pt>
                <c:pt idx="2591">
                  <c:v>42156.0</c:v>
                </c:pt>
                <c:pt idx="2592">
                  <c:v>42157.0</c:v>
                </c:pt>
                <c:pt idx="2593">
                  <c:v>42158.0</c:v>
                </c:pt>
                <c:pt idx="2594">
                  <c:v>42159.0</c:v>
                </c:pt>
                <c:pt idx="2595">
                  <c:v>42160.0</c:v>
                </c:pt>
                <c:pt idx="2596">
                  <c:v>42163.0</c:v>
                </c:pt>
                <c:pt idx="2597">
                  <c:v>42164.0</c:v>
                </c:pt>
                <c:pt idx="2598">
                  <c:v>42165.0</c:v>
                </c:pt>
                <c:pt idx="2599">
                  <c:v>42166.0</c:v>
                </c:pt>
                <c:pt idx="2600">
                  <c:v>42167.0</c:v>
                </c:pt>
                <c:pt idx="2601">
                  <c:v>42170.0</c:v>
                </c:pt>
                <c:pt idx="2602">
                  <c:v>42171.0</c:v>
                </c:pt>
                <c:pt idx="2603">
                  <c:v>42172.0</c:v>
                </c:pt>
                <c:pt idx="2604">
                  <c:v>42173.0</c:v>
                </c:pt>
                <c:pt idx="2605">
                  <c:v>42174.0</c:v>
                </c:pt>
                <c:pt idx="2606">
                  <c:v>42177.0</c:v>
                </c:pt>
                <c:pt idx="2607">
                  <c:v>42178.0</c:v>
                </c:pt>
                <c:pt idx="2608">
                  <c:v>42179.0</c:v>
                </c:pt>
                <c:pt idx="2609">
                  <c:v>42180.0</c:v>
                </c:pt>
                <c:pt idx="2610">
                  <c:v>42181.0</c:v>
                </c:pt>
                <c:pt idx="2611">
                  <c:v>42184.0</c:v>
                </c:pt>
                <c:pt idx="2612">
                  <c:v>42185.0</c:v>
                </c:pt>
                <c:pt idx="2613">
                  <c:v>42186.0</c:v>
                </c:pt>
                <c:pt idx="2614">
                  <c:v>42187.0</c:v>
                </c:pt>
                <c:pt idx="2615">
                  <c:v>42188.0</c:v>
                </c:pt>
                <c:pt idx="2616">
                  <c:v>42191.0</c:v>
                </c:pt>
                <c:pt idx="2617">
                  <c:v>42192.0</c:v>
                </c:pt>
                <c:pt idx="2618">
                  <c:v>42193.0</c:v>
                </c:pt>
                <c:pt idx="2619">
                  <c:v>42194.0</c:v>
                </c:pt>
                <c:pt idx="2620">
                  <c:v>42195.0</c:v>
                </c:pt>
                <c:pt idx="2621">
                  <c:v>42198.0</c:v>
                </c:pt>
                <c:pt idx="2622">
                  <c:v>42199.0</c:v>
                </c:pt>
                <c:pt idx="2623">
                  <c:v>42200.0</c:v>
                </c:pt>
                <c:pt idx="2624">
                  <c:v>42201.0</c:v>
                </c:pt>
                <c:pt idx="2625">
                  <c:v>42202.0</c:v>
                </c:pt>
                <c:pt idx="2626">
                  <c:v>42205.0</c:v>
                </c:pt>
                <c:pt idx="2627">
                  <c:v>42206.0</c:v>
                </c:pt>
                <c:pt idx="2628">
                  <c:v>42207.0</c:v>
                </c:pt>
                <c:pt idx="2629">
                  <c:v>42208.0</c:v>
                </c:pt>
                <c:pt idx="2630">
                  <c:v>42209.0</c:v>
                </c:pt>
                <c:pt idx="2631">
                  <c:v>42212.0</c:v>
                </c:pt>
                <c:pt idx="2632">
                  <c:v>42213.0</c:v>
                </c:pt>
                <c:pt idx="2633">
                  <c:v>42214.0</c:v>
                </c:pt>
                <c:pt idx="2634">
                  <c:v>42215.0</c:v>
                </c:pt>
                <c:pt idx="2635">
                  <c:v>42216.0</c:v>
                </c:pt>
                <c:pt idx="2636">
                  <c:v>42219.0</c:v>
                </c:pt>
                <c:pt idx="2637">
                  <c:v>42220.0</c:v>
                </c:pt>
                <c:pt idx="2638">
                  <c:v>42221.0</c:v>
                </c:pt>
                <c:pt idx="2639">
                  <c:v>42222.0</c:v>
                </c:pt>
                <c:pt idx="2640">
                  <c:v>42223.0</c:v>
                </c:pt>
                <c:pt idx="2641">
                  <c:v>42226.0</c:v>
                </c:pt>
                <c:pt idx="2642">
                  <c:v>42227.0</c:v>
                </c:pt>
                <c:pt idx="2643">
                  <c:v>42228.0</c:v>
                </c:pt>
                <c:pt idx="2644">
                  <c:v>42229.0</c:v>
                </c:pt>
                <c:pt idx="2645">
                  <c:v>42230.0</c:v>
                </c:pt>
                <c:pt idx="2646">
                  <c:v>42233.0</c:v>
                </c:pt>
                <c:pt idx="2647">
                  <c:v>42234.0</c:v>
                </c:pt>
                <c:pt idx="2648">
                  <c:v>42235.0</c:v>
                </c:pt>
                <c:pt idx="2649">
                  <c:v>42236.0</c:v>
                </c:pt>
                <c:pt idx="2650">
                  <c:v>42237.0</c:v>
                </c:pt>
                <c:pt idx="2651">
                  <c:v>42240.0</c:v>
                </c:pt>
                <c:pt idx="2652">
                  <c:v>42241.0</c:v>
                </c:pt>
                <c:pt idx="2653">
                  <c:v>42242.0</c:v>
                </c:pt>
                <c:pt idx="2654">
                  <c:v>42243.0</c:v>
                </c:pt>
                <c:pt idx="2655">
                  <c:v>42244.0</c:v>
                </c:pt>
                <c:pt idx="2656">
                  <c:v>42247.0</c:v>
                </c:pt>
                <c:pt idx="2657">
                  <c:v>42248.0</c:v>
                </c:pt>
                <c:pt idx="2658">
                  <c:v>42249.0</c:v>
                </c:pt>
                <c:pt idx="2659">
                  <c:v>42250.0</c:v>
                </c:pt>
                <c:pt idx="2660">
                  <c:v>42251.0</c:v>
                </c:pt>
                <c:pt idx="2661">
                  <c:v>42254.0</c:v>
                </c:pt>
                <c:pt idx="2662">
                  <c:v>42255.0</c:v>
                </c:pt>
                <c:pt idx="2663">
                  <c:v>42256.0</c:v>
                </c:pt>
                <c:pt idx="2664">
                  <c:v>42257.0</c:v>
                </c:pt>
                <c:pt idx="2665">
                  <c:v>42258.0</c:v>
                </c:pt>
                <c:pt idx="2666">
                  <c:v>42261.0</c:v>
                </c:pt>
                <c:pt idx="2667">
                  <c:v>42262.0</c:v>
                </c:pt>
                <c:pt idx="2668">
                  <c:v>42263.0</c:v>
                </c:pt>
                <c:pt idx="2669">
                  <c:v>42264.0</c:v>
                </c:pt>
                <c:pt idx="2670">
                  <c:v>42265.0</c:v>
                </c:pt>
                <c:pt idx="2671">
                  <c:v>42268.0</c:v>
                </c:pt>
                <c:pt idx="2672">
                  <c:v>42269.0</c:v>
                </c:pt>
                <c:pt idx="2673">
                  <c:v>42270.0</c:v>
                </c:pt>
                <c:pt idx="2674">
                  <c:v>42271.0</c:v>
                </c:pt>
                <c:pt idx="2675">
                  <c:v>42272.0</c:v>
                </c:pt>
                <c:pt idx="2676">
                  <c:v>42275.0</c:v>
                </c:pt>
                <c:pt idx="2677">
                  <c:v>42276.0</c:v>
                </c:pt>
                <c:pt idx="2678">
                  <c:v>42277.0</c:v>
                </c:pt>
                <c:pt idx="2679">
                  <c:v>42278.0</c:v>
                </c:pt>
                <c:pt idx="2680">
                  <c:v>42279.0</c:v>
                </c:pt>
                <c:pt idx="2681">
                  <c:v>42282.0</c:v>
                </c:pt>
                <c:pt idx="2682">
                  <c:v>42283.0</c:v>
                </c:pt>
                <c:pt idx="2683">
                  <c:v>42284.0</c:v>
                </c:pt>
                <c:pt idx="2684">
                  <c:v>42285.0</c:v>
                </c:pt>
                <c:pt idx="2685">
                  <c:v>42286.0</c:v>
                </c:pt>
                <c:pt idx="2686">
                  <c:v>42289.0</c:v>
                </c:pt>
                <c:pt idx="2687">
                  <c:v>42290.0</c:v>
                </c:pt>
                <c:pt idx="2688">
                  <c:v>42291.0</c:v>
                </c:pt>
                <c:pt idx="2689">
                  <c:v>42292.0</c:v>
                </c:pt>
                <c:pt idx="2690">
                  <c:v>42293.0</c:v>
                </c:pt>
                <c:pt idx="2691">
                  <c:v>42296.0</c:v>
                </c:pt>
                <c:pt idx="2692">
                  <c:v>42297.0</c:v>
                </c:pt>
                <c:pt idx="2693">
                  <c:v>42298.0</c:v>
                </c:pt>
                <c:pt idx="2694">
                  <c:v>42299.0</c:v>
                </c:pt>
                <c:pt idx="2695">
                  <c:v>42300.0</c:v>
                </c:pt>
                <c:pt idx="2696">
                  <c:v>42303.0</c:v>
                </c:pt>
                <c:pt idx="2697">
                  <c:v>42304.0</c:v>
                </c:pt>
                <c:pt idx="2698">
                  <c:v>42305.0</c:v>
                </c:pt>
                <c:pt idx="2699">
                  <c:v>42306.0</c:v>
                </c:pt>
                <c:pt idx="2700">
                  <c:v>42307.0</c:v>
                </c:pt>
                <c:pt idx="2701">
                  <c:v>42310.0</c:v>
                </c:pt>
                <c:pt idx="2702">
                  <c:v>42311.0</c:v>
                </c:pt>
                <c:pt idx="2703">
                  <c:v>42312.0</c:v>
                </c:pt>
                <c:pt idx="2704">
                  <c:v>42313.0</c:v>
                </c:pt>
                <c:pt idx="2705">
                  <c:v>42314.0</c:v>
                </c:pt>
                <c:pt idx="2706">
                  <c:v>42317.0</c:v>
                </c:pt>
                <c:pt idx="2707">
                  <c:v>42318.0</c:v>
                </c:pt>
                <c:pt idx="2708">
                  <c:v>42319.0</c:v>
                </c:pt>
                <c:pt idx="2709">
                  <c:v>42320.0</c:v>
                </c:pt>
                <c:pt idx="2710">
                  <c:v>42321.0</c:v>
                </c:pt>
                <c:pt idx="2711">
                  <c:v>42324.0</c:v>
                </c:pt>
                <c:pt idx="2712">
                  <c:v>42325.0</c:v>
                </c:pt>
                <c:pt idx="2713">
                  <c:v>42326.0</c:v>
                </c:pt>
                <c:pt idx="2714">
                  <c:v>42327.0</c:v>
                </c:pt>
                <c:pt idx="2715">
                  <c:v>42328.0</c:v>
                </c:pt>
                <c:pt idx="2716">
                  <c:v>42331.0</c:v>
                </c:pt>
                <c:pt idx="2717">
                  <c:v>42332.0</c:v>
                </c:pt>
                <c:pt idx="2718">
                  <c:v>42333.0</c:v>
                </c:pt>
                <c:pt idx="2719">
                  <c:v>42334.0</c:v>
                </c:pt>
                <c:pt idx="2720">
                  <c:v>42335.0</c:v>
                </c:pt>
                <c:pt idx="2721">
                  <c:v>42338.0</c:v>
                </c:pt>
                <c:pt idx="2722">
                  <c:v>42339.0</c:v>
                </c:pt>
                <c:pt idx="2723">
                  <c:v>42340.0</c:v>
                </c:pt>
                <c:pt idx="2724">
                  <c:v>42341.0</c:v>
                </c:pt>
                <c:pt idx="2725">
                  <c:v>42342.0</c:v>
                </c:pt>
                <c:pt idx="2726">
                  <c:v>42345.0</c:v>
                </c:pt>
                <c:pt idx="2727">
                  <c:v>42346.0</c:v>
                </c:pt>
                <c:pt idx="2728">
                  <c:v>42347.0</c:v>
                </c:pt>
                <c:pt idx="2729">
                  <c:v>42348.0</c:v>
                </c:pt>
                <c:pt idx="2730">
                  <c:v>42349.0</c:v>
                </c:pt>
                <c:pt idx="2731">
                  <c:v>42352.0</c:v>
                </c:pt>
                <c:pt idx="2732">
                  <c:v>42353.0</c:v>
                </c:pt>
                <c:pt idx="2733">
                  <c:v>42354.0</c:v>
                </c:pt>
                <c:pt idx="2734">
                  <c:v>42355.0</c:v>
                </c:pt>
                <c:pt idx="2735">
                  <c:v>42356.0</c:v>
                </c:pt>
                <c:pt idx="2736">
                  <c:v>42359.0</c:v>
                </c:pt>
                <c:pt idx="2737">
                  <c:v>42360.0</c:v>
                </c:pt>
                <c:pt idx="2738">
                  <c:v>42361.0</c:v>
                </c:pt>
                <c:pt idx="2739">
                  <c:v>42362.0</c:v>
                </c:pt>
                <c:pt idx="2740">
                  <c:v>42366.0</c:v>
                </c:pt>
                <c:pt idx="2741">
                  <c:v>42367.0</c:v>
                </c:pt>
                <c:pt idx="2742">
                  <c:v>42368.0</c:v>
                </c:pt>
                <c:pt idx="2743">
                  <c:v>42369.0</c:v>
                </c:pt>
                <c:pt idx="2744">
                  <c:v>42373.0</c:v>
                </c:pt>
                <c:pt idx="2745">
                  <c:v>42374.0</c:v>
                </c:pt>
                <c:pt idx="2746">
                  <c:v>42375.0</c:v>
                </c:pt>
                <c:pt idx="2747">
                  <c:v>42376.0</c:v>
                </c:pt>
                <c:pt idx="2748">
                  <c:v>42377.0</c:v>
                </c:pt>
                <c:pt idx="2749">
                  <c:v>42380.0</c:v>
                </c:pt>
                <c:pt idx="2750">
                  <c:v>42381.0</c:v>
                </c:pt>
                <c:pt idx="2751">
                  <c:v>42382.0</c:v>
                </c:pt>
                <c:pt idx="2752">
                  <c:v>42383.0</c:v>
                </c:pt>
                <c:pt idx="2753">
                  <c:v>42384.0</c:v>
                </c:pt>
                <c:pt idx="2754">
                  <c:v>42387.0</c:v>
                </c:pt>
                <c:pt idx="2755">
                  <c:v>42388.0</c:v>
                </c:pt>
                <c:pt idx="2756">
                  <c:v>42389.0</c:v>
                </c:pt>
                <c:pt idx="2757">
                  <c:v>42390.0</c:v>
                </c:pt>
                <c:pt idx="2758">
                  <c:v>42391.0</c:v>
                </c:pt>
                <c:pt idx="2759">
                  <c:v>42394.0</c:v>
                </c:pt>
                <c:pt idx="2760">
                  <c:v>42395.0</c:v>
                </c:pt>
                <c:pt idx="2761">
                  <c:v>42396.0</c:v>
                </c:pt>
                <c:pt idx="2762">
                  <c:v>42397.0</c:v>
                </c:pt>
                <c:pt idx="2763">
                  <c:v>42398.0</c:v>
                </c:pt>
                <c:pt idx="2764">
                  <c:v>42401.0</c:v>
                </c:pt>
                <c:pt idx="2765">
                  <c:v>42402.0</c:v>
                </c:pt>
                <c:pt idx="2766">
                  <c:v>42403.0</c:v>
                </c:pt>
                <c:pt idx="2767">
                  <c:v>42404.0</c:v>
                </c:pt>
                <c:pt idx="2768">
                  <c:v>42405.0</c:v>
                </c:pt>
                <c:pt idx="2769">
                  <c:v>42408.0</c:v>
                </c:pt>
                <c:pt idx="2770">
                  <c:v>42409.0</c:v>
                </c:pt>
                <c:pt idx="2771">
                  <c:v>42410.0</c:v>
                </c:pt>
                <c:pt idx="2772">
                  <c:v>42411.0</c:v>
                </c:pt>
                <c:pt idx="2773">
                  <c:v>42412.0</c:v>
                </c:pt>
                <c:pt idx="2774">
                  <c:v>42415.0</c:v>
                </c:pt>
                <c:pt idx="2775">
                  <c:v>42416.0</c:v>
                </c:pt>
                <c:pt idx="2776">
                  <c:v>42417.0</c:v>
                </c:pt>
                <c:pt idx="2777">
                  <c:v>42418.0</c:v>
                </c:pt>
                <c:pt idx="2778">
                  <c:v>42419.0</c:v>
                </c:pt>
                <c:pt idx="2779">
                  <c:v>42422.0</c:v>
                </c:pt>
                <c:pt idx="2780">
                  <c:v>42423.0</c:v>
                </c:pt>
                <c:pt idx="2781">
                  <c:v>42424.0</c:v>
                </c:pt>
                <c:pt idx="2782">
                  <c:v>42425.0</c:v>
                </c:pt>
                <c:pt idx="2783">
                  <c:v>42426.0</c:v>
                </c:pt>
                <c:pt idx="2784">
                  <c:v>42429.0</c:v>
                </c:pt>
                <c:pt idx="2785">
                  <c:v>42430.0</c:v>
                </c:pt>
                <c:pt idx="2786">
                  <c:v>42431.0</c:v>
                </c:pt>
                <c:pt idx="2787">
                  <c:v>42432.0</c:v>
                </c:pt>
                <c:pt idx="2788">
                  <c:v>42433.0</c:v>
                </c:pt>
                <c:pt idx="2789">
                  <c:v>42436.0</c:v>
                </c:pt>
                <c:pt idx="2790">
                  <c:v>42437.0</c:v>
                </c:pt>
                <c:pt idx="2791">
                  <c:v>42438.0</c:v>
                </c:pt>
                <c:pt idx="2792">
                  <c:v>42439.0</c:v>
                </c:pt>
                <c:pt idx="2793">
                  <c:v>42440.0</c:v>
                </c:pt>
                <c:pt idx="2794">
                  <c:v>42443.0</c:v>
                </c:pt>
                <c:pt idx="2795">
                  <c:v>42444.0</c:v>
                </c:pt>
                <c:pt idx="2796">
                  <c:v>42445.0</c:v>
                </c:pt>
                <c:pt idx="2797">
                  <c:v>42446.0</c:v>
                </c:pt>
                <c:pt idx="2798">
                  <c:v>42447.0</c:v>
                </c:pt>
                <c:pt idx="2799">
                  <c:v>42450.0</c:v>
                </c:pt>
                <c:pt idx="2800">
                  <c:v>42451.0</c:v>
                </c:pt>
                <c:pt idx="2801">
                  <c:v>42452.0</c:v>
                </c:pt>
                <c:pt idx="2802">
                  <c:v>42453.0</c:v>
                </c:pt>
                <c:pt idx="2803">
                  <c:v>42457.0</c:v>
                </c:pt>
                <c:pt idx="2804">
                  <c:v>42458.0</c:v>
                </c:pt>
                <c:pt idx="2805">
                  <c:v>42459.0</c:v>
                </c:pt>
                <c:pt idx="2806">
                  <c:v>42460.0</c:v>
                </c:pt>
                <c:pt idx="2807">
                  <c:v>42461.0</c:v>
                </c:pt>
                <c:pt idx="2808">
                  <c:v>42464.0</c:v>
                </c:pt>
                <c:pt idx="2809">
                  <c:v>42465.0</c:v>
                </c:pt>
                <c:pt idx="2810">
                  <c:v>42466.0</c:v>
                </c:pt>
                <c:pt idx="2811">
                  <c:v>42467.0</c:v>
                </c:pt>
                <c:pt idx="2812">
                  <c:v>42468.0</c:v>
                </c:pt>
                <c:pt idx="2813">
                  <c:v>42471.0</c:v>
                </c:pt>
                <c:pt idx="2814">
                  <c:v>42472.0</c:v>
                </c:pt>
                <c:pt idx="2815">
                  <c:v>42473.0</c:v>
                </c:pt>
                <c:pt idx="2816">
                  <c:v>42474.0</c:v>
                </c:pt>
                <c:pt idx="2817">
                  <c:v>42475.0</c:v>
                </c:pt>
                <c:pt idx="2818">
                  <c:v>42478.0</c:v>
                </c:pt>
                <c:pt idx="2819">
                  <c:v>42479.0</c:v>
                </c:pt>
                <c:pt idx="2820">
                  <c:v>42480.0</c:v>
                </c:pt>
                <c:pt idx="2821">
                  <c:v>42481.0</c:v>
                </c:pt>
                <c:pt idx="2822">
                  <c:v>42482.0</c:v>
                </c:pt>
                <c:pt idx="2823">
                  <c:v>42485.0</c:v>
                </c:pt>
                <c:pt idx="2824">
                  <c:v>42486.0</c:v>
                </c:pt>
                <c:pt idx="2825">
                  <c:v>42487.0</c:v>
                </c:pt>
                <c:pt idx="2826">
                  <c:v>42488.0</c:v>
                </c:pt>
                <c:pt idx="2827">
                  <c:v>42489.0</c:v>
                </c:pt>
                <c:pt idx="2828">
                  <c:v>42492.0</c:v>
                </c:pt>
                <c:pt idx="2829">
                  <c:v>42493.0</c:v>
                </c:pt>
                <c:pt idx="2830">
                  <c:v>42494.0</c:v>
                </c:pt>
                <c:pt idx="2831">
                  <c:v>42495.0</c:v>
                </c:pt>
                <c:pt idx="2832">
                  <c:v>42496.0</c:v>
                </c:pt>
                <c:pt idx="2833">
                  <c:v>42499.0</c:v>
                </c:pt>
                <c:pt idx="2834">
                  <c:v>42500.0</c:v>
                </c:pt>
                <c:pt idx="2835">
                  <c:v>42501.0</c:v>
                </c:pt>
                <c:pt idx="2836">
                  <c:v>42502.0</c:v>
                </c:pt>
                <c:pt idx="2837">
                  <c:v>42503.0</c:v>
                </c:pt>
                <c:pt idx="2838">
                  <c:v>42506.0</c:v>
                </c:pt>
                <c:pt idx="2839">
                  <c:v>42507.0</c:v>
                </c:pt>
                <c:pt idx="2840">
                  <c:v>42508.0</c:v>
                </c:pt>
                <c:pt idx="2841">
                  <c:v>42509.0</c:v>
                </c:pt>
                <c:pt idx="2842">
                  <c:v>42510.0</c:v>
                </c:pt>
                <c:pt idx="2843">
                  <c:v>42513.0</c:v>
                </c:pt>
                <c:pt idx="2844">
                  <c:v>42514.0</c:v>
                </c:pt>
                <c:pt idx="2845">
                  <c:v>42515.0</c:v>
                </c:pt>
                <c:pt idx="2846">
                  <c:v>42516.0</c:v>
                </c:pt>
                <c:pt idx="2847">
                  <c:v>42517.0</c:v>
                </c:pt>
                <c:pt idx="2848">
                  <c:v>42520.0</c:v>
                </c:pt>
                <c:pt idx="2849">
                  <c:v>42521.0</c:v>
                </c:pt>
                <c:pt idx="2850">
                  <c:v>42522.0</c:v>
                </c:pt>
                <c:pt idx="2851">
                  <c:v>42523.0</c:v>
                </c:pt>
                <c:pt idx="2852">
                  <c:v>42524.0</c:v>
                </c:pt>
                <c:pt idx="2853">
                  <c:v>42527.0</c:v>
                </c:pt>
                <c:pt idx="2854">
                  <c:v>42528.0</c:v>
                </c:pt>
                <c:pt idx="2855">
                  <c:v>42529.0</c:v>
                </c:pt>
                <c:pt idx="2856">
                  <c:v>42530.0</c:v>
                </c:pt>
                <c:pt idx="2857">
                  <c:v>42531.0</c:v>
                </c:pt>
                <c:pt idx="2858">
                  <c:v>42534.0</c:v>
                </c:pt>
                <c:pt idx="2859">
                  <c:v>42535.0</c:v>
                </c:pt>
                <c:pt idx="2860">
                  <c:v>42536.0</c:v>
                </c:pt>
                <c:pt idx="2861">
                  <c:v>42537.0</c:v>
                </c:pt>
                <c:pt idx="2862">
                  <c:v>42538.0</c:v>
                </c:pt>
                <c:pt idx="2863">
                  <c:v>42541.0</c:v>
                </c:pt>
                <c:pt idx="2864">
                  <c:v>42542.0</c:v>
                </c:pt>
                <c:pt idx="2865">
                  <c:v>42543.0</c:v>
                </c:pt>
                <c:pt idx="2866">
                  <c:v>42544.0</c:v>
                </c:pt>
                <c:pt idx="2867">
                  <c:v>42545.0</c:v>
                </c:pt>
                <c:pt idx="2868">
                  <c:v>42548.0</c:v>
                </c:pt>
                <c:pt idx="2869">
                  <c:v>42549.0</c:v>
                </c:pt>
                <c:pt idx="2870">
                  <c:v>42550.0</c:v>
                </c:pt>
                <c:pt idx="2871">
                  <c:v>42551.0</c:v>
                </c:pt>
                <c:pt idx="2872">
                  <c:v>42552.0</c:v>
                </c:pt>
                <c:pt idx="2873">
                  <c:v>42555.0</c:v>
                </c:pt>
                <c:pt idx="2874">
                  <c:v>42556.0</c:v>
                </c:pt>
                <c:pt idx="2875">
                  <c:v>42557.0</c:v>
                </c:pt>
                <c:pt idx="2876">
                  <c:v>42558.0</c:v>
                </c:pt>
                <c:pt idx="2877">
                  <c:v>42559.0</c:v>
                </c:pt>
                <c:pt idx="2878">
                  <c:v>42562.0</c:v>
                </c:pt>
                <c:pt idx="2879">
                  <c:v>42563.0</c:v>
                </c:pt>
                <c:pt idx="2880">
                  <c:v>42564.0</c:v>
                </c:pt>
                <c:pt idx="2881">
                  <c:v>42565.0</c:v>
                </c:pt>
                <c:pt idx="2882">
                  <c:v>42566.0</c:v>
                </c:pt>
                <c:pt idx="2883">
                  <c:v>42569.0</c:v>
                </c:pt>
                <c:pt idx="2884">
                  <c:v>42570.0</c:v>
                </c:pt>
                <c:pt idx="2885">
                  <c:v>42571.0</c:v>
                </c:pt>
                <c:pt idx="2886">
                  <c:v>42572.0</c:v>
                </c:pt>
                <c:pt idx="2887">
                  <c:v>42573.0</c:v>
                </c:pt>
                <c:pt idx="2888">
                  <c:v>42576.0</c:v>
                </c:pt>
                <c:pt idx="2889">
                  <c:v>42577.0</c:v>
                </c:pt>
                <c:pt idx="2890">
                  <c:v>42578.0</c:v>
                </c:pt>
                <c:pt idx="2891">
                  <c:v>42579.0</c:v>
                </c:pt>
                <c:pt idx="2892">
                  <c:v>42580.0</c:v>
                </c:pt>
                <c:pt idx="2893">
                  <c:v>42583.0</c:v>
                </c:pt>
                <c:pt idx="2894">
                  <c:v>42584.0</c:v>
                </c:pt>
                <c:pt idx="2895">
                  <c:v>42585.0</c:v>
                </c:pt>
                <c:pt idx="2896">
                  <c:v>42586.0</c:v>
                </c:pt>
                <c:pt idx="2897">
                  <c:v>42587.0</c:v>
                </c:pt>
                <c:pt idx="2898">
                  <c:v>42590.0</c:v>
                </c:pt>
                <c:pt idx="2899">
                  <c:v>42591.0</c:v>
                </c:pt>
                <c:pt idx="2900">
                  <c:v>42592.0</c:v>
                </c:pt>
                <c:pt idx="2901">
                  <c:v>42593.0</c:v>
                </c:pt>
                <c:pt idx="2902">
                  <c:v>42594.0</c:v>
                </c:pt>
                <c:pt idx="2903">
                  <c:v>42597.0</c:v>
                </c:pt>
                <c:pt idx="2904">
                  <c:v>42598.0</c:v>
                </c:pt>
                <c:pt idx="2905">
                  <c:v>42599.0</c:v>
                </c:pt>
                <c:pt idx="2906">
                  <c:v>42600.0</c:v>
                </c:pt>
                <c:pt idx="2907">
                  <c:v>42601.0</c:v>
                </c:pt>
                <c:pt idx="2908">
                  <c:v>42604.0</c:v>
                </c:pt>
                <c:pt idx="2909">
                  <c:v>42605.0</c:v>
                </c:pt>
                <c:pt idx="2910">
                  <c:v>42606.0</c:v>
                </c:pt>
                <c:pt idx="2911">
                  <c:v>42607.0</c:v>
                </c:pt>
                <c:pt idx="2912">
                  <c:v>42608.0</c:v>
                </c:pt>
                <c:pt idx="2913">
                  <c:v>42611.0</c:v>
                </c:pt>
                <c:pt idx="2914">
                  <c:v>42612.0</c:v>
                </c:pt>
                <c:pt idx="2915">
                  <c:v>42613.0</c:v>
                </c:pt>
                <c:pt idx="2916">
                  <c:v>42614.0</c:v>
                </c:pt>
                <c:pt idx="2917">
                  <c:v>42615.0</c:v>
                </c:pt>
                <c:pt idx="2918">
                  <c:v>42618.0</c:v>
                </c:pt>
                <c:pt idx="2919">
                  <c:v>42619.0</c:v>
                </c:pt>
                <c:pt idx="2920">
                  <c:v>42620.0</c:v>
                </c:pt>
                <c:pt idx="2921">
                  <c:v>42621.0</c:v>
                </c:pt>
                <c:pt idx="2922">
                  <c:v>42622.0</c:v>
                </c:pt>
                <c:pt idx="2923">
                  <c:v>42625.0</c:v>
                </c:pt>
                <c:pt idx="2924">
                  <c:v>42626.0</c:v>
                </c:pt>
                <c:pt idx="2925">
                  <c:v>42627.0</c:v>
                </c:pt>
                <c:pt idx="2926">
                  <c:v>42628.0</c:v>
                </c:pt>
                <c:pt idx="2927">
                  <c:v>42629.0</c:v>
                </c:pt>
                <c:pt idx="2928">
                  <c:v>42632.0</c:v>
                </c:pt>
                <c:pt idx="2929">
                  <c:v>42633.0</c:v>
                </c:pt>
                <c:pt idx="2930">
                  <c:v>42634.0</c:v>
                </c:pt>
                <c:pt idx="2931">
                  <c:v>42635.0</c:v>
                </c:pt>
                <c:pt idx="2932">
                  <c:v>42636.0</c:v>
                </c:pt>
                <c:pt idx="2933">
                  <c:v>42639.0</c:v>
                </c:pt>
                <c:pt idx="2934">
                  <c:v>42640.0</c:v>
                </c:pt>
                <c:pt idx="2935">
                  <c:v>42641.0</c:v>
                </c:pt>
                <c:pt idx="2936">
                  <c:v>42642.0</c:v>
                </c:pt>
                <c:pt idx="2937">
                  <c:v>42643.0</c:v>
                </c:pt>
                <c:pt idx="2938">
                  <c:v>42646.0</c:v>
                </c:pt>
                <c:pt idx="2939">
                  <c:v>42647.0</c:v>
                </c:pt>
                <c:pt idx="2940">
                  <c:v>42648.0</c:v>
                </c:pt>
                <c:pt idx="2941">
                  <c:v>42649.0</c:v>
                </c:pt>
                <c:pt idx="2942">
                  <c:v>42650.0</c:v>
                </c:pt>
                <c:pt idx="2943">
                  <c:v>42653.0</c:v>
                </c:pt>
                <c:pt idx="2944">
                  <c:v>42654.0</c:v>
                </c:pt>
                <c:pt idx="2945">
                  <c:v>42655.0</c:v>
                </c:pt>
                <c:pt idx="2946">
                  <c:v>42656.0</c:v>
                </c:pt>
                <c:pt idx="2947">
                  <c:v>42657.0</c:v>
                </c:pt>
                <c:pt idx="2948">
                  <c:v>42660.0</c:v>
                </c:pt>
                <c:pt idx="2949">
                  <c:v>42661.0</c:v>
                </c:pt>
                <c:pt idx="2950">
                  <c:v>42662.0</c:v>
                </c:pt>
                <c:pt idx="2951">
                  <c:v>42663.0</c:v>
                </c:pt>
                <c:pt idx="2952">
                  <c:v>42664.0</c:v>
                </c:pt>
                <c:pt idx="2953">
                  <c:v>42667.0</c:v>
                </c:pt>
                <c:pt idx="2954">
                  <c:v>42668.0</c:v>
                </c:pt>
                <c:pt idx="2955">
                  <c:v>42669.0</c:v>
                </c:pt>
                <c:pt idx="2956">
                  <c:v>42670.0</c:v>
                </c:pt>
                <c:pt idx="2957">
                  <c:v>42671.0</c:v>
                </c:pt>
                <c:pt idx="2958">
                  <c:v>42674.0</c:v>
                </c:pt>
                <c:pt idx="2959">
                  <c:v>42675.0</c:v>
                </c:pt>
                <c:pt idx="2960">
                  <c:v>42676.0</c:v>
                </c:pt>
                <c:pt idx="2961">
                  <c:v>42677.0</c:v>
                </c:pt>
                <c:pt idx="2962">
                  <c:v>42678.0</c:v>
                </c:pt>
                <c:pt idx="2963">
                  <c:v>42681.0</c:v>
                </c:pt>
                <c:pt idx="2964">
                  <c:v>42682.0</c:v>
                </c:pt>
                <c:pt idx="2965">
                  <c:v>42683.0</c:v>
                </c:pt>
                <c:pt idx="2966">
                  <c:v>42684.0</c:v>
                </c:pt>
                <c:pt idx="2967">
                  <c:v>42685.0</c:v>
                </c:pt>
                <c:pt idx="2968">
                  <c:v>42688.0</c:v>
                </c:pt>
                <c:pt idx="2969">
                  <c:v>42689.0</c:v>
                </c:pt>
                <c:pt idx="2970">
                  <c:v>42690.0</c:v>
                </c:pt>
                <c:pt idx="2971">
                  <c:v>42691.0</c:v>
                </c:pt>
                <c:pt idx="2972">
                  <c:v>42692.0</c:v>
                </c:pt>
                <c:pt idx="2973">
                  <c:v>42695.0</c:v>
                </c:pt>
                <c:pt idx="2974">
                  <c:v>42696.0</c:v>
                </c:pt>
                <c:pt idx="2975">
                  <c:v>42697.0</c:v>
                </c:pt>
                <c:pt idx="2976">
                  <c:v>42698.0</c:v>
                </c:pt>
                <c:pt idx="2977">
                  <c:v>42699.0</c:v>
                </c:pt>
                <c:pt idx="2978">
                  <c:v>42702.0</c:v>
                </c:pt>
                <c:pt idx="2979">
                  <c:v>42703.0</c:v>
                </c:pt>
                <c:pt idx="2980">
                  <c:v>42704.0</c:v>
                </c:pt>
                <c:pt idx="2981">
                  <c:v>42705.0</c:v>
                </c:pt>
                <c:pt idx="2982">
                  <c:v>42706.0</c:v>
                </c:pt>
                <c:pt idx="2983">
                  <c:v>42709.0</c:v>
                </c:pt>
                <c:pt idx="2984">
                  <c:v>42710.0</c:v>
                </c:pt>
                <c:pt idx="2985">
                  <c:v>42711.0</c:v>
                </c:pt>
                <c:pt idx="2986">
                  <c:v>42712.0</c:v>
                </c:pt>
                <c:pt idx="2987">
                  <c:v>42713.0</c:v>
                </c:pt>
                <c:pt idx="2988">
                  <c:v>42716.0</c:v>
                </c:pt>
                <c:pt idx="2989">
                  <c:v>42717.0</c:v>
                </c:pt>
                <c:pt idx="2990">
                  <c:v>42718.0</c:v>
                </c:pt>
                <c:pt idx="2991">
                  <c:v>42719.0</c:v>
                </c:pt>
                <c:pt idx="2992">
                  <c:v>42720.0</c:v>
                </c:pt>
                <c:pt idx="2993">
                  <c:v>42723.0</c:v>
                </c:pt>
                <c:pt idx="2994">
                  <c:v>42724.0</c:v>
                </c:pt>
                <c:pt idx="2995">
                  <c:v>42725.0</c:v>
                </c:pt>
                <c:pt idx="2996">
                  <c:v>42726.0</c:v>
                </c:pt>
                <c:pt idx="2997">
                  <c:v>42727.0</c:v>
                </c:pt>
                <c:pt idx="2998">
                  <c:v>42731.0</c:v>
                </c:pt>
                <c:pt idx="2999">
                  <c:v>42732.0</c:v>
                </c:pt>
                <c:pt idx="3000">
                  <c:v>42733.0</c:v>
                </c:pt>
                <c:pt idx="3001">
                  <c:v>42734.0</c:v>
                </c:pt>
                <c:pt idx="3002">
                  <c:v>42737.0</c:v>
                </c:pt>
                <c:pt idx="3003">
                  <c:v>42738.0</c:v>
                </c:pt>
                <c:pt idx="3004">
                  <c:v>42739.0</c:v>
                </c:pt>
                <c:pt idx="3005">
                  <c:v>42740.0</c:v>
                </c:pt>
                <c:pt idx="3006">
                  <c:v>42741.0</c:v>
                </c:pt>
                <c:pt idx="3007">
                  <c:v>42744.0</c:v>
                </c:pt>
                <c:pt idx="3008">
                  <c:v>42745.0</c:v>
                </c:pt>
                <c:pt idx="3009">
                  <c:v>42746.0</c:v>
                </c:pt>
                <c:pt idx="3010">
                  <c:v>42747.0</c:v>
                </c:pt>
                <c:pt idx="3011">
                  <c:v>42748.0</c:v>
                </c:pt>
                <c:pt idx="3012">
                  <c:v>42751.0</c:v>
                </c:pt>
                <c:pt idx="3013">
                  <c:v>42752.0</c:v>
                </c:pt>
                <c:pt idx="3014">
                  <c:v>42753.0</c:v>
                </c:pt>
                <c:pt idx="3015">
                  <c:v>42754.0</c:v>
                </c:pt>
                <c:pt idx="3016">
                  <c:v>42755.0</c:v>
                </c:pt>
                <c:pt idx="3017">
                  <c:v>42758.0</c:v>
                </c:pt>
                <c:pt idx="3018">
                  <c:v>42759.0</c:v>
                </c:pt>
                <c:pt idx="3019">
                  <c:v>42760.0</c:v>
                </c:pt>
                <c:pt idx="3020">
                  <c:v>42761.0</c:v>
                </c:pt>
                <c:pt idx="3021">
                  <c:v>42762.0</c:v>
                </c:pt>
                <c:pt idx="3022">
                  <c:v>42765.0</c:v>
                </c:pt>
                <c:pt idx="3023">
                  <c:v>42766.0</c:v>
                </c:pt>
                <c:pt idx="3024">
                  <c:v>42767.0</c:v>
                </c:pt>
                <c:pt idx="3025">
                  <c:v>42768.0</c:v>
                </c:pt>
                <c:pt idx="3026">
                  <c:v>42769.0</c:v>
                </c:pt>
                <c:pt idx="3027">
                  <c:v>42772.0</c:v>
                </c:pt>
                <c:pt idx="3028">
                  <c:v>42773.0</c:v>
                </c:pt>
                <c:pt idx="3029">
                  <c:v>42774.0</c:v>
                </c:pt>
                <c:pt idx="3030">
                  <c:v>42775.0</c:v>
                </c:pt>
                <c:pt idx="3031">
                  <c:v>42776.0</c:v>
                </c:pt>
                <c:pt idx="3032">
                  <c:v>42779.0</c:v>
                </c:pt>
                <c:pt idx="3033">
                  <c:v>42780.0</c:v>
                </c:pt>
                <c:pt idx="3034">
                  <c:v>42781.0</c:v>
                </c:pt>
                <c:pt idx="3035">
                  <c:v>42782.0</c:v>
                </c:pt>
                <c:pt idx="3036">
                  <c:v>42783.0</c:v>
                </c:pt>
                <c:pt idx="3037">
                  <c:v>42786.0</c:v>
                </c:pt>
                <c:pt idx="3038">
                  <c:v>42787.0</c:v>
                </c:pt>
                <c:pt idx="3039">
                  <c:v>42788.0</c:v>
                </c:pt>
                <c:pt idx="3040">
                  <c:v>42789.0</c:v>
                </c:pt>
                <c:pt idx="3041">
                  <c:v>42790.0</c:v>
                </c:pt>
                <c:pt idx="3042">
                  <c:v>42793.0</c:v>
                </c:pt>
                <c:pt idx="3043">
                  <c:v>42794.0</c:v>
                </c:pt>
                <c:pt idx="3044">
                  <c:v>42795.0</c:v>
                </c:pt>
                <c:pt idx="3045">
                  <c:v>42796.0</c:v>
                </c:pt>
                <c:pt idx="3046">
                  <c:v>42797.0</c:v>
                </c:pt>
                <c:pt idx="3047">
                  <c:v>42800.0</c:v>
                </c:pt>
                <c:pt idx="3048">
                  <c:v>42801.0</c:v>
                </c:pt>
                <c:pt idx="3049">
                  <c:v>42802.0</c:v>
                </c:pt>
                <c:pt idx="3050">
                  <c:v>42803.0</c:v>
                </c:pt>
                <c:pt idx="3051">
                  <c:v>42804.0</c:v>
                </c:pt>
                <c:pt idx="3052">
                  <c:v>42807.0</c:v>
                </c:pt>
                <c:pt idx="3053">
                  <c:v>42808.0</c:v>
                </c:pt>
                <c:pt idx="3054">
                  <c:v>42809.0</c:v>
                </c:pt>
                <c:pt idx="3055">
                  <c:v>42810.0</c:v>
                </c:pt>
                <c:pt idx="3056">
                  <c:v>42811.0</c:v>
                </c:pt>
                <c:pt idx="3057">
                  <c:v>42814.0</c:v>
                </c:pt>
                <c:pt idx="3058">
                  <c:v>42815.0</c:v>
                </c:pt>
                <c:pt idx="3059">
                  <c:v>42816.0</c:v>
                </c:pt>
                <c:pt idx="3060">
                  <c:v>42817.0</c:v>
                </c:pt>
                <c:pt idx="3061">
                  <c:v>42818.0</c:v>
                </c:pt>
                <c:pt idx="3062">
                  <c:v>42821.0</c:v>
                </c:pt>
                <c:pt idx="3063">
                  <c:v>42822.0</c:v>
                </c:pt>
                <c:pt idx="3064">
                  <c:v>42823.0</c:v>
                </c:pt>
                <c:pt idx="3065">
                  <c:v>42824.0</c:v>
                </c:pt>
                <c:pt idx="3066">
                  <c:v>42825.0</c:v>
                </c:pt>
                <c:pt idx="3067">
                  <c:v>42828.0</c:v>
                </c:pt>
                <c:pt idx="3068">
                  <c:v>42829.0</c:v>
                </c:pt>
                <c:pt idx="3069">
                  <c:v>42830.0</c:v>
                </c:pt>
                <c:pt idx="3070">
                  <c:v>42831.0</c:v>
                </c:pt>
                <c:pt idx="3071">
                  <c:v>42832.0</c:v>
                </c:pt>
                <c:pt idx="3072">
                  <c:v>42835.0</c:v>
                </c:pt>
                <c:pt idx="3073">
                  <c:v>42836.0</c:v>
                </c:pt>
                <c:pt idx="3074">
                  <c:v>42837.0</c:v>
                </c:pt>
                <c:pt idx="3075">
                  <c:v>42838.0</c:v>
                </c:pt>
                <c:pt idx="3076">
                  <c:v>42842.0</c:v>
                </c:pt>
                <c:pt idx="3077">
                  <c:v>42843.0</c:v>
                </c:pt>
                <c:pt idx="3078">
                  <c:v>42844.0</c:v>
                </c:pt>
                <c:pt idx="3079">
                  <c:v>42845.0</c:v>
                </c:pt>
                <c:pt idx="3080">
                  <c:v>42846.0</c:v>
                </c:pt>
                <c:pt idx="3081">
                  <c:v>42849.0</c:v>
                </c:pt>
                <c:pt idx="3082">
                  <c:v>42850.0</c:v>
                </c:pt>
                <c:pt idx="3083">
                  <c:v>42851.0</c:v>
                </c:pt>
                <c:pt idx="3084">
                  <c:v>42852.0</c:v>
                </c:pt>
                <c:pt idx="3085">
                  <c:v>42853.0</c:v>
                </c:pt>
                <c:pt idx="3086">
                  <c:v>42856.0</c:v>
                </c:pt>
                <c:pt idx="3087">
                  <c:v>42857.0</c:v>
                </c:pt>
                <c:pt idx="3088">
                  <c:v>42858.0</c:v>
                </c:pt>
                <c:pt idx="3089">
                  <c:v>42859.0</c:v>
                </c:pt>
                <c:pt idx="3090">
                  <c:v>42860.0</c:v>
                </c:pt>
                <c:pt idx="3091">
                  <c:v>42863.0</c:v>
                </c:pt>
                <c:pt idx="3092">
                  <c:v>42864.0</c:v>
                </c:pt>
                <c:pt idx="3093">
                  <c:v>42865.0</c:v>
                </c:pt>
                <c:pt idx="3094">
                  <c:v>42866.0</c:v>
                </c:pt>
                <c:pt idx="3095">
                  <c:v>42867.0</c:v>
                </c:pt>
                <c:pt idx="3096">
                  <c:v>42870.0</c:v>
                </c:pt>
                <c:pt idx="3097">
                  <c:v>42871.0</c:v>
                </c:pt>
                <c:pt idx="3098">
                  <c:v>42872.0</c:v>
                </c:pt>
                <c:pt idx="3099">
                  <c:v>42873.0</c:v>
                </c:pt>
                <c:pt idx="3100">
                  <c:v>42874.0</c:v>
                </c:pt>
                <c:pt idx="3101">
                  <c:v>42877.0</c:v>
                </c:pt>
                <c:pt idx="3102">
                  <c:v>42878.0</c:v>
                </c:pt>
                <c:pt idx="3103">
                  <c:v>42879.0</c:v>
                </c:pt>
                <c:pt idx="3104">
                  <c:v>42880.0</c:v>
                </c:pt>
                <c:pt idx="3105">
                  <c:v>42881.0</c:v>
                </c:pt>
                <c:pt idx="3106">
                  <c:v>42884.0</c:v>
                </c:pt>
                <c:pt idx="3107">
                  <c:v>42885.0</c:v>
                </c:pt>
                <c:pt idx="3108">
                  <c:v>42886.0</c:v>
                </c:pt>
                <c:pt idx="3109">
                  <c:v>42887.0</c:v>
                </c:pt>
                <c:pt idx="3110">
                  <c:v>42888.0</c:v>
                </c:pt>
                <c:pt idx="3111">
                  <c:v>42891.0</c:v>
                </c:pt>
                <c:pt idx="3112">
                  <c:v>42892.0</c:v>
                </c:pt>
                <c:pt idx="3113">
                  <c:v>42893.0</c:v>
                </c:pt>
                <c:pt idx="3114">
                  <c:v>42894.0</c:v>
                </c:pt>
                <c:pt idx="3115">
                  <c:v>42895.0</c:v>
                </c:pt>
                <c:pt idx="3116">
                  <c:v>42898.0</c:v>
                </c:pt>
                <c:pt idx="3117">
                  <c:v>42899.0</c:v>
                </c:pt>
                <c:pt idx="3118">
                  <c:v>42900.0</c:v>
                </c:pt>
                <c:pt idx="3119">
                  <c:v>42901.0</c:v>
                </c:pt>
                <c:pt idx="3120">
                  <c:v>42902.0</c:v>
                </c:pt>
                <c:pt idx="3121">
                  <c:v>42905.0</c:v>
                </c:pt>
                <c:pt idx="3122">
                  <c:v>42906.0</c:v>
                </c:pt>
                <c:pt idx="3123">
                  <c:v>42907.0</c:v>
                </c:pt>
                <c:pt idx="3124">
                  <c:v>42908.0</c:v>
                </c:pt>
                <c:pt idx="3125">
                  <c:v>42909.0</c:v>
                </c:pt>
                <c:pt idx="3126">
                  <c:v>42912.0</c:v>
                </c:pt>
                <c:pt idx="3127">
                  <c:v>42913.0</c:v>
                </c:pt>
                <c:pt idx="3128">
                  <c:v>42914.0</c:v>
                </c:pt>
                <c:pt idx="3129">
                  <c:v>42915.0</c:v>
                </c:pt>
                <c:pt idx="3130">
                  <c:v>42916.0</c:v>
                </c:pt>
                <c:pt idx="3131">
                  <c:v>42919.0</c:v>
                </c:pt>
                <c:pt idx="3132">
                  <c:v>42920.0</c:v>
                </c:pt>
                <c:pt idx="3133">
                  <c:v>42921.0</c:v>
                </c:pt>
                <c:pt idx="3134">
                  <c:v>42922.0</c:v>
                </c:pt>
                <c:pt idx="3135">
                  <c:v>42923.0</c:v>
                </c:pt>
                <c:pt idx="3136">
                  <c:v>42926.0</c:v>
                </c:pt>
                <c:pt idx="3137">
                  <c:v>42927.0</c:v>
                </c:pt>
                <c:pt idx="3138">
                  <c:v>42928.0</c:v>
                </c:pt>
                <c:pt idx="3139">
                  <c:v>42929.0</c:v>
                </c:pt>
                <c:pt idx="3140">
                  <c:v>42930.0</c:v>
                </c:pt>
                <c:pt idx="3141">
                  <c:v>42933.0</c:v>
                </c:pt>
                <c:pt idx="3142">
                  <c:v>42934.0</c:v>
                </c:pt>
                <c:pt idx="3143">
                  <c:v>42935.0</c:v>
                </c:pt>
                <c:pt idx="3144">
                  <c:v>42936.0</c:v>
                </c:pt>
                <c:pt idx="3145">
                  <c:v>42937.0</c:v>
                </c:pt>
                <c:pt idx="3146">
                  <c:v>42940.0</c:v>
                </c:pt>
                <c:pt idx="3147">
                  <c:v>42941.0</c:v>
                </c:pt>
                <c:pt idx="3148">
                  <c:v>42942.0</c:v>
                </c:pt>
                <c:pt idx="3149">
                  <c:v>42943.0</c:v>
                </c:pt>
                <c:pt idx="3150">
                  <c:v>42944.0</c:v>
                </c:pt>
                <c:pt idx="3151">
                  <c:v>42947.0</c:v>
                </c:pt>
                <c:pt idx="3152">
                  <c:v>42948.0</c:v>
                </c:pt>
                <c:pt idx="3153">
                  <c:v>42949.0</c:v>
                </c:pt>
                <c:pt idx="3154">
                  <c:v>42950.0</c:v>
                </c:pt>
                <c:pt idx="3155">
                  <c:v>42951.0</c:v>
                </c:pt>
                <c:pt idx="3156">
                  <c:v>42954.0</c:v>
                </c:pt>
                <c:pt idx="3157">
                  <c:v>42955.0</c:v>
                </c:pt>
                <c:pt idx="3158">
                  <c:v>42956.0</c:v>
                </c:pt>
                <c:pt idx="3159">
                  <c:v>42957.0</c:v>
                </c:pt>
                <c:pt idx="3160">
                  <c:v>42958.0</c:v>
                </c:pt>
                <c:pt idx="3161">
                  <c:v>42961.0</c:v>
                </c:pt>
                <c:pt idx="3162">
                  <c:v>42962.0</c:v>
                </c:pt>
                <c:pt idx="3163">
                  <c:v>42963.0</c:v>
                </c:pt>
                <c:pt idx="3164">
                  <c:v>42964.0</c:v>
                </c:pt>
                <c:pt idx="3165">
                  <c:v>42965.0</c:v>
                </c:pt>
                <c:pt idx="3166">
                  <c:v>42968.0</c:v>
                </c:pt>
                <c:pt idx="3167">
                  <c:v>42969.0</c:v>
                </c:pt>
                <c:pt idx="3168">
                  <c:v>42970.0</c:v>
                </c:pt>
                <c:pt idx="3169">
                  <c:v>42971.0</c:v>
                </c:pt>
                <c:pt idx="3170">
                  <c:v>42972.0</c:v>
                </c:pt>
                <c:pt idx="3171">
                  <c:v>42975.0</c:v>
                </c:pt>
                <c:pt idx="3172">
                  <c:v>42976.0</c:v>
                </c:pt>
                <c:pt idx="3173">
                  <c:v>42977.0</c:v>
                </c:pt>
                <c:pt idx="3174">
                  <c:v>42978.0</c:v>
                </c:pt>
                <c:pt idx="3175">
                  <c:v>42979.0</c:v>
                </c:pt>
                <c:pt idx="3176">
                  <c:v>42982.0</c:v>
                </c:pt>
                <c:pt idx="3177">
                  <c:v>42983.0</c:v>
                </c:pt>
                <c:pt idx="3178">
                  <c:v>42984.0</c:v>
                </c:pt>
                <c:pt idx="3179">
                  <c:v>42985.0</c:v>
                </c:pt>
                <c:pt idx="3180">
                  <c:v>42986.0</c:v>
                </c:pt>
                <c:pt idx="3181">
                  <c:v>42989.0</c:v>
                </c:pt>
                <c:pt idx="3182">
                  <c:v>42990.0</c:v>
                </c:pt>
                <c:pt idx="3183">
                  <c:v>42991.0</c:v>
                </c:pt>
                <c:pt idx="3184">
                  <c:v>42992.0</c:v>
                </c:pt>
                <c:pt idx="3185">
                  <c:v>42993.0</c:v>
                </c:pt>
                <c:pt idx="3186">
                  <c:v>42996.0</c:v>
                </c:pt>
                <c:pt idx="3187">
                  <c:v>42997.0</c:v>
                </c:pt>
                <c:pt idx="3188">
                  <c:v>42998.0</c:v>
                </c:pt>
                <c:pt idx="3189">
                  <c:v>42999.0</c:v>
                </c:pt>
                <c:pt idx="3190">
                  <c:v>43000.0</c:v>
                </c:pt>
                <c:pt idx="3191">
                  <c:v>43003.0</c:v>
                </c:pt>
                <c:pt idx="3192">
                  <c:v>43004.0</c:v>
                </c:pt>
                <c:pt idx="3193">
                  <c:v>43005.0</c:v>
                </c:pt>
                <c:pt idx="3194">
                  <c:v>43006.0</c:v>
                </c:pt>
                <c:pt idx="3195">
                  <c:v>43007.0</c:v>
                </c:pt>
                <c:pt idx="3196">
                  <c:v>43010.0</c:v>
                </c:pt>
                <c:pt idx="3197">
                  <c:v>43011.0</c:v>
                </c:pt>
                <c:pt idx="3198">
                  <c:v>43012.0</c:v>
                </c:pt>
                <c:pt idx="3199">
                  <c:v>43013.0</c:v>
                </c:pt>
                <c:pt idx="3200">
                  <c:v>43014.0</c:v>
                </c:pt>
                <c:pt idx="3201">
                  <c:v>43017.0</c:v>
                </c:pt>
                <c:pt idx="3202">
                  <c:v>43018.0</c:v>
                </c:pt>
                <c:pt idx="3203">
                  <c:v>43019.0</c:v>
                </c:pt>
                <c:pt idx="3204">
                  <c:v>43020.0</c:v>
                </c:pt>
                <c:pt idx="3205">
                  <c:v>43021.0</c:v>
                </c:pt>
                <c:pt idx="3206">
                  <c:v>43024.0</c:v>
                </c:pt>
                <c:pt idx="3207">
                  <c:v>43025.0</c:v>
                </c:pt>
                <c:pt idx="3208">
                  <c:v>43026.0</c:v>
                </c:pt>
                <c:pt idx="3209">
                  <c:v>43027.0</c:v>
                </c:pt>
                <c:pt idx="3210">
                  <c:v>43028.0</c:v>
                </c:pt>
                <c:pt idx="3211">
                  <c:v>43031.0</c:v>
                </c:pt>
                <c:pt idx="3212">
                  <c:v>43032.0</c:v>
                </c:pt>
                <c:pt idx="3213">
                  <c:v>43033.0</c:v>
                </c:pt>
                <c:pt idx="3214">
                  <c:v>43034.0</c:v>
                </c:pt>
                <c:pt idx="3215">
                  <c:v>43035.0</c:v>
                </c:pt>
                <c:pt idx="3216">
                  <c:v>43038.0</c:v>
                </c:pt>
                <c:pt idx="3217">
                  <c:v>43039.0</c:v>
                </c:pt>
                <c:pt idx="3218">
                  <c:v>43040.0</c:v>
                </c:pt>
                <c:pt idx="3219">
                  <c:v>43041.0</c:v>
                </c:pt>
                <c:pt idx="3220">
                  <c:v>43042.0</c:v>
                </c:pt>
                <c:pt idx="3221">
                  <c:v>43045.0</c:v>
                </c:pt>
                <c:pt idx="3222">
                  <c:v>43046.0</c:v>
                </c:pt>
                <c:pt idx="3223">
                  <c:v>43047.0</c:v>
                </c:pt>
                <c:pt idx="3224">
                  <c:v>43048.0</c:v>
                </c:pt>
                <c:pt idx="3225">
                  <c:v>43049.0</c:v>
                </c:pt>
                <c:pt idx="3226">
                  <c:v>43052.0</c:v>
                </c:pt>
                <c:pt idx="3227">
                  <c:v>43053.0</c:v>
                </c:pt>
                <c:pt idx="3228">
                  <c:v>43054.0</c:v>
                </c:pt>
                <c:pt idx="3229">
                  <c:v>43055.0</c:v>
                </c:pt>
                <c:pt idx="3230">
                  <c:v>43056.0</c:v>
                </c:pt>
                <c:pt idx="3231">
                  <c:v>43059.0</c:v>
                </c:pt>
                <c:pt idx="3232">
                  <c:v>43060.0</c:v>
                </c:pt>
                <c:pt idx="3233">
                  <c:v>43061.0</c:v>
                </c:pt>
                <c:pt idx="3234">
                  <c:v>43062.0</c:v>
                </c:pt>
                <c:pt idx="3235">
                  <c:v>43063.0</c:v>
                </c:pt>
                <c:pt idx="3236">
                  <c:v>43066.0</c:v>
                </c:pt>
                <c:pt idx="3237">
                  <c:v>43067.0</c:v>
                </c:pt>
                <c:pt idx="3238">
                  <c:v>43068.0</c:v>
                </c:pt>
                <c:pt idx="3239">
                  <c:v>43069.0</c:v>
                </c:pt>
                <c:pt idx="3240">
                  <c:v>43070.0</c:v>
                </c:pt>
                <c:pt idx="3241">
                  <c:v>43073.0</c:v>
                </c:pt>
                <c:pt idx="3242">
                  <c:v>43074.0</c:v>
                </c:pt>
                <c:pt idx="3243">
                  <c:v>43075.0</c:v>
                </c:pt>
                <c:pt idx="3244">
                  <c:v>43076.0</c:v>
                </c:pt>
                <c:pt idx="3245">
                  <c:v>43077.0</c:v>
                </c:pt>
                <c:pt idx="3246">
                  <c:v>43080.0</c:v>
                </c:pt>
                <c:pt idx="3247">
                  <c:v>43081.0</c:v>
                </c:pt>
                <c:pt idx="3248">
                  <c:v>43082.0</c:v>
                </c:pt>
                <c:pt idx="3249">
                  <c:v>43083.0</c:v>
                </c:pt>
                <c:pt idx="3250">
                  <c:v>43084.0</c:v>
                </c:pt>
                <c:pt idx="3251">
                  <c:v>43087.0</c:v>
                </c:pt>
                <c:pt idx="3252">
                  <c:v>43088.0</c:v>
                </c:pt>
                <c:pt idx="3253">
                  <c:v>43089.0</c:v>
                </c:pt>
                <c:pt idx="3254">
                  <c:v>43090.0</c:v>
                </c:pt>
                <c:pt idx="3255">
                  <c:v>43091.0</c:v>
                </c:pt>
                <c:pt idx="3256">
                  <c:v>43095.0</c:v>
                </c:pt>
                <c:pt idx="3257">
                  <c:v>43096.0</c:v>
                </c:pt>
                <c:pt idx="3258">
                  <c:v>43097.0</c:v>
                </c:pt>
                <c:pt idx="3259">
                  <c:v>43098.0</c:v>
                </c:pt>
                <c:pt idx="3260">
                  <c:v>43102.0</c:v>
                </c:pt>
                <c:pt idx="3261">
                  <c:v>43103.0</c:v>
                </c:pt>
                <c:pt idx="3262">
                  <c:v>43104.0</c:v>
                </c:pt>
                <c:pt idx="3263">
                  <c:v>43105.0</c:v>
                </c:pt>
                <c:pt idx="3264">
                  <c:v>43108.0</c:v>
                </c:pt>
                <c:pt idx="3265">
                  <c:v>43109.0</c:v>
                </c:pt>
                <c:pt idx="3266">
                  <c:v>43110.0</c:v>
                </c:pt>
                <c:pt idx="3267">
                  <c:v>43111.0</c:v>
                </c:pt>
                <c:pt idx="3268">
                  <c:v>43112.0</c:v>
                </c:pt>
                <c:pt idx="3269">
                  <c:v>43115.0</c:v>
                </c:pt>
                <c:pt idx="3270">
                  <c:v>43116.0</c:v>
                </c:pt>
                <c:pt idx="3271">
                  <c:v>43117.0</c:v>
                </c:pt>
                <c:pt idx="3272">
                  <c:v>43118.0</c:v>
                </c:pt>
                <c:pt idx="3273">
                  <c:v>43119.0</c:v>
                </c:pt>
                <c:pt idx="3274">
                  <c:v>43122.0</c:v>
                </c:pt>
                <c:pt idx="3275">
                  <c:v>43123.0</c:v>
                </c:pt>
                <c:pt idx="3276">
                  <c:v>43124.0</c:v>
                </c:pt>
                <c:pt idx="3277">
                  <c:v>43125.0</c:v>
                </c:pt>
                <c:pt idx="3278">
                  <c:v>43126.0</c:v>
                </c:pt>
                <c:pt idx="3279">
                  <c:v>43129.0</c:v>
                </c:pt>
                <c:pt idx="3280">
                  <c:v>43130.0</c:v>
                </c:pt>
                <c:pt idx="3281">
                  <c:v>43131.0</c:v>
                </c:pt>
                <c:pt idx="3282">
                  <c:v>43132.0</c:v>
                </c:pt>
                <c:pt idx="3283">
                  <c:v>43133.0</c:v>
                </c:pt>
                <c:pt idx="3284">
                  <c:v>43136.0</c:v>
                </c:pt>
                <c:pt idx="3285">
                  <c:v>43137.0</c:v>
                </c:pt>
                <c:pt idx="3286">
                  <c:v>43138.0</c:v>
                </c:pt>
                <c:pt idx="3287">
                  <c:v>43139.0</c:v>
                </c:pt>
                <c:pt idx="3288">
                  <c:v>43140.0</c:v>
                </c:pt>
                <c:pt idx="3289">
                  <c:v>43143.0</c:v>
                </c:pt>
                <c:pt idx="3290">
                  <c:v>43144.0</c:v>
                </c:pt>
                <c:pt idx="3291">
                  <c:v>43145.0</c:v>
                </c:pt>
                <c:pt idx="3292">
                  <c:v>43146.0</c:v>
                </c:pt>
                <c:pt idx="3293">
                  <c:v>43147.0</c:v>
                </c:pt>
                <c:pt idx="3294">
                  <c:v>43150.0</c:v>
                </c:pt>
                <c:pt idx="3295">
                  <c:v>43151.0</c:v>
                </c:pt>
                <c:pt idx="3296">
                  <c:v>43152.0</c:v>
                </c:pt>
                <c:pt idx="3297">
                  <c:v>43153.0</c:v>
                </c:pt>
                <c:pt idx="3298">
                  <c:v>43154.0</c:v>
                </c:pt>
                <c:pt idx="3299">
                  <c:v>43157.0</c:v>
                </c:pt>
                <c:pt idx="3300">
                  <c:v>43158.0</c:v>
                </c:pt>
                <c:pt idx="3301">
                  <c:v>43159.0</c:v>
                </c:pt>
                <c:pt idx="3302">
                  <c:v>43160.0</c:v>
                </c:pt>
                <c:pt idx="3303">
                  <c:v>43161.0</c:v>
                </c:pt>
                <c:pt idx="3304">
                  <c:v>43164.0</c:v>
                </c:pt>
                <c:pt idx="3305">
                  <c:v>43165.0</c:v>
                </c:pt>
                <c:pt idx="3306">
                  <c:v>43166.0</c:v>
                </c:pt>
                <c:pt idx="3307">
                  <c:v>43167.0</c:v>
                </c:pt>
                <c:pt idx="3308">
                  <c:v>43168.0</c:v>
                </c:pt>
                <c:pt idx="3309">
                  <c:v>43171.0</c:v>
                </c:pt>
                <c:pt idx="3310">
                  <c:v>43172.0</c:v>
                </c:pt>
                <c:pt idx="3311">
                  <c:v>43173.0</c:v>
                </c:pt>
                <c:pt idx="3312">
                  <c:v>43174.0</c:v>
                </c:pt>
                <c:pt idx="3313">
                  <c:v>43175.0</c:v>
                </c:pt>
                <c:pt idx="3314">
                  <c:v>43178.0</c:v>
                </c:pt>
                <c:pt idx="3315">
                  <c:v>43179.0</c:v>
                </c:pt>
                <c:pt idx="3316">
                  <c:v>43180.0</c:v>
                </c:pt>
                <c:pt idx="3317">
                  <c:v>43181.0</c:v>
                </c:pt>
                <c:pt idx="3318">
                  <c:v>43182.0</c:v>
                </c:pt>
                <c:pt idx="3319">
                  <c:v>43185.0</c:v>
                </c:pt>
                <c:pt idx="3320">
                  <c:v>43186.0</c:v>
                </c:pt>
                <c:pt idx="3321">
                  <c:v>43187.0</c:v>
                </c:pt>
                <c:pt idx="3322">
                  <c:v>43188.0</c:v>
                </c:pt>
                <c:pt idx="3323">
                  <c:v>43192.0</c:v>
                </c:pt>
                <c:pt idx="3324">
                  <c:v>43193.0</c:v>
                </c:pt>
                <c:pt idx="3325">
                  <c:v>43194.0</c:v>
                </c:pt>
                <c:pt idx="3326">
                  <c:v>43195.0</c:v>
                </c:pt>
                <c:pt idx="3327">
                  <c:v>43196.0</c:v>
                </c:pt>
                <c:pt idx="3328">
                  <c:v>43199.0</c:v>
                </c:pt>
                <c:pt idx="3329">
                  <c:v>43200.0</c:v>
                </c:pt>
                <c:pt idx="3330">
                  <c:v>43201.0</c:v>
                </c:pt>
                <c:pt idx="3331">
                  <c:v>43202.0</c:v>
                </c:pt>
                <c:pt idx="3332">
                  <c:v>43203.0</c:v>
                </c:pt>
                <c:pt idx="3333">
                  <c:v>43206.0</c:v>
                </c:pt>
                <c:pt idx="3334">
                  <c:v>43207.0</c:v>
                </c:pt>
                <c:pt idx="3335">
                  <c:v>43208.0</c:v>
                </c:pt>
                <c:pt idx="3336">
                  <c:v>43209.0</c:v>
                </c:pt>
                <c:pt idx="3337">
                  <c:v>43210.0</c:v>
                </c:pt>
                <c:pt idx="3338">
                  <c:v>43213.0</c:v>
                </c:pt>
                <c:pt idx="3339">
                  <c:v>43214.0</c:v>
                </c:pt>
                <c:pt idx="3340">
                  <c:v>43215.0</c:v>
                </c:pt>
                <c:pt idx="3341">
                  <c:v>43216.0</c:v>
                </c:pt>
                <c:pt idx="3342">
                  <c:v>43217.0</c:v>
                </c:pt>
                <c:pt idx="3343">
                  <c:v>43220.0</c:v>
                </c:pt>
                <c:pt idx="3344">
                  <c:v>43221.0</c:v>
                </c:pt>
                <c:pt idx="3345">
                  <c:v>43222.0</c:v>
                </c:pt>
                <c:pt idx="3346">
                  <c:v>43223.0</c:v>
                </c:pt>
                <c:pt idx="3347">
                  <c:v>43224.0</c:v>
                </c:pt>
                <c:pt idx="3348">
                  <c:v>43227.0</c:v>
                </c:pt>
                <c:pt idx="3349">
                  <c:v>43228.0</c:v>
                </c:pt>
                <c:pt idx="3350">
                  <c:v>43229.0</c:v>
                </c:pt>
                <c:pt idx="3351">
                  <c:v>43230.0</c:v>
                </c:pt>
                <c:pt idx="3352">
                  <c:v>43231.0</c:v>
                </c:pt>
                <c:pt idx="3353">
                  <c:v>43234.0</c:v>
                </c:pt>
                <c:pt idx="3354">
                  <c:v>43235.0</c:v>
                </c:pt>
                <c:pt idx="3355">
                  <c:v>43236.0</c:v>
                </c:pt>
                <c:pt idx="3356">
                  <c:v>43237.0</c:v>
                </c:pt>
                <c:pt idx="3357">
                  <c:v>43238.0</c:v>
                </c:pt>
                <c:pt idx="3358">
                  <c:v>43241.0</c:v>
                </c:pt>
                <c:pt idx="3359">
                  <c:v>43242.0</c:v>
                </c:pt>
                <c:pt idx="3360">
                  <c:v>43243.0</c:v>
                </c:pt>
                <c:pt idx="3361">
                  <c:v>43244.0</c:v>
                </c:pt>
                <c:pt idx="3362">
                  <c:v>43245.0</c:v>
                </c:pt>
                <c:pt idx="3363">
                  <c:v>43248.0</c:v>
                </c:pt>
                <c:pt idx="3364">
                  <c:v>43249.0</c:v>
                </c:pt>
                <c:pt idx="3365">
                  <c:v>43250.0</c:v>
                </c:pt>
                <c:pt idx="3366">
                  <c:v>43251.0</c:v>
                </c:pt>
                <c:pt idx="3367">
                  <c:v>43252.0</c:v>
                </c:pt>
                <c:pt idx="3368">
                  <c:v>43255.0</c:v>
                </c:pt>
                <c:pt idx="3369">
                  <c:v>43256.0</c:v>
                </c:pt>
                <c:pt idx="3370">
                  <c:v>43257.0</c:v>
                </c:pt>
                <c:pt idx="3371">
                  <c:v>43258.0</c:v>
                </c:pt>
                <c:pt idx="3372">
                  <c:v>43259.0</c:v>
                </c:pt>
                <c:pt idx="3373">
                  <c:v>43262.0</c:v>
                </c:pt>
                <c:pt idx="3374">
                  <c:v>43263.0</c:v>
                </c:pt>
                <c:pt idx="3375">
                  <c:v>43264.0</c:v>
                </c:pt>
                <c:pt idx="3376">
                  <c:v>43265.0</c:v>
                </c:pt>
                <c:pt idx="3377">
                  <c:v>43266.0</c:v>
                </c:pt>
                <c:pt idx="3378">
                  <c:v>43269.0</c:v>
                </c:pt>
                <c:pt idx="3379">
                  <c:v>43270.0</c:v>
                </c:pt>
                <c:pt idx="3380">
                  <c:v>43271.0</c:v>
                </c:pt>
                <c:pt idx="3381">
                  <c:v>43272.0</c:v>
                </c:pt>
                <c:pt idx="3382">
                  <c:v>43273.0</c:v>
                </c:pt>
                <c:pt idx="3383">
                  <c:v>43276.0</c:v>
                </c:pt>
                <c:pt idx="3384">
                  <c:v>43277.0</c:v>
                </c:pt>
                <c:pt idx="3385">
                  <c:v>43278.0</c:v>
                </c:pt>
                <c:pt idx="3386">
                  <c:v>43279.0</c:v>
                </c:pt>
                <c:pt idx="3387">
                  <c:v>43280.0</c:v>
                </c:pt>
                <c:pt idx="3388">
                  <c:v>43283.0</c:v>
                </c:pt>
                <c:pt idx="3389">
                  <c:v>43284.0</c:v>
                </c:pt>
                <c:pt idx="3390">
                  <c:v>43285.0</c:v>
                </c:pt>
                <c:pt idx="3391">
                  <c:v>43286.0</c:v>
                </c:pt>
                <c:pt idx="3392">
                  <c:v>43287.0</c:v>
                </c:pt>
                <c:pt idx="3393">
                  <c:v>43290.0</c:v>
                </c:pt>
                <c:pt idx="3394">
                  <c:v>43291.0</c:v>
                </c:pt>
                <c:pt idx="3395">
                  <c:v>43292.0</c:v>
                </c:pt>
                <c:pt idx="3396">
                  <c:v>43293.0</c:v>
                </c:pt>
                <c:pt idx="3397">
                  <c:v>43294.0</c:v>
                </c:pt>
                <c:pt idx="3398">
                  <c:v>43297.0</c:v>
                </c:pt>
                <c:pt idx="3399">
                  <c:v>43298.0</c:v>
                </c:pt>
                <c:pt idx="3400">
                  <c:v>43299.0</c:v>
                </c:pt>
                <c:pt idx="3401">
                  <c:v>43300.0</c:v>
                </c:pt>
                <c:pt idx="3402">
                  <c:v>43301.0</c:v>
                </c:pt>
                <c:pt idx="3403">
                  <c:v>43304.0</c:v>
                </c:pt>
                <c:pt idx="3404">
                  <c:v>43305.0</c:v>
                </c:pt>
                <c:pt idx="3405">
                  <c:v>43306.0</c:v>
                </c:pt>
                <c:pt idx="3406">
                  <c:v>43307.0</c:v>
                </c:pt>
                <c:pt idx="3407">
                  <c:v>43308.0</c:v>
                </c:pt>
                <c:pt idx="3408">
                  <c:v>43311.0</c:v>
                </c:pt>
                <c:pt idx="3409">
                  <c:v>43312.0</c:v>
                </c:pt>
                <c:pt idx="3410">
                  <c:v>43313.0</c:v>
                </c:pt>
                <c:pt idx="3411">
                  <c:v>43314.0</c:v>
                </c:pt>
                <c:pt idx="3412">
                  <c:v>43315.0</c:v>
                </c:pt>
                <c:pt idx="3413">
                  <c:v>43318.0</c:v>
                </c:pt>
                <c:pt idx="3414">
                  <c:v>43319.0</c:v>
                </c:pt>
                <c:pt idx="3415">
                  <c:v>43320.0</c:v>
                </c:pt>
                <c:pt idx="3416">
                  <c:v>43321.0</c:v>
                </c:pt>
                <c:pt idx="3417">
                  <c:v>43322.0</c:v>
                </c:pt>
                <c:pt idx="3418">
                  <c:v>43325.0</c:v>
                </c:pt>
                <c:pt idx="3419">
                  <c:v>43326.0</c:v>
                </c:pt>
                <c:pt idx="3420">
                  <c:v>43327.0</c:v>
                </c:pt>
                <c:pt idx="3421">
                  <c:v>43328.0</c:v>
                </c:pt>
                <c:pt idx="3422">
                  <c:v>43329.0</c:v>
                </c:pt>
                <c:pt idx="3423">
                  <c:v>43332.0</c:v>
                </c:pt>
                <c:pt idx="3424">
                  <c:v>43333.0</c:v>
                </c:pt>
                <c:pt idx="3425">
                  <c:v>43334.0</c:v>
                </c:pt>
                <c:pt idx="3426">
                  <c:v>43335.0</c:v>
                </c:pt>
                <c:pt idx="3427">
                  <c:v>43336.0</c:v>
                </c:pt>
                <c:pt idx="3428">
                  <c:v>43339.0</c:v>
                </c:pt>
                <c:pt idx="3429">
                  <c:v>43340.0</c:v>
                </c:pt>
                <c:pt idx="3430">
                  <c:v>43341.0</c:v>
                </c:pt>
                <c:pt idx="3431">
                  <c:v>43342.0</c:v>
                </c:pt>
                <c:pt idx="3432">
                  <c:v>43343.0</c:v>
                </c:pt>
                <c:pt idx="3433">
                  <c:v>43346.0</c:v>
                </c:pt>
                <c:pt idx="3434">
                  <c:v>43347.0</c:v>
                </c:pt>
                <c:pt idx="3435">
                  <c:v>43348.0</c:v>
                </c:pt>
                <c:pt idx="3436">
                  <c:v>43349.0</c:v>
                </c:pt>
                <c:pt idx="3437">
                  <c:v>43350.0</c:v>
                </c:pt>
                <c:pt idx="3438">
                  <c:v>43353.0</c:v>
                </c:pt>
                <c:pt idx="3439">
                  <c:v>43354.0</c:v>
                </c:pt>
                <c:pt idx="3440">
                  <c:v>43355.0</c:v>
                </c:pt>
                <c:pt idx="3441">
                  <c:v>43356.0</c:v>
                </c:pt>
              </c:numCache>
            </c:numRef>
          </c:cat>
          <c:val>
            <c:numRef>
              <c:f>(Sheet1!$G$2:$G$3427;Sheet1!$G$3428:$G$3443)</c:f>
              <c:numCache>
                <c:formatCode>0.00</c:formatCode>
                <c:ptCount val="344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#N/A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#N/A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#N/A</c:v>
                </c:pt>
                <c:pt idx="322">
                  <c:v>#N/A</c:v>
                </c:pt>
                <c:pt idx="323">
                  <c:v>#N/A</c:v>
                </c:pt>
                <c:pt idx="324">
                  <c:v>#N/A</c:v>
                </c:pt>
                <c:pt idx="325">
                  <c:v>#N/A</c:v>
                </c:pt>
                <c:pt idx="326">
                  <c:v>#N/A</c:v>
                </c:pt>
                <c:pt idx="327">
                  <c:v>#N/A</c:v>
                </c:pt>
                <c:pt idx="328">
                  <c:v>#N/A</c:v>
                </c:pt>
                <c:pt idx="329">
                  <c:v>#N/A</c:v>
                </c:pt>
                <c:pt idx="330">
                  <c:v>#N/A</c:v>
                </c:pt>
                <c:pt idx="331">
                  <c:v>#N/A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#N/A</c:v>
                </c:pt>
                <c:pt idx="341">
                  <c:v>#N/A</c:v>
                </c:pt>
                <c:pt idx="342">
                  <c:v>#N/A</c:v>
                </c:pt>
                <c:pt idx="343">
                  <c:v>#N/A</c:v>
                </c:pt>
                <c:pt idx="344">
                  <c:v>#N/A</c:v>
                </c:pt>
                <c:pt idx="345">
                  <c:v>#N/A</c:v>
                </c:pt>
                <c:pt idx="346">
                  <c:v>#N/A</c:v>
                </c:pt>
                <c:pt idx="347">
                  <c:v>#N/A</c:v>
                </c:pt>
                <c:pt idx="348">
                  <c:v>#N/A</c:v>
                </c:pt>
                <c:pt idx="349">
                  <c:v>#N/A</c:v>
                </c:pt>
                <c:pt idx="350">
                  <c:v>#N/A</c:v>
                </c:pt>
                <c:pt idx="351">
                  <c:v>#N/A</c:v>
                </c:pt>
                <c:pt idx="352">
                  <c:v>#N/A</c:v>
                </c:pt>
                <c:pt idx="353">
                  <c:v>#N/A</c:v>
                </c:pt>
                <c:pt idx="354">
                  <c:v>#N/A</c:v>
                </c:pt>
                <c:pt idx="355">
                  <c:v>#N/A</c:v>
                </c:pt>
                <c:pt idx="356">
                  <c:v>#N/A</c:v>
                </c:pt>
                <c:pt idx="357">
                  <c:v>#N/A</c:v>
                </c:pt>
                <c:pt idx="358">
                  <c:v>#N/A</c:v>
                </c:pt>
                <c:pt idx="359">
                  <c:v>#N/A</c:v>
                </c:pt>
                <c:pt idx="360">
                  <c:v>#N/A</c:v>
                </c:pt>
                <c:pt idx="361">
                  <c:v>#N/A</c:v>
                </c:pt>
                <c:pt idx="362">
                  <c:v>#N/A</c:v>
                </c:pt>
                <c:pt idx="363">
                  <c:v>#N/A</c:v>
                </c:pt>
                <c:pt idx="364">
                  <c:v>#N/A</c:v>
                </c:pt>
                <c:pt idx="365">
                  <c:v>#N/A</c:v>
                </c:pt>
                <c:pt idx="366">
                  <c:v>#N/A</c:v>
                </c:pt>
                <c:pt idx="367">
                  <c:v>#N/A</c:v>
                </c:pt>
                <c:pt idx="368">
                  <c:v>#N/A</c:v>
                </c:pt>
                <c:pt idx="369">
                  <c:v>#N/A</c:v>
                </c:pt>
                <c:pt idx="370">
                  <c:v>#N/A</c:v>
                </c:pt>
                <c:pt idx="371">
                  <c:v>#N/A</c:v>
                </c:pt>
                <c:pt idx="372">
                  <c:v>#N/A</c:v>
                </c:pt>
                <c:pt idx="373">
                  <c:v>#N/A</c:v>
                </c:pt>
                <c:pt idx="374">
                  <c:v>#N/A</c:v>
                </c:pt>
                <c:pt idx="375">
                  <c:v>#N/A</c:v>
                </c:pt>
                <c:pt idx="376">
                  <c:v>#N/A</c:v>
                </c:pt>
                <c:pt idx="377">
                  <c:v>#N/A</c:v>
                </c:pt>
                <c:pt idx="378">
                  <c:v>#N/A</c:v>
                </c:pt>
                <c:pt idx="379">
                  <c:v>#N/A</c:v>
                </c:pt>
                <c:pt idx="380">
                  <c:v>#N/A</c:v>
                </c:pt>
                <c:pt idx="381">
                  <c:v>#N/A</c:v>
                </c:pt>
                <c:pt idx="382">
                  <c:v>#N/A</c:v>
                </c:pt>
                <c:pt idx="383">
                  <c:v>#N/A</c:v>
                </c:pt>
                <c:pt idx="384">
                  <c:v>#N/A</c:v>
                </c:pt>
                <c:pt idx="385">
                  <c:v>#N/A</c:v>
                </c:pt>
                <c:pt idx="386">
                  <c:v>#N/A</c:v>
                </c:pt>
                <c:pt idx="387">
                  <c:v>#N/A</c:v>
                </c:pt>
                <c:pt idx="388">
                  <c:v>#N/A</c:v>
                </c:pt>
                <c:pt idx="389">
                  <c:v>#N/A</c:v>
                </c:pt>
                <c:pt idx="390">
                  <c:v>#N/A</c:v>
                </c:pt>
                <c:pt idx="391">
                  <c:v>#N/A</c:v>
                </c:pt>
                <c:pt idx="392">
                  <c:v>#N/A</c:v>
                </c:pt>
                <c:pt idx="393">
                  <c:v>#N/A</c:v>
                </c:pt>
                <c:pt idx="394">
                  <c:v>#N/A</c:v>
                </c:pt>
                <c:pt idx="395">
                  <c:v>#N/A</c:v>
                </c:pt>
                <c:pt idx="396">
                  <c:v>#N/A</c:v>
                </c:pt>
                <c:pt idx="397">
                  <c:v>#N/A</c:v>
                </c:pt>
                <c:pt idx="398">
                  <c:v>#N/A</c:v>
                </c:pt>
                <c:pt idx="399">
                  <c:v>#N/A</c:v>
                </c:pt>
                <c:pt idx="400">
                  <c:v>#N/A</c:v>
                </c:pt>
                <c:pt idx="401">
                  <c:v>#N/A</c:v>
                </c:pt>
                <c:pt idx="402">
                  <c:v>#N/A</c:v>
                </c:pt>
                <c:pt idx="403">
                  <c:v>#N/A</c:v>
                </c:pt>
                <c:pt idx="404">
                  <c:v>#N/A</c:v>
                </c:pt>
                <c:pt idx="405">
                  <c:v>#N/A</c:v>
                </c:pt>
                <c:pt idx="406">
                  <c:v>#N/A</c:v>
                </c:pt>
                <c:pt idx="407">
                  <c:v>#N/A</c:v>
                </c:pt>
                <c:pt idx="408">
                  <c:v>#N/A</c:v>
                </c:pt>
                <c:pt idx="409">
                  <c:v>#N/A</c:v>
                </c:pt>
                <c:pt idx="410">
                  <c:v>#N/A</c:v>
                </c:pt>
                <c:pt idx="411">
                  <c:v>#N/A</c:v>
                </c:pt>
                <c:pt idx="412">
                  <c:v>#N/A</c:v>
                </c:pt>
                <c:pt idx="413">
                  <c:v>#N/A</c:v>
                </c:pt>
                <c:pt idx="414">
                  <c:v>#N/A</c:v>
                </c:pt>
                <c:pt idx="415">
                  <c:v>#N/A</c:v>
                </c:pt>
                <c:pt idx="416">
                  <c:v>#N/A</c:v>
                </c:pt>
                <c:pt idx="417">
                  <c:v>#N/A</c:v>
                </c:pt>
                <c:pt idx="418">
                  <c:v>#N/A</c:v>
                </c:pt>
                <c:pt idx="419">
                  <c:v>#N/A</c:v>
                </c:pt>
                <c:pt idx="420">
                  <c:v>#N/A</c:v>
                </c:pt>
                <c:pt idx="421">
                  <c:v>#N/A</c:v>
                </c:pt>
                <c:pt idx="422">
                  <c:v>#N/A</c:v>
                </c:pt>
                <c:pt idx="423">
                  <c:v>#N/A</c:v>
                </c:pt>
                <c:pt idx="424">
                  <c:v>#N/A</c:v>
                </c:pt>
                <c:pt idx="425">
                  <c:v>#N/A</c:v>
                </c:pt>
                <c:pt idx="426">
                  <c:v>#N/A</c:v>
                </c:pt>
                <c:pt idx="427">
                  <c:v>#N/A</c:v>
                </c:pt>
                <c:pt idx="428">
                  <c:v>#N/A</c:v>
                </c:pt>
                <c:pt idx="429">
                  <c:v>#N/A</c:v>
                </c:pt>
                <c:pt idx="430">
                  <c:v>#N/A</c:v>
                </c:pt>
                <c:pt idx="431">
                  <c:v>#N/A</c:v>
                </c:pt>
                <c:pt idx="432">
                  <c:v>#N/A</c:v>
                </c:pt>
                <c:pt idx="433">
                  <c:v>#N/A</c:v>
                </c:pt>
                <c:pt idx="434">
                  <c:v>#N/A</c:v>
                </c:pt>
                <c:pt idx="435">
                  <c:v>#N/A</c:v>
                </c:pt>
                <c:pt idx="436">
                  <c:v>#N/A</c:v>
                </c:pt>
                <c:pt idx="437">
                  <c:v>#N/A</c:v>
                </c:pt>
                <c:pt idx="438">
                  <c:v>#N/A</c:v>
                </c:pt>
                <c:pt idx="439">
                  <c:v>#N/A</c:v>
                </c:pt>
                <c:pt idx="440">
                  <c:v>#N/A</c:v>
                </c:pt>
                <c:pt idx="441">
                  <c:v>#N/A</c:v>
                </c:pt>
                <c:pt idx="442">
                  <c:v>#N/A</c:v>
                </c:pt>
                <c:pt idx="443">
                  <c:v>#N/A</c:v>
                </c:pt>
                <c:pt idx="444">
                  <c:v>#N/A</c:v>
                </c:pt>
                <c:pt idx="445">
                  <c:v>#N/A</c:v>
                </c:pt>
                <c:pt idx="446">
                  <c:v>#N/A</c:v>
                </c:pt>
                <c:pt idx="447">
                  <c:v>#N/A</c:v>
                </c:pt>
                <c:pt idx="448">
                  <c:v>#N/A</c:v>
                </c:pt>
                <c:pt idx="449">
                  <c:v>#N/A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#N/A</c:v>
                </c:pt>
                <c:pt idx="454">
                  <c:v>#N/A</c:v>
                </c:pt>
                <c:pt idx="455">
                  <c:v>#N/A</c:v>
                </c:pt>
                <c:pt idx="456">
                  <c:v>#N/A</c:v>
                </c:pt>
                <c:pt idx="457">
                  <c:v>#N/A</c:v>
                </c:pt>
                <c:pt idx="458">
                  <c:v>#N/A</c:v>
                </c:pt>
                <c:pt idx="459">
                  <c:v>#N/A</c:v>
                </c:pt>
                <c:pt idx="460">
                  <c:v>#N/A</c:v>
                </c:pt>
                <c:pt idx="461">
                  <c:v>#N/A</c:v>
                </c:pt>
                <c:pt idx="462">
                  <c:v>#N/A</c:v>
                </c:pt>
                <c:pt idx="463">
                  <c:v>#N/A</c:v>
                </c:pt>
                <c:pt idx="464">
                  <c:v>#N/A</c:v>
                </c:pt>
                <c:pt idx="465">
                  <c:v>#N/A</c:v>
                </c:pt>
                <c:pt idx="466">
                  <c:v>#N/A</c:v>
                </c:pt>
                <c:pt idx="467">
                  <c:v>#N/A</c:v>
                </c:pt>
                <c:pt idx="468">
                  <c:v>#N/A</c:v>
                </c:pt>
                <c:pt idx="469">
                  <c:v>#N/A</c:v>
                </c:pt>
                <c:pt idx="470">
                  <c:v>#N/A</c:v>
                </c:pt>
                <c:pt idx="471">
                  <c:v>#N/A</c:v>
                </c:pt>
                <c:pt idx="472">
                  <c:v>#N/A</c:v>
                </c:pt>
                <c:pt idx="473">
                  <c:v>#N/A</c:v>
                </c:pt>
                <c:pt idx="474">
                  <c:v>#N/A</c:v>
                </c:pt>
                <c:pt idx="475">
                  <c:v>#N/A</c:v>
                </c:pt>
                <c:pt idx="476">
                  <c:v>#N/A</c:v>
                </c:pt>
                <c:pt idx="477">
                  <c:v>#N/A</c:v>
                </c:pt>
                <c:pt idx="478">
                  <c:v>#N/A</c:v>
                </c:pt>
                <c:pt idx="479">
                  <c:v>#N/A</c:v>
                </c:pt>
                <c:pt idx="480">
                  <c:v>#N/A</c:v>
                </c:pt>
                <c:pt idx="481">
                  <c:v>#N/A</c:v>
                </c:pt>
                <c:pt idx="482">
                  <c:v>#N/A</c:v>
                </c:pt>
                <c:pt idx="483">
                  <c:v>#N/A</c:v>
                </c:pt>
                <c:pt idx="484">
                  <c:v>#N/A</c:v>
                </c:pt>
                <c:pt idx="485">
                  <c:v>#N/A</c:v>
                </c:pt>
                <c:pt idx="486">
                  <c:v>#N/A</c:v>
                </c:pt>
                <c:pt idx="487">
                  <c:v>#N/A</c:v>
                </c:pt>
                <c:pt idx="488">
                  <c:v>#N/A</c:v>
                </c:pt>
                <c:pt idx="489">
                  <c:v>#N/A</c:v>
                </c:pt>
                <c:pt idx="490">
                  <c:v>#N/A</c:v>
                </c:pt>
                <c:pt idx="491">
                  <c:v>#N/A</c:v>
                </c:pt>
                <c:pt idx="492">
                  <c:v>#N/A</c:v>
                </c:pt>
                <c:pt idx="493">
                  <c:v>#N/A</c:v>
                </c:pt>
                <c:pt idx="494">
                  <c:v>#N/A</c:v>
                </c:pt>
                <c:pt idx="495">
                  <c:v>#N/A</c:v>
                </c:pt>
                <c:pt idx="496">
                  <c:v>#N/A</c:v>
                </c:pt>
                <c:pt idx="497">
                  <c:v>#N/A</c:v>
                </c:pt>
                <c:pt idx="498">
                  <c:v>#N/A</c:v>
                </c:pt>
                <c:pt idx="499">
                  <c:v>#N/A</c:v>
                </c:pt>
                <c:pt idx="500">
                  <c:v>#N/A</c:v>
                </c:pt>
                <c:pt idx="501">
                  <c:v>#N/A</c:v>
                </c:pt>
                <c:pt idx="502">
                  <c:v>#N/A</c:v>
                </c:pt>
                <c:pt idx="503">
                  <c:v>#N/A</c:v>
                </c:pt>
                <c:pt idx="504">
                  <c:v>#N/A</c:v>
                </c:pt>
                <c:pt idx="505">
                  <c:v>#N/A</c:v>
                </c:pt>
                <c:pt idx="506">
                  <c:v>#N/A</c:v>
                </c:pt>
                <c:pt idx="507">
                  <c:v>#N/A</c:v>
                </c:pt>
                <c:pt idx="508">
                  <c:v>#N/A</c:v>
                </c:pt>
                <c:pt idx="509">
                  <c:v>#N/A</c:v>
                </c:pt>
                <c:pt idx="510">
                  <c:v>#N/A</c:v>
                </c:pt>
                <c:pt idx="511">
                  <c:v>#N/A</c:v>
                </c:pt>
                <c:pt idx="512">
                  <c:v>#N/A</c:v>
                </c:pt>
                <c:pt idx="513">
                  <c:v>#N/A</c:v>
                </c:pt>
                <c:pt idx="514">
                  <c:v>#N/A</c:v>
                </c:pt>
                <c:pt idx="515">
                  <c:v>#N/A</c:v>
                </c:pt>
                <c:pt idx="516">
                  <c:v>#N/A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#N/A</c:v>
                </c:pt>
                <c:pt idx="521">
                  <c:v>#N/A</c:v>
                </c:pt>
                <c:pt idx="522">
                  <c:v>#N/A</c:v>
                </c:pt>
                <c:pt idx="523">
                  <c:v>#N/A</c:v>
                </c:pt>
                <c:pt idx="524">
                  <c:v>#N/A</c:v>
                </c:pt>
                <c:pt idx="525">
                  <c:v>#N/A</c:v>
                </c:pt>
                <c:pt idx="526">
                  <c:v>#N/A</c:v>
                </c:pt>
                <c:pt idx="527">
                  <c:v>#N/A</c:v>
                </c:pt>
                <c:pt idx="528">
                  <c:v>#N/A</c:v>
                </c:pt>
                <c:pt idx="529">
                  <c:v>#N/A</c:v>
                </c:pt>
                <c:pt idx="530">
                  <c:v>#N/A</c:v>
                </c:pt>
                <c:pt idx="531">
                  <c:v>#N/A</c:v>
                </c:pt>
                <c:pt idx="532">
                  <c:v>#N/A</c:v>
                </c:pt>
                <c:pt idx="533">
                  <c:v>#N/A</c:v>
                </c:pt>
                <c:pt idx="534">
                  <c:v>#N/A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  <c:pt idx="540">
                  <c:v>#N/A</c:v>
                </c:pt>
                <c:pt idx="541">
                  <c:v>#N/A</c:v>
                </c:pt>
                <c:pt idx="542">
                  <c:v>#N/A</c:v>
                </c:pt>
                <c:pt idx="543">
                  <c:v>#N/A</c:v>
                </c:pt>
                <c:pt idx="544">
                  <c:v>#N/A</c:v>
                </c:pt>
                <c:pt idx="545">
                  <c:v>#N/A</c:v>
                </c:pt>
                <c:pt idx="546">
                  <c:v>#N/A</c:v>
                </c:pt>
                <c:pt idx="547">
                  <c:v>#N/A</c:v>
                </c:pt>
                <c:pt idx="548">
                  <c:v>#N/A</c:v>
                </c:pt>
                <c:pt idx="549">
                  <c:v>#N/A</c:v>
                </c:pt>
                <c:pt idx="550">
                  <c:v>#N/A</c:v>
                </c:pt>
                <c:pt idx="551">
                  <c:v>#N/A</c:v>
                </c:pt>
                <c:pt idx="552">
                  <c:v>#N/A</c:v>
                </c:pt>
                <c:pt idx="553">
                  <c:v>#N/A</c:v>
                </c:pt>
                <c:pt idx="554">
                  <c:v>#N/A</c:v>
                </c:pt>
                <c:pt idx="555">
                  <c:v>#N/A</c:v>
                </c:pt>
                <c:pt idx="556">
                  <c:v>#N/A</c:v>
                </c:pt>
                <c:pt idx="557">
                  <c:v>#N/A</c:v>
                </c:pt>
                <c:pt idx="558">
                  <c:v>#N/A</c:v>
                </c:pt>
                <c:pt idx="559">
                  <c:v>#N/A</c:v>
                </c:pt>
                <c:pt idx="560">
                  <c:v>#N/A</c:v>
                </c:pt>
                <c:pt idx="561">
                  <c:v>#N/A</c:v>
                </c:pt>
                <c:pt idx="562">
                  <c:v>#N/A</c:v>
                </c:pt>
                <c:pt idx="563">
                  <c:v>#N/A</c:v>
                </c:pt>
                <c:pt idx="564">
                  <c:v>#N/A</c:v>
                </c:pt>
                <c:pt idx="565">
                  <c:v>#N/A</c:v>
                </c:pt>
                <c:pt idx="566">
                  <c:v>#N/A</c:v>
                </c:pt>
                <c:pt idx="567">
                  <c:v>#N/A</c:v>
                </c:pt>
                <c:pt idx="568">
                  <c:v>#N/A</c:v>
                </c:pt>
                <c:pt idx="569">
                  <c:v>#N/A</c:v>
                </c:pt>
                <c:pt idx="570">
                  <c:v>#N/A</c:v>
                </c:pt>
                <c:pt idx="571">
                  <c:v>#N/A</c:v>
                </c:pt>
                <c:pt idx="572">
                  <c:v>#N/A</c:v>
                </c:pt>
                <c:pt idx="573">
                  <c:v>#N/A</c:v>
                </c:pt>
                <c:pt idx="574">
                  <c:v>#N/A</c:v>
                </c:pt>
                <c:pt idx="575">
                  <c:v>#N/A</c:v>
                </c:pt>
                <c:pt idx="576">
                  <c:v>#N/A</c:v>
                </c:pt>
                <c:pt idx="577">
                  <c:v>#N/A</c:v>
                </c:pt>
                <c:pt idx="578">
                  <c:v>#N/A</c:v>
                </c:pt>
                <c:pt idx="579">
                  <c:v>#N/A</c:v>
                </c:pt>
                <c:pt idx="580">
                  <c:v>#N/A</c:v>
                </c:pt>
                <c:pt idx="581">
                  <c:v>#N/A</c:v>
                </c:pt>
                <c:pt idx="582">
                  <c:v>#N/A</c:v>
                </c:pt>
                <c:pt idx="583">
                  <c:v>#N/A</c:v>
                </c:pt>
                <c:pt idx="584">
                  <c:v>#N/A</c:v>
                </c:pt>
                <c:pt idx="585">
                  <c:v>#N/A</c:v>
                </c:pt>
                <c:pt idx="586">
                  <c:v>#N/A</c:v>
                </c:pt>
                <c:pt idx="587">
                  <c:v>#N/A</c:v>
                </c:pt>
                <c:pt idx="588">
                  <c:v>#N/A</c:v>
                </c:pt>
                <c:pt idx="589">
                  <c:v>#N/A</c:v>
                </c:pt>
                <c:pt idx="590">
                  <c:v>#N/A</c:v>
                </c:pt>
                <c:pt idx="591">
                  <c:v>#N/A</c:v>
                </c:pt>
                <c:pt idx="592">
                  <c:v>#N/A</c:v>
                </c:pt>
                <c:pt idx="593">
                  <c:v>#N/A</c:v>
                </c:pt>
                <c:pt idx="594">
                  <c:v>#N/A</c:v>
                </c:pt>
                <c:pt idx="595">
                  <c:v>#N/A</c:v>
                </c:pt>
                <c:pt idx="596">
                  <c:v>#N/A</c:v>
                </c:pt>
                <c:pt idx="597">
                  <c:v>#N/A</c:v>
                </c:pt>
                <c:pt idx="598">
                  <c:v>#N/A</c:v>
                </c:pt>
                <c:pt idx="599">
                  <c:v>#N/A</c:v>
                </c:pt>
                <c:pt idx="600">
                  <c:v>#N/A</c:v>
                </c:pt>
                <c:pt idx="601">
                  <c:v>#N/A</c:v>
                </c:pt>
                <c:pt idx="602">
                  <c:v>#N/A</c:v>
                </c:pt>
                <c:pt idx="603">
                  <c:v>#N/A</c:v>
                </c:pt>
                <c:pt idx="604">
                  <c:v>#N/A</c:v>
                </c:pt>
                <c:pt idx="605">
                  <c:v>#N/A</c:v>
                </c:pt>
                <c:pt idx="606">
                  <c:v>#N/A</c:v>
                </c:pt>
                <c:pt idx="607">
                  <c:v>#N/A</c:v>
                </c:pt>
                <c:pt idx="608">
                  <c:v>#N/A</c:v>
                </c:pt>
                <c:pt idx="609">
                  <c:v>#N/A</c:v>
                </c:pt>
                <c:pt idx="610">
                  <c:v>#N/A</c:v>
                </c:pt>
                <c:pt idx="611">
                  <c:v>#N/A</c:v>
                </c:pt>
                <c:pt idx="612">
                  <c:v>#N/A</c:v>
                </c:pt>
                <c:pt idx="613">
                  <c:v>#N/A</c:v>
                </c:pt>
                <c:pt idx="614">
                  <c:v>#N/A</c:v>
                </c:pt>
                <c:pt idx="615">
                  <c:v>#N/A</c:v>
                </c:pt>
                <c:pt idx="616">
                  <c:v>#N/A</c:v>
                </c:pt>
                <c:pt idx="617">
                  <c:v>#N/A</c:v>
                </c:pt>
                <c:pt idx="618">
                  <c:v>#N/A</c:v>
                </c:pt>
                <c:pt idx="619">
                  <c:v>#N/A</c:v>
                </c:pt>
                <c:pt idx="620">
                  <c:v>#N/A</c:v>
                </c:pt>
                <c:pt idx="621">
                  <c:v>#N/A</c:v>
                </c:pt>
                <c:pt idx="622">
                  <c:v>#N/A</c:v>
                </c:pt>
                <c:pt idx="623">
                  <c:v>#N/A</c:v>
                </c:pt>
                <c:pt idx="624">
                  <c:v>#N/A</c:v>
                </c:pt>
                <c:pt idx="625">
                  <c:v>#N/A</c:v>
                </c:pt>
                <c:pt idx="626">
                  <c:v>#N/A</c:v>
                </c:pt>
                <c:pt idx="627">
                  <c:v>#N/A</c:v>
                </c:pt>
                <c:pt idx="628">
                  <c:v>#N/A</c:v>
                </c:pt>
                <c:pt idx="629">
                  <c:v>#N/A</c:v>
                </c:pt>
                <c:pt idx="630">
                  <c:v>#N/A</c:v>
                </c:pt>
                <c:pt idx="631">
                  <c:v>#N/A</c:v>
                </c:pt>
                <c:pt idx="632">
                  <c:v>#N/A</c:v>
                </c:pt>
                <c:pt idx="633">
                  <c:v>#N/A</c:v>
                </c:pt>
                <c:pt idx="634">
                  <c:v>#N/A</c:v>
                </c:pt>
                <c:pt idx="635">
                  <c:v>#N/A</c:v>
                </c:pt>
                <c:pt idx="636">
                  <c:v>#N/A</c:v>
                </c:pt>
                <c:pt idx="637">
                  <c:v>#N/A</c:v>
                </c:pt>
                <c:pt idx="638">
                  <c:v>#N/A</c:v>
                </c:pt>
                <c:pt idx="639">
                  <c:v>#N/A</c:v>
                </c:pt>
                <c:pt idx="640">
                  <c:v>#N/A</c:v>
                </c:pt>
                <c:pt idx="641">
                  <c:v>#N/A</c:v>
                </c:pt>
                <c:pt idx="642">
                  <c:v>#N/A</c:v>
                </c:pt>
                <c:pt idx="643">
                  <c:v>#N/A</c:v>
                </c:pt>
                <c:pt idx="644">
                  <c:v>#N/A</c:v>
                </c:pt>
                <c:pt idx="645">
                  <c:v>#N/A</c:v>
                </c:pt>
                <c:pt idx="646">
                  <c:v>#N/A</c:v>
                </c:pt>
                <c:pt idx="647">
                  <c:v>#N/A</c:v>
                </c:pt>
                <c:pt idx="648">
                  <c:v>#N/A</c:v>
                </c:pt>
                <c:pt idx="649">
                  <c:v>#N/A</c:v>
                </c:pt>
                <c:pt idx="650">
                  <c:v>#N/A</c:v>
                </c:pt>
                <c:pt idx="651">
                  <c:v>#N/A</c:v>
                </c:pt>
                <c:pt idx="652">
                  <c:v>#N/A</c:v>
                </c:pt>
                <c:pt idx="653">
                  <c:v>#N/A</c:v>
                </c:pt>
                <c:pt idx="654">
                  <c:v>#N/A</c:v>
                </c:pt>
                <c:pt idx="655">
                  <c:v>#N/A</c:v>
                </c:pt>
                <c:pt idx="656">
                  <c:v>#N/A</c:v>
                </c:pt>
                <c:pt idx="657">
                  <c:v>#N/A</c:v>
                </c:pt>
                <c:pt idx="658">
                  <c:v>#N/A</c:v>
                </c:pt>
                <c:pt idx="659">
                  <c:v>#N/A</c:v>
                </c:pt>
                <c:pt idx="660">
                  <c:v>#N/A</c:v>
                </c:pt>
                <c:pt idx="661">
                  <c:v>#N/A</c:v>
                </c:pt>
                <c:pt idx="662">
                  <c:v>#N/A</c:v>
                </c:pt>
                <c:pt idx="663">
                  <c:v>#N/A</c:v>
                </c:pt>
                <c:pt idx="664">
                  <c:v>#N/A</c:v>
                </c:pt>
                <c:pt idx="665">
                  <c:v>#N/A</c:v>
                </c:pt>
                <c:pt idx="666">
                  <c:v>#N/A</c:v>
                </c:pt>
                <c:pt idx="667">
                  <c:v>#N/A</c:v>
                </c:pt>
                <c:pt idx="668">
                  <c:v>#N/A</c:v>
                </c:pt>
                <c:pt idx="669">
                  <c:v>#N/A</c:v>
                </c:pt>
                <c:pt idx="670">
                  <c:v>#N/A</c:v>
                </c:pt>
                <c:pt idx="671">
                  <c:v>#N/A</c:v>
                </c:pt>
                <c:pt idx="672">
                  <c:v>#N/A</c:v>
                </c:pt>
                <c:pt idx="673">
                  <c:v>#N/A</c:v>
                </c:pt>
                <c:pt idx="674">
                  <c:v>#N/A</c:v>
                </c:pt>
                <c:pt idx="675">
                  <c:v>#N/A</c:v>
                </c:pt>
                <c:pt idx="676">
                  <c:v>#N/A</c:v>
                </c:pt>
                <c:pt idx="677">
                  <c:v>#N/A</c:v>
                </c:pt>
                <c:pt idx="678">
                  <c:v>#N/A</c:v>
                </c:pt>
                <c:pt idx="679">
                  <c:v>#N/A</c:v>
                </c:pt>
                <c:pt idx="680">
                  <c:v>#N/A</c:v>
                </c:pt>
                <c:pt idx="681">
                  <c:v>#N/A</c:v>
                </c:pt>
                <c:pt idx="682">
                  <c:v>#N/A</c:v>
                </c:pt>
                <c:pt idx="683">
                  <c:v>#N/A</c:v>
                </c:pt>
                <c:pt idx="684">
                  <c:v>#N/A</c:v>
                </c:pt>
                <c:pt idx="685">
                  <c:v>#N/A</c:v>
                </c:pt>
                <c:pt idx="686">
                  <c:v>#N/A</c:v>
                </c:pt>
                <c:pt idx="687">
                  <c:v>#N/A</c:v>
                </c:pt>
                <c:pt idx="688">
                  <c:v>#N/A</c:v>
                </c:pt>
                <c:pt idx="689">
                  <c:v>#N/A</c:v>
                </c:pt>
                <c:pt idx="690">
                  <c:v>#N/A</c:v>
                </c:pt>
                <c:pt idx="691">
                  <c:v>#N/A</c:v>
                </c:pt>
                <c:pt idx="692">
                  <c:v>#N/A</c:v>
                </c:pt>
                <c:pt idx="693">
                  <c:v>#N/A</c:v>
                </c:pt>
                <c:pt idx="694">
                  <c:v>#N/A</c:v>
                </c:pt>
                <c:pt idx="695">
                  <c:v>#N/A</c:v>
                </c:pt>
                <c:pt idx="696">
                  <c:v>#N/A</c:v>
                </c:pt>
                <c:pt idx="697">
                  <c:v>#N/A</c:v>
                </c:pt>
                <c:pt idx="698">
                  <c:v>#N/A</c:v>
                </c:pt>
                <c:pt idx="699">
                  <c:v>#N/A</c:v>
                </c:pt>
                <c:pt idx="700">
                  <c:v>#N/A</c:v>
                </c:pt>
                <c:pt idx="701">
                  <c:v>#N/A</c:v>
                </c:pt>
                <c:pt idx="702">
                  <c:v>#N/A</c:v>
                </c:pt>
                <c:pt idx="703">
                  <c:v>#N/A</c:v>
                </c:pt>
                <c:pt idx="704">
                  <c:v>#N/A</c:v>
                </c:pt>
                <c:pt idx="705">
                  <c:v>#N/A</c:v>
                </c:pt>
                <c:pt idx="706">
                  <c:v>#N/A</c:v>
                </c:pt>
                <c:pt idx="707">
                  <c:v>#N/A</c:v>
                </c:pt>
                <c:pt idx="708">
                  <c:v>#N/A</c:v>
                </c:pt>
                <c:pt idx="709">
                  <c:v>#N/A</c:v>
                </c:pt>
                <c:pt idx="710">
                  <c:v>#N/A</c:v>
                </c:pt>
                <c:pt idx="711">
                  <c:v>#N/A</c:v>
                </c:pt>
                <c:pt idx="712">
                  <c:v>#N/A</c:v>
                </c:pt>
                <c:pt idx="713">
                  <c:v>#N/A</c:v>
                </c:pt>
                <c:pt idx="714">
                  <c:v>#N/A</c:v>
                </c:pt>
                <c:pt idx="715">
                  <c:v>#N/A</c:v>
                </c:pt>
                <c:pt idx="716">
                  <c:v>#N/A</c:v>
                </c:pt>
                <c:pt idx="717">
                  <c:v>#N/A</c:v>
                </c:pt>
                <c:pt idx="718">
                  <c:v>#N/A</c:v>
                </c:pt>
                <c:pt idx="719">
                  <c:v>#N/A</c:v>
                </c:pt>
                <c:pt idx="720">
                  <c:v>#N/A</c:v>
                </c:pt>
                <c:pt idx="721">
                  <c:v>#N/A</c:v>
                </c:pt>
                <c:pt idx="722">
                  <c:v>#N/A</c:v>
                </c:pt>
                <c:pt idx="723">
                  <c:v>#N/A</c:v>
                </c:pt>
                <c:pt idx="724">
                  <c:v>#N/A</c:v>
                </c:pt>
                <c:pt idx="725">
                  <c:v>#N/A</c:v>
                </c:pt>
                <c:pt idx="726">
                  <c:v>#N/A</c:v>
                </c:pt>
                <c:pt idx="727">
                  <c:v>#N/A</c:v>
                </c:pt>
                <c:pt idx="728">
                  <c:v>#N/A</c:v>
                </c:pt>
                <c:pt idx="729">
                  <c:v>#N/A</c:v>
                </c:pt>
                <c:pt idx="730">
                  <c:v>#N/A</c:v>
                </c:pt>
                <c:pt idx="731">
                  <c:v>#N/A</c:v>
                </c:pt>
                <c:pt idx="732">
                  <c:v>#N/A</c:v>
                </c:pt>
                <c:pt idx="733">
                  <c:v>#N/A</c:v>
                </c:pt>
                <c:pt idx="734">
                  <c:v>#N/A</c:v>
                </c:pt>
                <c:pt idx="735">
                  <c:v>#N/A</c:v>
                </c:pt>
                <c:pt idx="736">
                  <c:v>#N/A</c:v>
                </c:pt>
                <c:pt idx="737">
                  <c:v>#N/A</c:v>
                </c:pt>
                <c:pt idx="738">
                  <c:v>#N/A</c:v>
                </c:pt>
                <c:pt idx="739">
                  <c:v>#N/A</c:v>
                </c:pt>
                <c:pt idx="740">
                  <c:v>#N/A</c:v>
                </c:pt>
                <c:pt idx="741">
                  <c:v>#N/A</c:v>
                </c:pt>
                <c:pt idx="742">
                  <c:v>#N/A</c:v>
                </c:pt>
                <c:pt idx="743">
                  <c:v>#N/A</c:v>
                </c:pt>
                <c:pt idx="744">
                  <c:v>#N/A</c:v>
                </c:pt>
                <c:pt idx="745">
                  <c:v>#N/A</c:v>
                </c:pt>
                <c:pt idx="746">
                  <c:v>#N/A</c:v>
                </c:pt>
                <c:pt idx="747">
                  <c:v>#N/A</c:v>
                </c:pt>
                <c:pt idx="748">
                  <c:v>#N/A</c:v>
                </c:pt>
                <c:pt idx="749">
                  <c:v>#N/A</c:v>
                </c:pt>
                <c:pt idx="750">
                  <c:v>#N/A</c:v>
                </c:pt>
                <c:pt idx="751">
                  <c:v>#N/A</c:v>
                </c:pt>
                <c:pt idx="752">
                  <c:v>#N/A</c:v>
                </c:pt>
                <c:pt idx="753">
                  <c:v>#N/A</c:v>
                </c:pt>
                <c:pt idx="754">
                  <c:v>#N/A</c:v>
                </c:pt>
                <c:pt idx="755">
                  <c:v>#N/A</c:v>
                </c:pt>
                <c:pt idx="756">
                  <c:v>#N/A</c:v>
                </c:pt>
                <c:pt idx="757">
                  <c:v>#N/A</c:v>
                </c:pt>
                <c:pt idx="758">
                  <c:v>#N/A</c:v>
                </c:pt>
                <c:pt idx="759">
                  <c:v>#N/A</c:v>
                </c:pt>
                <c:pt idx="760">
                  <c:v>#N/A</c:v>
                </c:pt>
                <c:pt idx="761">
                  <c:v>#N/A</c:v>
                </c:pt>
                <c:pt idx="762">
                  <c:v>#N/A</c:v>
                </c:pt>
                <c:pt idx="763">
                  <c:v>#N/A</c:v>
                </c:pt>
                <c:pt idx="764">
                  <c:v>#N/A</c:v>
                </c:pt>
                <c:pt idx="765">
                  <c:v>#N/A</c:v>
                </c:pt>
                <c:pt idx="766">
                  <c:v>#N/A</c:v>
                </c:pt>
                <c:pt idx="767">
                  <c:v>#N/A</c:v>
                </c:pt>
                <c:pt idx="768">
                  <c:v>#N/A</c:v>
                </c:pt>
                <c:pt idx="769">
                  <c:v>#N/A</c:v>
                </c:pt>
                <c:pt idx="770">
                  <c:v>#N/A</c:v>
                </c:pt>
                <c:pt idx="771">
                  <c:v>#N/A</c:v>
                </c:pt>
                <c:pt idx="772">
                  <c:v>#N/A</c:v>
                </c:pt>
                <c:pt idx="773">
                  <c:v>#N/A</c:v>
                </c:pt>
                <c:pt idx="774">
                  <c:v>#N/A</c:v>
                </c:pt>
                <c:pt idx="775">
                  <c:v>#N/A</c:v>
                </c:pt>
                <c:pt idx="776">
                  <c:v>#N/A</c:v>
                </c:pt>
                <c:pt idx="777">
                  <c:v>#N/A</c:v>
                </c:pt>
                <c:pt idx="778">
                  <c:v>#N/A</c:v>
                </c:pt>
                <c:pt idx="779">
                  <c:v>#N/A</c:v>
                </c:pt>
                <c:pt idx="780">
                  <c:v>#N/A</c:v>
                </c:pt>
                <c:pt idx="781">
                  <c:v>#N/A</c:v>
                </c:pt>
                <c:pt idx="782">
                  <c:v>#N/A</c:v>
                </c:pt>
                <c:pt idx="783">
                  <c:v>#N/A</c:v>
                </c:pt>
                <c:pt idx="784">
                  <c:v>#N/A</c:v>
                </c:pt>
                <c:pt idx="785">
                  <c:v>#N/A</c:v>
                </c:pt>
                <c:pt idx="786">
                  <c:v>#N/A</c:v>
                </c:pt>
                <c:pt idx="787">
                  <c:v>#N/A</c:v>
                </c:pt>
                <c:pt idx="788">
                  <c:v>#N/A</c:v>
                </c:pt>
                <c:pt idx="789">
                  <c:v>#N/A</c:v>
                </c:pt>
                <c:pt idx="790">
                  <c:v>#N/A</c:v>
                </c:pt>
                <c:pt idx="791">
                  <c:v>#N/A</c:v>
                </c:pt>
                <c:pt idx="792">
                  <c:v>#N/A</c:v>
                </c:pt>
                <c:pt idx="793">
                  <c:v>#N/A</c:v>
                </c:pt>
                <c:pt idx="794">
                  <c:v>#N/A</c:v>
                </c:pt>
                <c:pt idx="795">
                  <c:v>#N/A</c:v>
                </c:pt>
                <c:pt idx="796">
                  <c:v>#N/A</c:v>
                </c:pt>
                <c:pt idx="797">
                  <c:v>#N/A</c:v>
                </c:pt>
                <c:pt idx="798">
                  <c:v>#N/A</c:v>
                </c:pt>
                <c:pt idx="799">
                  <c:v>#N/A</c:v>
                </c:pt>
                <c:pt idx="800">
                  <c:v>#N/A</c:v>
                </c:pt>
                <c:pt idx="801">
                  <c:v>#N/A</c:v>
                </c:pt>
                <c:pt idx="802">
                  <c:v>#N/A</c:v>
                </c:pt>
                <c:pt idx="803">
                  <c:v>#N/A</c:v>
                </c:pt>
                <c:pt idx="804">
                  <c:v>#N/A</c:v>
                </c:pt>
                <c:pt idx="805">
                  <c:v>#N/A</c:v>
                </c:pt>
                <c:pt idx="806">
                  <c:v>#N/A</c:v>
                </c:pt>
                <c:pt idx="807">
                  <c:v>#N/A</c:v>
                </c:pt>
                <c:pt idx="808">
                  <c:v>#N/A</c:v>
                </c:pt>
                <c:pt idx="809">
                  <c:v>#N/A</c:v>
                </c:pt>
                <c:pt idx="810">
                  <c:v>#N/A</c:v>
                </c:pt>
                <c:pt idx="811">
                  <c:v>#N/A</c:v>
                </c:pt>
                <c:pt idx="812">
                  <c:v>#N/A</c:v>
                </c:pt>
                <c:pt idx="813">
                  <c:v>#N/A</c:v>
                </c:pt>
                <c:pt idx="814">
                  <c:v>#N/A</c:v>
                </c:pt>
                <c:pt idx="815">
                  <c:v>#N/A</c:v>
                </c:pt>
                <c:pt idx="816">
                  <c:v>#N/A</c:v>
                </c:pt>
                <c:pt idx="817">
                  <c:v>#N/A</c:v>
                </c:pt>
                <c:pt idx="818">
                  <c:v>#N/A</c:v>
                </c:pt>
                <c:pt idx="819">
                  <c:v>#N/A</c:v>
                </c:pt>
                <c:pt idx="820">
                  <c:v>#N/A</c:v>
                </c:pt>
                <c:pt idx="821">
                  <c:v>#N/A</c:v>
                </c:pt>
                <c:pt idx="822">
                  <c:v>#N/A</c:v>
                </c:pt>
                <c:pt idx="823">
                  <c:v>#N/A</c:v>
                </c:pt>
                <c:pt idx="824">
                  <c:v>#N/A</c:v>
                </c:pt>
                <c:pt idx="825">
                  <c:v>#N/A</c:v>
                </c:pt>
                <c:pt idx="826">
                  <c:v>#N/A</c:v>
                </c:pt>
                <c:pt idx="827">
                  <c:v>#N/A</c:v>
                </c:pt>
                <c:pt idx="828">
                  <c:v>#N/A</c:v>
                </c:pt>
                <c:pt idx="829">
                  <c:v>#N/A</c:v>
                </c:pt>
                <c:pt idx="830">
                  <c:v>#N/A</c:v>
                </c:pt>
                <c:pt idx="831">
                  <c:v>#N/A</c:v>
                </c:pt>
                <c:pt idx="832">
                  <c:v>#N/A</c:v>
                </c:pt>
                <c:pt idx="833">
                  <c:v>#N/A</c:v>
                </c:pt>
                <c:pt idx="834">
                  <c:v>#N/A</c:v>
                </c:pt>
                <c:pt idx="835">
                  <c:v>#N/A</c:v>
                </c:pt>
                <c:pt idx="836">
                  <c:v>#N/A</c:v>
                </c:pt>
                <c:pt idx="837">
                  <c:v>#N/A</c:v>
                </c:pt>
                <c:pt idx="838">
                  <c:v>#N/A</c:v>
                </c:pt>
                <c:pt idx="839">
                  <c:v>#N/A</c:v>
                </c:pt>
                <c:pt idx="840">
                  <c:v>#N/A</c:v>
                </c:pt>
                <c:pt idx="841">
                  <c:v>#N/A</c:v>
                </c:pt>
                <c:pt idx="842">
                  <c:v>#N/A</c:v>
                </c:pt>
                <c:pt idx="843">
                  <c:v>#N/A</c:v>
                </c:pt>
                <c:pt idx="844">
                  <c:v>#N/A</c:v>
                </c:pt>
                <c:pt idx="845">
                  <c:v>#N/A</c:v>
                </c:pt>
                <c:pt idx="846">
                  <c:v>#N/A</c:v>
                </c:pt>
                <c:pt idx="847">
                  <c:v>#N/A</c:v>
                </c:pt>
                <c:pt idx="848">
                  <c:v>#N/A</c:v>
                </c:pt>
                <c:pt idx="849">
                  <c:v>#N/A</c:v>
                </c:pt>
                <c:pt idx="850">
                  <c:v>#N/A</c:v>
                </c:pt>
                <c:pt idx="851">
                  <c:v>#N/A</c:v>
                </c:pt>
                <c:pt idx="852">
                  <c:v>#N/A</c:v>
                </c:pt>
                <c:pt idx="853">
                  <c:v>#N/A</c:v>
                </c:pt>
                <c:pt idx="854">
                  <c:v>#N/A</c:v>
                </c:pt>
                <c:pt idx="855">
                  <c:v>#N/A</c:v>
                </c:pt>
                <c:pt idx="856">
                  <c:v>#N/A</c:v>
                </c:pt>
                <c:pt idx="857">
                  <c:v>#N/A</c:v>
                </c:pt>
                <c:pt idx="858">
                  <c:v>#N/A</c:v>
                </c:pt>
                <c:pt idx="859">
                  <c:v>#N/A</c:v>
                </c:pt>
                <c:pt idx="860">
                  <c:v>#N/A</c:v>
                </c:pt>
                <c:pt idx="861">
                  <c:v>#N/A</c:v>
                </c:pt>
                <c:pt idx="862">
                  <c:v>#N/A</c:v>
                </c:pt>
                <c:pt idx="863">
                  <c:v>#N/A</c:v>
                </c:pt>
                <c:pt idx="864">
                  <c:v>#N/A</c:v>
                </c:pt>
                <c:pt idx="865">
                  <c:v>#N/A</c:v>
                </c:pt>
                <c:pt idx="866">
                  <c:v>#N/A</c:v>
                </c:pt>
                <c:pt idx="867">
                  <c:v>#N/A</c:v>
                </c:pt>
                <c:pt idx="868">
                  <c:v>#N/A</c:v>
                </c:pt>
                <c:pt idx="869">
                  <c:v>#N/A</c:v>
                </c:pt>
                <c:pt idx="870">
                  <c:v>#N/A</c:v>
                </c:pt>
                <c:pt idx="871">
                  <c:v>#N/A</c:v>
                </c:pt>
                <c:pt idx="872">
                  <c:v>#N/A</c:v>
                </c:pt>
                <c:pt idx="873">
                  <c:v>#N/A</c:v>
                </c:pt>
                <c:pt idx="874">
                  <c:v>#N/A</c:v>
                </c:pt>
                <c:pt idx="875">
                  <c:v>#N/A</c:v>
                </c:pt>
                <c:pt idx="876">
                  <c:v>#N/A</c:v>
                </c:pt>
                <c:pt idx="877">
                  <c:v>#N/A</c:v>
                </c:pt>
                <c:pt idx="878">
                  <c:v>#N/A</c:v>
                </c:pt>
                <c:pt idx="879">
                  <c:v>#N/A</c:v>
                </c:pt>
                <c:pt idx="880">
                  <c:v>#N/A</c:v>
                </c:pt>
                <c:pt idx="881">
                  <c:v>#N/A</c:v>
                </c:pt>
                <c:pt idx="882">
                  <c:v>#N/A</c:v>
                </c:pt>
                <c:pt idx="883">
                  <c:v>#N/A</c:v>
                </c:pt>
                <c:pt idx="884">
                  <c:v>#N/A</c:v>
                </c:pt>
                <c:pt idx="885">
                  <c:v>#N/A</c:v>
                </c:pt>
                <c:pt idx="886">
                  <c:v>#N/A</c:v>
                </c:pt>
                <c:pt idx="887">
                  <c:v>#N/A</c:v>
                </c:pt>
                <c:pt idx="888">
                  <c:v>#N/A</c:v>
                </c:pt>
                <c:pt idx="889">
                  <c:v>#N/A</c:v>
                </c:pt>
                <c:pt idx="890">
                  <c:v>#N/A</c:v>
                </c:pt>
                <c:pt idx="891">
                  <c:v>#N/A</c:v>
                </c:pt>
                <c:pt idx="892">
                  <c:v>#N/A</c:v>
                </c:pt>
                <c:pt idx="893">
                  <c:v>#N/A</c:v>
                </c:pt>
                <c:pt idx="894">
                  <c:v>#N/A</c:v>
                </c:pt>
                <c:pt idx="895">
                  <c:v>#N/A</c:v>
                </c:pt>
                <c:pt idx="896">
                  <c:v>#N/A</c:v>
                </c:pt>
                <c:pt idx="897">
                  <c:v>#N/A</c:v>
                </c:pt>
                <c:pt idx="898">
                  <c:v>#N/A</c:v>
                </c:pt>
                <c:pt idx="899">
                  <c:v>#N/A</c:v>
                </c:pt>
                <c:pt idx="900">
                  <c:v>#N/A</c:v>
                </c:pt>
                <c:pt idx="901">
                  <c:v>#N/A</c:v>
                </c:pt>
                <c:pt idx="902">
                  <c:v>#N/A</c:v>
                </c:pt>
                <c:pt idx="903">
                  <c:v>#N/A</c:v>
                </c:pt>
                <c:pt idx="904">
                  <c:v>#N/A</c:v>
                </c:pt>
                <c:pt idx="905">
                  <c:v>#N/A</c:v>
                </c:pt>
                <c:pt idx="906">
                  <c:v>#N/A</c:v>
                </c:pt>
                <c:pt idx="907">
                  <c:v>#N/A</c:v>
                </c:pt>
                <c:pt idx="908">
                  <c:v>#N/A</c:v>
                </c:pt>
                <c:pt idx="909">
                  <c:v>#N/A</c:v>
                </c:pt>
                <c:pt idx="910">
                  <c:v>#N/A</c:v>
                </c:pt>
                <c:pt idx="911">
                  <c:v>#N/A</c:v>
                </c:pt>
                <c:pt idx="912">
                  <c:v>#N/A</c:v>
                </c:pt>
                <c:pt idx="913">
                  <c:v>#N/A</c:v>
                </c:pt>
                <c:pt idx="914">
                  <c:v>#N/A</c:v>
                </c:pt>
                <c:pt idx="915">
                  <c:v>#N/A</c:v>
                </c:pt>
                <c:pt idx="916">
                  <c:v>#N/A</c:v>
                </c:pt>
                <c:pt idx="917">
                  <c:v>#N/A</c:v>
                </c:pt>
                <c:pt idx="918">
                  <c:v>#N/A</c:v>
                </c:pt>
                <c:pt idx="919">
                  <c:v>#N/A</c:v>
                </c:pt>
                <c:pt idx="920">
                  <c:v>#N/A</c:v>
                </c:pt>
                <c:pt idx="921">
                  <c:v>#N/A</c:v>
                </c:pt>
                <c:pt idx="922">
                  <c:v>#N/A</c:v>
                </c:pt>
                <c:pt idx="923">
                  <c:v>#N/A</c:v>
                </c:pt>
                <c:pt idx="924">
                  <c:v>#N/A</c:v>
                </c:pt>
                <c:pt idx="925">
                  <c:v>#N/A</c:v>
                </c:pt>
                <c:pt idx="926">
                  <c:v>#N/A</c:v>
                </c:pt>
                <c:pt idx="927">
                  <c:v>#N/A</c:v>
                </c:pt>
                <c:pt idx="928">
                  <c:v>#N/A</c:v>
                </c:pt>
                <c:pt idx="929">
                  <c:v>#N/A</c:v>
                </c:pt>
                <c:pt idx="930">
                  <c:v>#N/A</c:v>
                </c:pt>
                <c:pt idx="931">
                  <c:v>#N/A</c:v>
                </c:pt>
                <c:pt idx="932">
                  <c:v>#N/A</c:v>
                </c:pt>
                <c:pt idx="933">
                  <c:v>#N/A</c:v>
                </c:pt>
                <c:pt idx="934">
                  <c:v>#N/A</c:v>
                </c:pt>
                <c:pt idx="935">
                  <c:v>#N/A</c:v>
                </c:pt>
                <c:pt idx="936">
                  <c:v>#N/A</c:v>
                </c:pt>
                <c:pt idx="937">
                  <c:v>#N/A</c:v>
                </c:pt>
                <c:pt idx="938">
                  <c:v>#N/A</c:v>
                </c:pt>
                <c:pt idx="939">
                  <c:v>#N/A</c:v>
                </c:pt>
                <c:pt idx="940">
                  <c:v>#N/A</c:v>
                </c:pt>
                <c:pt idx="941">
                  <c:v>#N/A</c:v>
                </c:pt>
                <c:pt idx="942">
                  <c:v>#N/A</c:v>
                </c:pt>
                <c:pt idx="943">
                  <c:v>#N/A</c:v>
                </c:pt>
                <c:pt idx="944">
                  <c:v>#N/A</c:v>
                </c:pt>
                <c:pt idx="945">
                  <c:v>#N/A</c:v>
                </c:pt>
                <c:pt idx="946">
                  <c:v>#N/A</c:v>
                </c:pt>
                <c:pt idx="947">
                  <c:v>#N/A</c:v>
                </c:pt>
                <c:pt idx="948">
                  <c:v>#N/A</c:v>
                </c:pt>
                <c:pt idx="949">
                  <c:v>#N/A</c:v>
                </c:pt>
                <c:pt idx="950">
                  <c:v>#N/A</c:v>
                </c:pt>
                <c:pt idx="951">
                  <c:v>#N/A</c:v>
                </c:pt>
                <c:pt idx="952">
                  <c:v>#N/A</c:v>
                </c:pt>
                <c:pt idx="953">
                  <c:v>#N/A</c:v>
                </c:pt>
                <c:pt idx="954">
                  <c:v>#N/A</c:v>
                </c:pt>
                <c:pt idx="955">
                  <c:v>#N/A</c:v>
                </c:pt>
                <c:pt idx="956">
                  <c:v>#N/A</c:v>
                </c:pt>
                <c:pt idx="957">
                  <c:v>#N/A</c:v>
                </c:pt>
                <c:pt idx="958">
                  <c:v>#N/A</c:v>
                </c:pt>
                <c:pt idx="959">
                  <c:v>#N/A</c:v>
                </c:pt>
                <c:pt idx="960">
                  <c:v>#N/A</c:v>
                </c:pt>
                <c:pt idx="961">
                  <c:v>#N/A</c:v>
                </c:pt>
                <c:pt idx="962">
                  <c:v>#N/A</c:v>
                </c:pt>
                <c:pt idx="963">
                  <c:v>#N/A</c:v>
                </c:pt>
                <c:pt idx="964">
                  <c:v>#N/A</c:v>
                </c:pt>
                <c:pt idx="965">
                  <c:v>#N/A</c:v>
                </c:pt>
                <c:pt idx="966">
                  <c:v>#N/A</c:v>
                </c:pt>
                <c:pt idx="967">
                  <c:v>#N/A</c:v>
                </c:pt>
                <c:pt idx="968">
                  <c:v>#N/A</c:v>
                </c:pt>
                <c:pt idx="969">
                  <c:v>#N/A</c:v>
                </c:pt>
                <c:pt idx="970">
                  <c:v>#N/A</c:v>
                </c:pt>
                <c:pt idx="971">
                  <c:v>#N/A</c:v>
                </c:pt>
                <c:pt idx="972">
                  <c:v>#N/A</c:v>
                </c:pt>
                <c:pt idx="973">
                  <c:v>#N/A</c:v>
                </c:pt>
                <c:pt idx="974">
                  <c:v>#N/A</c:v>
                </c:pt>
                <c:pt idx="975">
                  <c:v>#N/A</c:v>
                </c:pt>
                <c:pt idx="976">
                  <c:v>#N/A</c:v>
                </c:pt>
                <c:pt idx="977">
                  <c:v>#N/A</c:v>
                </c:pt>
                <c:pt idx="978">
                  <c:v>#N/A</c:v>
                </c:pt>
                <c:pt idx="979">
                  <c:v>#N/A</c:v>
                </c:pt>
                <c:pt idx="980">
                  <c:v>#N/A</c:v>
                </c:pt>
                <c:pt idx="981">
                  <c:v>#N/A</c:v>
                </c:pt>
                <c:pt idx="982">
                  <c:v>#N/A</c:v>
                </c:pt>
                <c:pt idx="983">
                  <c:v>#N/A</c:v>
                </c:pt>
                <c:pt idx="984">
                  <c:v>#N/A</c:v>
                </c:pt>
                <c:pt idx="985">
                  <c:v>#N/A</c:v>
                </c:pt>
                <c:pt idx="986">
                  <c:v>#N/A</c:v>
                </c:pt>
                <c:pt idx="987">
                  <c:v>#N/A</c:v>
                </c:pt>
                <c:pt idx="988">
                  <c:v>#N/A</c:v>
                </c:pt>
                <c:pt idx="989">
                  <c:v>#N/A</c:v>
                </c:pt>
                <c:pt idx="990">
                  <c:v>#N/A</c:v>
                </c:pt>
                <c:pt idx="991">
                  <c:v>#N/A</c:v>
                </c:pt>
                <c:pt idx="992">
                  <c:v>#N/A</c:v>
                </c:pt>
                <c:pt idx="993">
                  <c:v>#N/A</c:v>
                </c:pt>
                <c:pt idx="994">
                  <c:v>#N/A</c:v>
                </c:pt>
                <c:pt idx="995">
                  <c:v>#N/A</c:v>
                </c:pt>
                <c:pt idx="996">
                  <c:v>#N/A</c:v>
                </c:pt>
                <c:pt idx="997">
                  <c:v>#N/A</c:v>
                </c:pt>
                <c:pt idx="998">
                  <c:v>#N/A</c:v>
                </c:pt>
                <c:pt idx="999">
                  <c:v>#N/A</c:v>
                </c:pt>
                <c:pt idx="1000">
                  <c:v>#N/A</c:v>
                </c:pt>
                <c:pt idx="1001">
                  <c:v>#N/A</c:v>
                </c:pt>
                <c:pt idx="1002">
                  <c:v>#N/A</c:v>
                </c:pt>
                <c:pt idx="1003">
                  <c:v>#N/A</c:v>
                </c:pt>
                <c:pt idx="1004">
                  <c:v>#N/A</c:v>
                </c:pt>
                <c:pt idx="1005">
                  <c:v>#N/A</c:v>
                </c:pt>
                <c:pt idx="1006">
                  <c:v>#N/A</c:v>
                </c:pt>
                <c:pt idx="1007">
                  <c:v>#N/A</c:v>
                </c:pt>
                <c:pt idx="1008">
                  <c:v>#N/A</c:v>
                </c:pt>
                <c:pt idx="1009">
                  <c:v>#N/A</c:v>
                </c:pt>
                <c:pt idx="1010">
                  <c:v>#N/A</c:v>
                </c:pt>
                <c:pt idx="1011">
                  <c:v>#N/A</c:v>
                </c:pt>
                <c:pt idx="1012">
                  <c:v>#N/A</c:v>
                </c:pt>
                <c:pt idx="1013">
                  <c:v>#N/A</c:v>
                </c:pt>
                <c:pt idx="1014">
                  <c:v>#N/A</c:v>
                </c:pt>
                <c:pt idx="1015">
                  <c:v>#N/A</c:v>
                </c:pt>
                <c:pt idx="1016">
                  <c:v>#N/A</c:v>
                </c:pt>
                <c:pt idx="1017">
                  <c:v>#N/A</c:v>
                </c:pt>
                <c:pt idx="1018">
                  <c:v>#N/A</c:v>
                </c:pt>
                <c:pt idx="1019">
                  <c:v>#N/A</c:v>
                </c:pt>
                <c:pt idx="1020">
                  <c:v>#N/A</c:v>
                </c:pt>
                <c:pt idx="1021">
                  <c:v>#N/A</c:v>
                </c:pt>
                <c:pt idx="1022">
                  <c:v>#N/A</c:v>
                </c:pt>
                <c:pt idx="1023">
                  <c:v>#N/A</c:v>
                </c:pt>
                <c:pt idx="1024">
                  <c:v>#N/A</c:v>
                </c:pt>
                <c:pt idx="1025">
                  <c:v>#N/A</c:v>
                </c:pt>
                <c:pt idx="1026">
                  <c:v>#N/A</c:v>
                </c:pt>
                <c:pt idx="1027">
                  <c:v>#N/A</c:v>
                </c:pt>
                <c:pt idx="1028">
                  <c:v>#N/A</c:v>
                </c:pt>
                <c:pt idx="1029">
                  <c:v>#N/A</c:v>
                </c:pt>
                <c:pt idx="1030">
                  <c:v>#N/A</c:v>
                </c:pt>
                <c:pt idx="1031">
                  <c:v>#N/A</c:v>
                </c:pt>
                <c:pt idx="1032">
                  <c:v>#N/A</c:v>
                </c:pt>
                <c:pt idx="1033">
                  <c:v>#N/A</c:v>
                </c:pt>
                <c:pt idx="1034">
                  <c:v>#N/A</c:v>
                </c:pt>
                <c:pt idx="1035">
                  <c:v>#N/A</c:v>
                </c:pt>
                <c:pt idx="1036">
                  <c:v>#N/A</c:v>
                </c:pt>
                <c:pt idx="1037">
                  <c:v>#N/A</c:v>
                </c:pt>
                <c:pt idx="1038">
                  <c:v>#N/A</c:v>
                </c:pt>
                <c:pt idx="1039">
                  <c:v>#N/A</c:v>
                </c:pt>
                <c:pt idx="1040">
                  <c:v>#N/A</c:v>
                </c:pt>
                <c:pt idx="1041">
                  <c:v>#N/A</c:v>
                </c:pt>
                <c:pt idx="1042">
                  <c:v>#N/A</c:v>
                </c:pt>
                <c:pt idx="1043">
                  <c:v>#N/A</c:v>
                </c:pt>
                <c:pt idx="1044">
                  <c:v>#N/A</c:v>
                </c:pt>
                <c:pt idx="1045">
                  <c:v>#N/A</c:v>
                </c:pt>
                <c:pt idx="1046">
                  <c:v>#N/A</c:v>
                </c:pt>
                <c:pt idx="1047">
                  <c:v>#N/A</c:v>
                </c:pt>
                <c:pt idx="1048">
                  <c:v>#N/A</c:v>
                </c:pt>
                <c:pt idx="1049">
                  <c:v>#N/A</c:v>
                </c:pt>
                <c:pt idx="1050">
                  <c:v>#N/A</c:v>
                </c:pt>
                <c:pt idx="1051">
                  <c:v>#N/A</c:v>
                </c:pt>
                <c:pt idx="1052">
                  <c:v>#N/A</c:v>
                </c:pt>
                <c:pt idx="1053">
                  <c:v>#N/A</c:v>
                </c:pt>
                <c:pt idx="1054">
                  <c:v>#N/A</c:v>
                </c:pt>
                <c:pt idx="1055">
                  <c:v>#N/A</c:v>
                </c:pt>
                <c:pt idx="1056">
                  <c:v>#N/A</c:v>
                </c:pt>
                <c:pt idx="1057">
                  <c:v>#N/A</c:v>
                </c:pt>
                <c:pt idx="1058">
                  <c:v>#N/A</c:v>
                </c:pt>
                <c:pt idx="1059">
                  <c:v>#N/A</c:v>
                </c:pt>
                <c:pt idx="1060">
                  <c:v>#N/A</c:v>
                </c:pt>
                <c:pt idx="1061">
                  <c:v>#N/A</c:v>
                </c:pt>
                <c:pt idx="1062">
                  <c:v>#N/A</c:v>
                </c:pt>
                <c:pt idx="1063">
                  <c:v>#N/A</c:v>
                </c:pt>
                <c:pt idx="1064">
                  <c:v>#N/A</c:v>
                </c:pt>
                <c:pt idx="1065">
                  <c:v>#N/A</c:v>
                </c:pt>
                <c:pt idx="1066">
                  <c:v>#N/A</c:v>
                </c:pt>
                <c:pt idx="1067">
                  <c:v>#N/A</c:v>
                </c:pt>
                <c:pt idx="1068">
                  <c:v>#N/A</c:v>
                </c:pt>
                <c:pt idx="1069">
                  <c:v>#N/A</c:v>
                </c:pt>
                <c:pt idx="1070">
                  <c:v>#N/A</c:v>
                </c:pt>
                <c:pt idx="1071">
                  <c:v>#N/A</c:v>
                </c:pt>
                <c:pt idx="1072">
                  <c:v>#N/A</c:v>
                </c:pt>
                <c:pt idx="1073">
                  <c:v>#N/A</c:v>
                </c:pt>
                <c:pt idx="1074">
                  <c:v>#N/A</c:v>
                </c:pt>
                <c:pt idx="1075">
                  <c:v>#N/A</c:v>
                </c:pt>
                <c:pt idx="1076">
                  <c:v>#N/A</c:v>
                </c:pt>
                <c:pt idx="1077">
                  <c:v>#N/A</c:v>
                </c:pt>
                <c:pt idx="1078">
                  <c:v>#N/A</c:v>
                </c:pt>
                <c:pt idx="1079">
                  <c:v>#N/A</c:v>
                </c:pt>
                <c:pt idx="1080">
                  <c:v>#N/A</c:v>
                </c:pt>
                <c:pt idx="1081">
                  <c:v>#N/A</c:v>
                </c:pt>
                <c:pt idx="1082">
                  <c:v>#N/A</c:v>
                </c:pt>
                <c:pt idx="1083">
                  <c:v>#N/A</c:v>
                </c:pt>
                <c:pt idx="1084">
                  <c:v>#N/A</c:v>
                </c:pt>
                <c:pt idx="1085">
                  <c:v>#N/A</c:v>
                </c:pt>
                <c:pt idx="1086">
                  <c:v>#N/A</c:v>
                </c:pt>
                <c:pt idx="1087">
                  <c:v>#N/A</c:v>
                </c:pt>
                <c:pt idx="1088">
                  <c:v>#N/A</c:v>
                </c:pt>
                <c:pt idx="1089">
                  <c:v>#N/A</c:v>
                </c:pt>
                <c:pt idx="1090">
                  <c:v>#N/A</c:v>
                </c:pt>
                <c:pt idx="1091">
                  <c:v>#N/A</c:v>
                </c:pt>
                <c:pt idx="1092">
                  <c:v>#N/A</c:v>
                </c:pt>
                <c:pt idx="1093">
                  <c:v>#N/A</c:v>
                </c:pt>
                <c:pt idx="1094">
                  <c:v>#N/A</c:v>
                </c:pt>
                <c:pt idx="1095">
                  <c:v>#N/A</c:v>
                </c:pt>
                <c:pt idx="1096">
                  <c:v>#N/A</c:v>
                </c:pt>
                <c:pt idx="1097">
                  <c:v>#N/A</c:v>
                </c:pt>
                <c:pt idx="1098">
                  <c:v>#N/A</c:v>
                </c:pt>
                <c:pt idx="1099">
                  <c:v>#N/A</c:v>
                </c:pt>
                <c:pt idx="1100">
                  <c:v>#N/A</c:v>
                </c:pt>
                <c:pt idx="1101">
                  <c:v>#N/A</c:v>
                </c:pt>
                <c:pt idx="1102">
                  <c:v>#N/A</c:v>
                </c:pt>
                <c:pt idx="1103">
                  <c:v>#N/A</c:v>
                </c:pt>
                <c:pt idx="1104">
                  <c:v>#N/A</c:v>
                </c:pt>
                <c:pt idx="1105">
                  <c:v>#N/A</c:v>
                </c:pt>
                <c:pt idx="1106">
                  <c:v>#N/A</c:v>
                </c:pt>
                <c:pt idx="1107">
                  <c:v>#N/A</c:v>
                </c:pt>
                <c:pt idx="1108">
                  <c:v>#N/A</c:v>
                </c:pt>
                <c:pt idx="1109">
                  <c:v>#N/A</c:v>
                </c:pt>
                <c:pt idx="1110">
                  <c:v>#N/A</c:v>
                </c:pt>
                <c:pt idx="1111">
                  <c:v>#N/A</c:v>
                </c:pt>
                <c:pt idx="1112">
                  <c:v>#N/A</c:v>
                </c:pt>
                <c:pt idx="1113">
                  <c:v>#N/A</c:v>
                </c:pt>
                <c:pt idx="1114">
                  <c:v>#N/A</c:v>
                </c:pt>
                <c:pt idx="1115">
                  <c:v>#N/A</c:v>
                </c:pt>
                <c:pt idx="1116">
                  <c:v>#N/A</c:v>
                </c:pt>
                <c:pt idx="1117">
                  <c:v>#N/A</c:v>
                </c:pt>
                <c:pt idx="1118">
                  <c:v>#N/A</c:v>
                </c:pt>
                <c:pt idx="1119">
                  <c:v>#N/A</c:v>
                </c:pt>
                <c:pt idx="1120">
                  <c:v>#N/A</c:v>
                </c:pt>
                <c:pt idx="1121">
                  <c:v>#N/A</c:v>
                </c:pt>
                <c:pt idx="1122">
                  <c:v>#N/A</c:v>
                </c:pt>
                <c:pt idx="1123">
                  <c:v>#N/A</c:v>
                </c:pt>
                <c:pt idx="1124">
                  <c:v>#N/A</c:v>
                </c:pt>
                <c:pt idx="1125">
                  <c:v>#N/A</c:v>
                </c:pt>
                <c:pt idx="1126">
                  <c:v>#N/A</c:v>
                </c:pt>
                <c:pt idx="1127">
                  <c:v>#N/A</c:v>
                </c:pt>
                <c:pt idx="1128">
                  <c:v>#N/A</c:v>
                </c:pt>
                <c:pt idx="1129">
                  <c:v>#N/A</c:v>
                </c:pt>
                <c:pt idx="1130">
                  <c:v>#N/A</c:v>
                </c:pt>
                <c:pt idx="1131">
                  <c:v>#N/A</c:v>
                </c:pt>
                <c:pt idx="1132">
                  <c:v>#N/A</c:v>
                </c:pt>
                <c:pt idx="1133">
                  <c:v>#N/A</c:v>
                </c:pt>
                <c:pt idx="1134">
                  <c:v>#N/A</c:v>
                </c:pt>
                <c:pt idx="1135">
                  <c:v>#N/A</c:v>
                </c:pt>
                <c:pt idx="1136">
                  <c:v>#N/A</c:v>
                </c:pt>
                <c:pt idx="1137">
                  <c:v>#N/A</c:v>
                </c:pt>
                <c:pt idx="1138">
                  <c:v>#N/A</c:v>
                </c:pt>
                <c:pt idx="1139">
                  <c:v>#N/A</c:v>
                </c:pt>
                <c:pt idx="1140">
                  <c:v>#N/A</c:v>
                </c:pt>
                <c:pt idx="1141">
                  <c:v>#N/A</c:v>
                </c:pt>
                <c:pt idx="1142">
                  <c:v>#N/A</c:v>
                </c:pt>
                <c:pt idx="1143">
                  <c:v>#N/A</c:v>
                </c:pt>
                <c:pt idx="1144">
                  <c:v>#N/A</c:v>
                </c:pt>
                <c:pt idx="1145">
                  <c:v>#N/A</c:v>
                </c:pt>
                <c:pt idx="1146">
                  <c:v>#N/A</c:v>
                </c:pt>
                <c:pt idx="1147">
                  <c:v>#N/A</c:v>
                </c:pt>
                <c:pt idx="1148">
                  <c:v>#N/A</c:v>
                </c:pt>
                <c:pt idx="1149">
                  <c:v>#N/A</c:v>
                </c:pt>
                <c:pt idx="1150">
                  <c:v>#N/A</c:v>
                </c:pt>
                <c:pt idx="1151">
                  <c:v>#N/A</c:v>
                </c:pt>
                <c:pt idx="1152">
                  <c:v>#N/A</c:v>
                </c:pt>
                <c:pt idx="1153">
                  <c:v>#N/A</c:v>
                </c:pt>
                <c:pt idx="1154">
                  <c:v>#N/A</c:v>
                </c:pt>
                <c:pt idx="1155">
                  <c:v>#N/A</c:v>
                </c:pt>
                <c:pt idx="1156">
                  <c:v>#N/A</c:v>
                </c:pt>
                <c:pt idx="1157">
                  <c:v>#N/A</c:v>
                </c:pt>
                <c:pt idx="1158">
                  <c:v>#N/A</c:v>
                </c:pt>
                <c:pt idx="1159">
                  <c:v>#N/A</c:v>
                </c:pt>
                <c:pt idx="1160">
                  <c:v>#N/A</c:v>
                </c:pt>
                <c:pt idx="1161">
                  <c:v>#N/A</c:v>
                </c:pt>
                <c:pt idx="1162">
                  <c:v>#N/A</c:v>
                </c:pt>
                <c:pt idx="1163">
                  <c:v>#N/A</c:v>
                </c:pt>
                <c:pt idx="1164">
                  <c:v>#N/A</c:v>
                </c:pt>
                <c:pt idx="1165">
                  <c:v>#N/A</c:v>
                </c:pt>
                <c:pt idx="1166">
                  <c:v>#N/A</c:v>
                </c:pt>
                <c:pt idx="1167">
                  <c:v>#N/A</c:v>
                </c:pt>
                <c:pt idx="1168">
                  <c:v>#N/A</c:v>
                </c:pt>
                <c:pt idx="1169">
                  <c:v>#N/A</c:v>
                </c:pt>
                <c:pt idx="1170">
                  <c:v>#N/A</c:v>
                </c:pt>
                <c:pt idx="1171">
                  <c:v>#N/A</c:v>
                </c:pt>
                <c:pt idx="1172">
                  <c:v>#N/A</c:v>
                </c:pt>
                <c:pt idx="1173">
                  <c:v>#N/A</c:v>
                </c:pt>
                <c:pt idx="1174">
                  <c:v>#N/A</c:v>
                </c:pt>
                <c:pt idx="1175">
                  <c:v>#N/A</c:v>
                </c:pt>
                <c:pt idx="1176">
                  <c:v>#N/A</c:v>
                </c:pt>
                <c:pt idx="1177">
                  <c:v>#N/A</c:v>
                </c:pt>
                <c:pt idx="1178">
                  <c:v>#N/A</c:v>
                </c:pt>
                <c:pt idx="1179">
                  <c:v>#N/A</c:v>
                </c:pt>
                <c:pt idx="1180">
                  <c:v>#N/A</c:v>
                </c:pt>
                <c:pt idx="1181">
                  <c:v>#N/A</c:v>
                </c:pt>
                <c:pt idx="1182">
                  <c:v>#N/A</c:v>
                </c:pt>
                <c:pt idx="1183">
                  <c:v>#N/A</c:v>
                </c:pt>
                <c:pt idx="1184">
                  <c:v>#N/A</c:v>
                </c:pt>
                <c:pt idx="1185">
                  <c:v>#N/A</c:v>
                </c:pt>
                <c:pt idx="1186">
                  <c:v>#N/A</c:v>
                </c:pt>
                <c:pt idx="1187">
                  <c:v>#N/A</c:v>
                </c:pt>
                <c:pt idx="1188">
                  <c:v>#N/A</c:v>
                </c:pt>
                <c:pt idx="1189">
                  <c:v>#N/A</c:v>
                </c:pt>
                <c:pt idx="1190">
                  <c:v>#N/A</c:v>
                </c:pt>
                <c:pt idx="1191">
                  <c:v>#N/A</c:v>
                </c:pt>
                <c:pt idx="1192">
                  <c:v>#N/A</c:v>
                </c:pt>
                <c:pt idx="1193">
                  <c:v>#N/A</c:v>
                </c:pt>
                <c:pt idx="1194">
                  <c:v>#N/A</c:v>
                </c:pt>
                <c:pt idx="1195">
                  <c:v>#N/A</c:v>
                </c:pt>
                <c:pt idx="1196">
                  <c:v>#N/A</c:v>
                </c:pt>
                <c:pt idx="1197">
                  <c:v>#N/A</c:v>
                </c:pt>
                <c:pt idx="1198">
                  <c:v>#N/A</c:v>
                </c:pt>
                <c:pt idx="1199">
                  <c:v>#N/A</c:v>
                </c:pt>
                <c:pt idx="1200">
                  <c:v>#N/A</c:v>
                </c:pt>
                <c:pt idx="1201">
                  <c:v>#N/A</c:v>
                </c:pt>
                <c:pt idx="1202">
                  <c:v>#N/A</c:v>
                </c:pt>
                <c:pt idx="1203">
                  <c:v>#N/A</c:v>
                </c:pt>
                <c:pt idx="1204">
                  <c:v>#N/A</c:v>
                </c:pt>
                <c:pt idx="1205">
                  <c:v>#N/A</c:v>
                </c:pt>
                <c:pt idx="1206">
                  <c:v>#N/A</c:v>
                </c:pt>
                <c:pt idx="1207">
                  <c:v>#N/A</c:v>
                </c:pt>
                <c:pt idx="1208">
                  <c:v>#N/A</c:v>
                </c:pt>
                <c:pt idx="1209">
                  <c:v>#N/A</c:v>
                </c:pt>
                <c:pt idx="1210">
                  <c:v>#N/A</c:v>
                </c:pt>
                <c:pt idx="1211">
                  <c:v>#N/A</c:v>
                </c:pt>
                <c:pt idx="1212">
                  <c:v>#N/A</c:v>
                </c:pt>
                <c:pt idx="1213">
                  <c:v>#N/A</c:v>
                </c:pt>
                <c:pt idx="1214">
                  <c:v>#N/A</c:v>
                </c:pt>
                <c:pt idx="1215">
                  <c:v>#N/A</c:v>
                </c:pt>
                <c:pt idx="1216">
                  <c:v>#N/A</c:v>
                </c:pt>
                <c:pt idx="1217">
                  <c:v>#N/A</c:v>
                </c:pt>
                <c:pt idx="1218">
                  <c:v>#N/A</c:v>
                </c:pt>
                <c:pt idx="1219">
                  <c:v>#N/A</c:v>
                </c:pt>
                <c:pt idx="1220">
                  <c:v>#N/A</c:v>
                </c:pt>
                <c:pt idx="1221">
                  <c:v>#N/A</c:v>
                </c:pt>
                <c:pt idx="1222">
                  <c:v>#N/A</c:v>
                </c:pt>
                <c:pt idx="1223">
                  <c:v>#N/A</c:v>
                </c:pt>
                <c:pt idx="1224">
                  <c:v>#N/A</c:v>
                </c:pt>
                <c:pt idx="1225">
                  <c:v>#N/A</c:v>
                </c:pt>
                <c:pt idx="1226">
                  <c:v>#N/A</c:v>
                </c:pt>
                <c:pt idx="1227">
                  <c:v>#N/A</c:v>
                </c:pt>
                <c:pt idx="1228">
                  <c:v>#N/A</c:v>
                </c:pt>
                <c:pt idx="1229">
                  <c:v>#N/A</c:v>
                </c:pt>
                <c:pt idx="1230">
                  <c:v>#N/A</c:v>
                </c:pt>
                <c:pt idx="1231">
                  <c:v>#N/A</c:v>
                </c:pt>
                <c:pt idx="1232">
                  <c:v>#N/A</c:v>
                </c:pt>
                <c:pt idx="1233">
                  <c:v>#N/A</c:v>
                </c:pt>
                <c:pt idx="1234">
                  <c:v>#N/A</c:v>
                </c:pt>
                <c:pt idx="1235">
                  <c:v>#N/A</c:v>
                </c:pt>
                <c:pt idx="1236">
                  <c:v>#N/A</c:v>
                </c:pt>
                <c:pt idx="1237">
                  <c:v>#N/A</c:v>
                </c:pt>
                <c:pt idx="1238">
                  <c:v>#N/A</c:v>
                </c:pt>
                <c:pt idx="1239">
                  <c:v>#N/A</c:v>
                </c:pt>
                <c:pt idx="1240">
                  <c:v>#N/A</c:v>
                </c:pt>
                <c:pt idx="1241">
                  <c:v>#N/A</c:v>
                </c:pt>
                <c:pt idx="1242">
                  <c:v>#N/A</c:v>
                </c:pt>
                <c:pt idx="1243">
                  <c:v>#N/A</c:v>
                </c:pt>
                <c:pt idx="1244">
                  <c:v>#N/A</c:v>
                </c:pt>
                <c:pt idx="1245">
                  <c:v>#N/A</c:v>
                </c:pt>
                <c:pt idx="1246">
                  <c:v>#N/A</c:v>
                </c:pt>
                <c:pt idx="1247">
                  <c:v>#N/A</c:v>
                </c:pt>
                <c:pt idx="1248">
                  <c:v>#N/A</c:v>
                </c:pt>
                <c:pt idx="1249">
                  <c:v>#N/A</c:v>
                </c:pt>
                <c:pt idx="1250">
                  <c:v>#N/A</c:v>
                </c:pt>
                <c:pt idx="1251">
                  <c:v>#N/A</c:v>
                </c:pt>
                <c:pt idx="1252">
                  <c:v>#N/A</c:v>
                </c:pt>
                <c:pt idx="1253">
                  <c:v>#N/A</c:v>
                </c:pt>
                <c:pt idx="1254">
                  <c:v>#N/A</c:v>
                </c:pt>
                <c:pt idx="1255">
                  <c:v>#N/A</c:v>
                </c:pt>
                <c:pt idx="1256">
                  <c:v>#N/A</c:v>
                </c:pt>
                <c:pt idx="1257">
                  <c:v>#N/A</c:v>
                </c:pt>
                <c:pt idx="1258">
                  <c:v>#N/A</c:v>
                </c:pt>
                <c:pt idx="1259">
                  <c:v>#N/A</c:v>
                </c:pt>
                <c:pt idx="1260">
                  <c:v>#N/A</c:v>
                </c:pt>
                <c:pt idx="1261">
                  <c:v>#N/A</c:v>
                </c:pt>
                <c:pt idx="1262">
                  <c:v>#N/A</c:v>
                </c:pt>
                <c:pt idx="1263">
                  <c:v>#N/A</c:v>
                </c:pt>
                <c:pt idx="1264">
                  <c:v>#N/A</c:v>
                </c:pt>
                <c:pt idx="1265">
                  <c:v>#N/A</c:v>
                </c:pt>
                <c:pt idx="1266">
                  <c:v>#N/A</c:v>
                </c:pt>
                <c:pt idx="1267">
                  <c:v>#N/A</c:v>
                </c:pt>
                <c:pt idx="1268">
                  <c:v>#N/A</c:v>
                </c:pt>
                <c:pt idx="1269">
                  <c:v>#N/A</c:v>
                </c:pt>
                <c:pt idx="1270">
                  <c:v>#N/A</c:v>
                </c:pt>
                <c:pt idx="1271">
                  <c:v>#N/A</c:v>
                </c:pt>
                <c:pt idx="1272">
                  <c:v>#N/A</c:v>
                </c:pt>
                <c:pt idx="1273">
                  <c:v>#N/A</c:v>
                </c:pt>
                <c:pt idx="1274">
                  <c:v>#N/A</c:v>
                </c:pt>
                <c:pt idx="1275">
                  <c:v>#N/A</c:v>
                </c:pt>
                <c:pt idx="1276">
                  <c:v>#N/A</c:v>
                </c:pt>
                <c:pt idx="1277">
                  <c:v>#N/A</c:v>
                </c:pt>
                <c:pt idx="1278">
                  <c:v>#N/A</c:v>
                </c:pt>
                <c:pt idx="1279">
                  <c:v>#N/A</c:v>
                </c:pt>
                <c:pt idx="1280">
                  <c:v>#N/A</c:v>
                </c:pt>
                <c:pt idx="1281">
                  <c:v>#N/A</c:v>
                </c:pt>
                <c:pt idx="1282">
                  <c:v>#N/A</c:v>
                </c:pt>
                <c:pt idx="1283">
                  <c:v>#N/A</c:v>
                </c:pt>
                <c:pt idx="1284">
                  <c:v>#N/A</c:v>
                </c:pt>
                <c:pt idx="1285">
                  <c:v>#N/A</c:v>
                </c:pt>
                <c:pt idx="1286">
                  <c:v>#N/A</c:v>
                </c:pt>
                <c:pt idx="1287">
                  <c:v>#N/A</c:v>
                </c:pt>
                <c:pt idx="1288">
                  <c:v>#N/A</c:v>
                </c:pt>
                <c:pt idx="1289">
                  <c:v>#N/A</c:v>
                </c:pt>
                <c:pt idx="1290">
                  <c:v>#N/A</c:v>
                </c:pt>
                <c:pt idx="1291">
                  <c:v>#N/A</c:v>
                </c:pt>
                <c:pt idx="1292">
                  <c:v>#N/A</c:v>
                </c:pt>
                <c:pt idx="1293">
                  <c:v>#N/A</c:v>
                </c:pt>
                <c:pt idx="1294">
                  <c:v>#N/A</c:v>
                </c:pt>
                <c:pt idx="1295">
                  <c:v>#N/A</c:v>
                </c:pt>
                <c:pt idx="1296">
                  <c:v>#N/A</c:v>
                </c:pt>
                <c:pt idx="1297">
                  <c:v>#N/A</c:v>
                </c:pt>
                <c:pt idx="1298">
                  <c:v>#N/A</c:v>
                </c:pt>
                <c:pt idx="1299">
                  <c:v>#N/A</c:v>
                </c:pt>
                <c:pt idx="1300">
                  <c:v>#N/A</c:v>
                </c:pt>
                <c:pt idx="1301">
                  <c:v>#N/A</c:v>
                </c:pt>
                <c:pt idx="1302">
                  <c:v>#N/A</c:v>
                </c:pt>
                <c:pt idx="1303">
                  <c:v>#N/A</c:v>
                </c:pt>
                <c:pt idx="1304">
                  <c:v>#N/A</c:v>
                </c:pt>
                <c:pt idx="1305">
                  <c:v>#N/A</c:v>
                </c:pt>
                <c:pt idx="1306">
                  <c:v>#N/A</c:v>
                </c:pt>
                <c:pt idx="1307">
                  <c:v>#N/A</c:v>
                </c:pt>
                <c:pt idx="1308">
                  <c:v>#N/A</c:v>
                </c:pt>
                <c:pt idx="1309">
                  <c:v>#N/A</c:v>
                </c:pt>
                <c:pt idx="1310">
                  <c:v>#N/A</c:v>
                </c:pt>
                <c:pt idx="1311">
                  <c:v>#N/A</c:v>
                </c:pt>
                <c:pt idx="1312">
                  <c:v>#N/A</c:v>
                </c:pt>
                <c:pt idx="1313">
                  <c:v>#N/A</c:v>
                </c:pt>
                <c:pt idx="1314">
                  <c:v>#N/A</c:v>
                </c:pt>
                <c:pt idx="1315">
                  <c:v>#N/A</c:v>
                </c:pt>
                <c:pt idx="1316">
                  <c:v>#N/A</c:v>
                </c:pt>
                <c:pt idx="1317">
                  <c:v>#N/A</c:v>
                </c:pt>
                <c:pt idx="1318">
                  <c:v>#N/A</c:v>
                </c:pt>
                <c:pt idx="1319">
                  <c:v>#N/A</c:v>
                </c:pt>
                <c:pt idx="1320">
                  <c:v>#N/A</c:v>
                </c:pt>
                <c:pt idx="1321">
                  <c:v>#N/A</c:v>
                </c:pt>
                <c:pt idx="1322">
                  <c:v>#N/A</c:v>
                </c:pt>
                <c:pt idx="1323">
                  <c:v>#N/A</c:v>
                </c:pt>
                <c:pt idx="1324">
                  <c:v>#N/A</c:v>
                </c:pt>
                <c:pt idx="1325">
                  <c:v>#N/A</c:v>
                </c:pt>
                <c:pt idx="1326">
                  <c:v>#N/A</c:v>
                </c:pt>
                <c:pt idx="1327">
                  <c:v>#N/A</c:v>
                </c:pt>
                <c:pt idx="1328">
                  <c:v>#N/A</c:v>
                </c:pt>
                <c:pt idx="1329">
                  <c:v>#N/A</c:v>
                </c:pt>
                <c:pt idx="1330">
                  <c:v>#N/A</c:v>
                </c:pt>
                <c:pt idx="1331">
                  <c:v>#N/A</c:v>
                </c:pt>
                <c:pt idx="1332">
                  <c:v>#N/A</c:v>
                </c:pt>
                <c:pt idx="1333">
                  <c:v>#N/A</c:v>
                </c:pt>
                <c:pt idx="1334">
                  <c:v>#N/A</c:v>
                </c:pt>
                <c:pt idx="1335">
                  <c:v>#N/A</c:v>
                </c:pt>
                <c:pt idx="1336">
                  <c:v>#N/A</c:v>
                </c:pt>
                <c:pt idx="1337">
                  <c:v>#N/A</c:v>
                </c:pt>
                <c:pt idx="1338">
                  <c:v>#N/A</c:v>
                </c:pt>
                <c:pt idx="1339">
                  <c:v>#N/A</c:v>
                </c:pt>
                <c:pt idx="1340">
                  <c:v>#N/A</c:v>
                </c:pt>
                <c:pt idx="1341">
                  <c:v>#N/A</c:v>
                </c:pt>
                <c:pt idx="1342">
                  <c:v>#N/A</c:v>
                </c:pt>
                <c:pt idx="1343">
                  <c:v>#N/A</c:v>
                </c:pt>
                <c:pt idx="1344">
                  <c:v>#N/A</c:v>
                </c:pt>
                <c:pt idx="1345">
                  <c:v>#N/A</c:v>
                </c:pt>
                <c:pt idx="1346">
                  <c:v>#N/A</c:v>
                </c:pt>
                <c:pt idx="1347">
                  <c:v>#N/A</c:v>
                </c:pt>
                <c:pt idx="1348">
                  <c:v>#N/A</c:v>
                </c:pt>
                <c:pt idx="1349">
                  <c:v>#N/A</c:v>
                </c:pt>
                <c:pt idx="1350">
                  <c:v>#N/A</c:v>
                </c:pt>
                <c:pt idx="1351">
                  <c:v>#N/A</c:v>
                </c:pt>
                <c:pt idx="1352">
                  <c:v>#N/A</c:v>
                </c:pt>
                <c:pt idx="1353">
                  <c:v>#N/A</c:v>
                </c:pt>
                <c:pt idx="1354">
                  <c:v>#N/A</c:v>
                </c:pt>
                <c:pt idx="1355">
                  <c:v>#N/A</c:v>
                </c:pt>
                <c:pt idx="1356">
                  <c:v>#N/A</c:v>
                </c:pt>
                <c:pt idx="1357">
                  <c:v>#N/A</c:v>
                </c:pt>
                <c:pt idx="1358">
                  <c:v>#N/A</c:v>
                </c:pt>
                <c:pt idx="1359">
                  <c:v>#N/A</c:v>
                </c:pt>
                <c:pt idx="1360">
                  <c:v>#N/A</c:v>
                </c:pt>
                <c:pt idx="1361">
                  <c:v>#N/A</c:v>
                </c:pt>
                <c:pt idx="1362">
                  <c:v>#N/A</c:v>
                </c:pt>
                <c:pt idx="1363">
                  <c:v>#N/A</c:v>
                </c:pt>
                <c:pt idx="1364">
                  <c:v>#N/A</c:v>
                </c:pt>
                <c:pt idx="1365">
                  <c:v>#N/A</c:v>
                </c:pt>
                <c:pt idx="1366">
                  <c:v>#N/A</c:v>
                </c:pt>
                <c:pt idx="1367">
                  <c:v>#N/A</c:v>
                </c:pt>
                <c:pt idx="1368">
                  <c:v>#N/A</c:v>
                </c:pt>
                <c:pt idx="1369">
                  <c:v>#N/A</c:v>
                </c:pt>
                <c:pt idx="1370">
                  <c:v>#N/A</c:v>
                </c:pt>
                <c:pt idx="1371">
                  <c:v>#N/A</c:v>
                </c:pt>
                <c:pt idx="1372">
                  <c:v>#N/A</c:v>
                </c:pt>
                <c:pt idx="1373">
                  <c:v>#N/A</c:v>
                </c:pt>
                <c:pt idx="1374">
                  <c:v>#N/A</c:v>
                </c:pt>
                <c:pt idx="1375">
                  <c:v>#N/A</c:v>
                </c:pt>
                <c:pt idx="1376">
                  <c:v>#N/A</c:v>
                </c:pt>
                <c:pt idx="1377">
                  <c:v>#N/A</c:v>
                </c:pt>
                <c:pt idx="1378">
                  <c:v>#N/A</c:v>
                </c:pt>
                <c:pt idx="1379">
                  <c:v>#N/A</c:v>
                </c:pt>
                <c:pt idx="1380">
                  <c:v>#N/A</c:v>
                </c:pt>
                <c:pt idx="1381">
                  <c:v>#N/A</c:v>
                </c:pt>
                <c:pt idx="1382">
                  <c:v>#N/A</c:v>
                </c:pt>
                <c:pt idx="1383">
                  <c:v>#N/A</c:v>
                </c:pt>
                <c:pt idx="1384">
                  <c:v>#N/A</c:v>
                </c:pt>
                <c:pt idx="1385">
                  <c:v>#N/A</c:v>
                </c:pt>
                <c:pt idx="1386">
                  <c:v>#N/A</c:v>
                </c:pt>
                <c:pt idx="1387">
                  <c:v>#N/A</c:v>
                </c:pt>
                <c:pt idx="1388">
                  <c:v>#N/A</c:v>
                </c:pt>
                <c:pt idx="1389">
                  <c:v>#N/A</c:v>
                </c:pt>
                <c:pt idx="1390">
                  <c:v>#N/A</c:v>
                </c:pt>
                <c:pt idx="1391">
                  <c:v>#N/A</c:v>
                </c:pt>
                <c:pt idx="1392">
                  <c:v>#N/A</c:v>
                </c:pt>
                <c:pt idx="1393">
                  <c:v>#N/A</c:v>
                </c:pt>
                <c:pt idx="1394">
                  <c:v>#N/A</c:v>
                </c:pt>
                <c:pt idx="1395">
                  <c:v>#N/A</c:v>
                </c:pt>
                <c:pt idx="1396">
                  <c:v>#N/A</c:v>
                </c:pt>
                <c:pt idx="1397">
                  <c:v>#N/A</c:v>
                </c:pt>
                <c:pt idx="1398">
                  <c:v>#N/A</c:v>
                </c:pt>
                <c:pt idx="1399">
                  <c:v>#N/A</c:v>
                </c:pt>
                <c:pt idx="1400">
                  <c:v>#N/A</c:v>
                </c:pt>
                <c:pt idx="1401">
                  <c:v>#N/A</c:v>
                </c:pt>
                <c:pt idx="1402">
                  <c:v>#N/A</c:v>
                </c:pt>
                <c:pt idx="1403">
                  <c:v>#N/A</c:v>
                </c:pt>
                <c:pt idx="1404">
                  <c:v>#N/A</c:v>
                </c:pt>
                <c:pt idx="1405">
                  <c:v>#N/A</c:v>
                </c:pt>
                <c:pt idx="1406">
                  <c:v>#N/A</c:v>
                </c:pt>
                <c:pt idx="1407">
                  <c:v>#N/A</c:v>
                </c:pt>
                <c:pt idx="1408">
                  <c:v>#N/A</c:v>
                </c:pt>
                <c:pt idx="1409">
                  <c:v>#N/A</c:v>
                </c:pt>
                <c:pt idx="1410">
                  <c:v>#N/A</c:v>
                </c:pt>
                <c:pt idx="1411">
                  <c:v>#N/A</c:v>
                </c:pt>
                <c:pt idx="1412">
                  <c:v>#N/A</c:v>
                </c:pt>
                <c:pt idx="1413">
                  <c:v>#N/A</c:v>
                </c:pt>
                <c:pt idx="1414">
                  <c:v>#N/A</c:v>
                </c:pt>
                <c:pt idx="1415">
                  <c:v>#N/A</c:v>
                </c:pt>
                <c:pt idx="1416">
                  <c:v>#N/A</c:v>
                </c:pt>
                <c:pt idx="1417">
                  <c:v>#N/A</c:v>
                </c:pt>
                <c:pt idx="1418">
                  <c:v>#N/A</c:v>
                </c:pt>
                <c:pt idx="1419">
                  <c:v>#N/A</c:v>
                </c:pt>
                <c:pt idx="1420">
                  <c:v>#N/A</c:v>
                </c:pt>
                <c:pt idx="1421">
                  <c:v>#N/A</c:v>
                </c:pt>
                <c:pt idx="1422">
                  <c:v>#N/A</c:v>
                </c:pt>
                <c:pt idx="1423">
                  <c:v>#N/A</c:v>
                </c:pt>
                <c:pt idx="1424">
                  <c:v>#N/A</c:v>
                </c:pt>
                <c:pt idx="1425">
                  <c:v>#N/A</c:v>
                </c:pt>
                <c:pt idx="1426">
                  <c:v>#N/A</c:v>
                </c:pt>
                <c:pt idx="1427">
                  <c:v>#N/A</c:v>
                </c:pt>
                <c:pt idx="1428">
                  <c:v>#N/A</c:v>
                </c:pt>
                <c:pt idx="1429">
                  <c:v>#N/A</c:v>
                </c:pt>
                <c:pt idx="1430">
                  <c:v>#N/A</c:v>
                </c:pt>
                <c:pt idx="1431">
                  <c:v>#N/A</c:v>
                </c:pt>
                <c:pt idx="1432">
                  <c:v>#N/A</c:v>
                </c:pt>
                <c:pt idx="1433">
                  <c:v>#N/A</c:v>
                </c:pt>
                <c:pt idx="1434">
                  <c:v>#N/A</c:v>
                </c:pt>
                <c:pt idx="1435">
                  <c:v>#N/A</c:v>
                </c:pt>
                <c:pt idx="1436">
                  <c:v>#N/A</c:v>
                </c:pt>
                <c:pt idx="1437">
                  <c:v>#N/A</c:v>
                </c:pt>
                <c:pt idx="1438">
                  <c:v>#N/A</c:v>
                </c:pt>
                <c:pt idx="1439">
                  <c:v>#N/A</c:v>
                </c:pt>
                <c:pt idx="1440">
                  <c:v>#N/A</c:v>
                </c:pt>
                <c:pt idx="1441">
                  <c:v>#N/A</c:v>
                </c:pt>
                <c:pt idx="1442">
                  <c:v>#N/A</c:v>
                </c:pt>
                <c:pt idx="1443">
                  <c:v>#N/A</c:v>
                </c:pt>
                <c:pt idx="1444">
                  <c:v>#N/A</c:v>
                </c:pt>
                <c:pt idx="1445">
                  <c:v>#N/A</c:v>
                </c:pt>
                <c:pt idx="1446">
                  <c:v>#N/A</c:v>
                </c:pt>
                <c:pt idx="1447">
                  <c:v>#N/A</c:v>
                </c:pt>
                <c:pt idx="1448">
                  <c:v>#N/A</c:v>
                </c:pt>
                <c:pt idx="1449">
                  <c:v>#N/A</c:v>
                </c:pt>
                <c:pt idx="1450">
                  <c:v>#N/A</c:v>
                </c:pt>
                <c:pt idx="1451">
                  <c:v>#N/A</c:v>
                </c:pt>
                <c:pt idx="1452">
                  <c:v>#N/A</c:v>
                </c:pt>
                <c:pt idx="1453">
                  <c:v>#N/A</c:v>
                </c:pt>
                <c:pt idx="1454">
                  <c:v>#N/A</c:v>
                </c:pt>
                <c:pt idx="1455">
                  <c:v>#N/A</c:v>
                </c:pt>
                <c:pt idx="1456">
                  <c:v>#N/A</c:v>
                </c:pt>
                <c:pt idx="1457">
                  <c:v>#N/A</c:v>
                </c:pt>
                <c:pt idx="1458">
                  <c:v>#N/A</c:v>
                </c:pt>
                <c:pt idx="1459">
                  <c:v>#N/A</c:v>
                </c:pt>
                <c:pt idx="1460">
                  <c:v>#N/A</c:v>
                </c:pt>
                <c:pt idx="1461">
                  <c:v>#N/A</c:v>
                </c:pt>
                <c:pt idx="1462">
                  <c:v>#N/A</c:v>
                </c:pt>
                <c:pt idx="1463">
                  <c:v>#N/A</c:v>
                </c:pt>
                <c:pt idx="1464">
                  <c:v>#N/A</c:v>
                </c:pt>
                <c:pt idx="1465">
                  <c:v>#N/A</c:v>
                </c:pt>
                <c:pt idx="1466">
                  <c:v>#N/A</c:v>
                </c:pt>
                <c:pt idx="1467">
                  <c:v>#N/A</c:v>
                </c:pt>
                <c:pt idx="1468">
                  <c:v>#N/A</c:v>
                </c:pt>
                <c:pt idx="1469">
                  <c:v>#N/A</c:v>
                </c:pt>
                <c:pt idx="1470">
                  <c:v>#N/A</c:v>
                </c:pt>
                <c:pt idx="1471">
                  <c:v>#N/A</c:v>
                </c:pt>
                <c:pt idx="1472">
                  <c:v>#N/A</c:v>
                </c:pt>
                <c:pt idx="1473">
                  <c:v>#N/A</c:v>
                </c:pt>
                <c:pt idx="1474">
                  <c:v>#N/A</c:v>
                </c:pt>
                <c:pt idx="1475">
                  <c:v>#N/A</c:v>
                </c:pt>
                <c:pt idx="1476">
                  <c:v>#N/A</c:v>
                </c:pt>
                <c:pt idx="1477">
                  <c:v>#N/A</c:v>
                </c:pt>
                <c:pt idx="1478">
                  <c:v>#N/A</c:v>
                </c:pt>
                <c:pt idx="1479">
                  <c:v>#N/A</c:v>
                </c:pt>
                <c:pt idx="1480">
                  <c:v>#N/A</c:v>
                </c:pt>
                <c:pt idx="1481">
                  <c:v>#N/A</c:v>
                </c:pt>
                <c:pt idx="1482">
                  <c:v>#N/A</c:v>
                </c:pt>
                <c:pt idx="1483">
                  <c:v>#N/A</c:v>
                </c:pt>
                <c:pt idx="1484">
                  <c:v>#N/A</c:v>
                </c:pt>
                <c:pt idx="1485">
                  <c:v>#N/A</c:v>
                </c:pt>
                <c:pt idx="1486">
                  <c:v>#N/A</c:v>
                </c:pt>
                <c:pt idx="1487">
                  <c:v>#N/A</c:v>
                </c:pt>
                <c:pt idx="1488">
                  <c:v>#N/A</c:v>
                </c:pt>
                <c:pt idx="1489">
                  <c:v>#N/A</c:v>
                </c:pt>
                <c:pt idx="1490">
                  <c:v>#N/A</c:v>
                </c:pt>
                <c:pt idx="1491">
                  <c:v>#N/A</c:v>
                </c:pt>
                <c:pt idx="1492">
                  <c:v>#N/A</c:v>
                </c:pt>
                <c:pt idx="1493">
                  <c:v>#N/A</c:v>
                </c:pt>
                <c:pt idx="1494">
                  <c:v>#N/A</c:v>
                </c:pt>
                <c:pt idx="1495">
                  <c:v>#N/A</c:v>
                </c:pt>
                <c:pt idx="1496">
                  <c:v>#N/A</c:v>
                </c:pt>
                <c:pt idx="1497">
                  <c:v>#N/A</c:v>
                </c:pt>
                <c:pt idx="1498">
                  <c:v>#N/A</c:v>
                </c:pt>
                <c:pt idx="1499">
                  <c:v>#N/A</c:v>
                </c:pt>
                <c:pt idx="1500">
                  <c:v>#N/A</c:v>
                </c:pt>
                <c:pt idx="1501">
                  <c:v>#N/A</c:v>
                </c:pt>
                <c:pt idx="1502">
                  <c:v>#N/A</c:v>
                </c:pt>
                <c:pt idx="1503">
                  <c:v>#N/A</c:v>
                </c:pt>
                <c:pt idx="1504">
                  <c:v>#N/A</c:v>
                </c:pt>
                <c:pt idx="1505">
                  <c:v>#N/A</c:v>
                </c:pt>
                <c:pt idx="1506">
                  <c:v>#N/A</c:v>
                </c:pt>
                <c:pt idx="1507">
                  <c:v>#N/A</c:v>
                </c:pt>
                <c:pt idx="1508">
                  <c:v>#N/A</c:v>
                </c:pt>
                <c:pt idx="1509">
                  <c:v>#N/A</c:v>
                </c:pt>
                <c:pt idx="1510">
                  <c:v>#N/A</c:v>
                </c:pt>
                <c:pt idx="1511">
                  <c:v>#N/A</c:v>
                </c:pt>
                <c:pt idx="1512">
                  <c:v>#N/A</c:v>
                </c:pt>
                <c:pt idx="1513">
                  <c:v>#N/A</c:v>
                </c:pt>
                <c:pt idx="1514">
                  <c:v>#N/A</c:v>
                </c:pt>
                <c:pt idx="1515">
                  <c:v>#N/A</c:v>
                </c:pt>
                <c:pt idx="1516">
                  <c:v>#N/A</c:v>
                </c:pt>
                <c:pt idx="1517">
                  <c:v>#N/A</c:v>
                </c:pt>
                <c:pt idx="1518">
                  <c:v>#N/A</c:v>
                </c:pt>
                <c:pt idx="1519">
                  <c:v>#N/A</c:v>
                </c:pt>
                <c:pt idx="1520">
                  <c:v>#N/A</c:v>
                </c:pt>
                <c:pt idx="1521">
                  <c:v>#N/A</c:v>
                </c:pt>
                <c:pt idx="1522">
                  <c:v>#N/A</c:v>
                </c:pt>
                <c:pt idx="1523">
                  <c:v>#N/A</c:v>
                </c:pt>
                <c:pt idx="1524">
                  <c:v>#N/A</c:v>
                </c:pt>
                <c:pt idx="1525">
                  <c:v>#N/A</c:v>
                </c:pt>
                <c:pt idx="1526">
                  <c:v>#N/A</c:v>
                </c:pt>
                <c:pt idx="1527">
                  <c:v>#N/A</c:v>
                </c:pt>
                <c:pt idx="1528">
                  <c:v>#N/A</c:v>
                </c:pt>
                <c:pt idx="1529">
                  <c:v>#N/A</c:v>
                </c:pt>
                <c:pt idx="1530">
                  <c:v>#N/A</c:v>
                </c:pt>
                <c:pt idx="1531">
                  <c:v>#N/A</c:v>
                </c:pt>
                <c:pt idx="1532">
                  <c:v>#N/A</c:v>
                </c:pt>
                <c:pt idx="1533">
                  <c:v>#N/A</c:v>
                </c:pt>
                <c:pt idx="1534">
                  <c:v>#N/A</c:v>
                </c:pt>
                <c:pt idx="1535">
                  <c:v>#N/A</c:v>
                </c:pt>
                <c:pt idx="1536">
                  <c:v>#N/A</c:v>
                </c:pt>
                <c:pt idx="1537">
                  <c:v>#N/A</c:v>
                </c:pt>
                <c:pt idx="1538">
                  <c:v>#N/A</c:v>
                </c:pt>
                <c:pt idx="1539">
                  <c:v>#N/A</c:v>
                </c:pt>
                <c:pt idx="1540">
                  <c:v>#N/A</c:v>
                </c:pt>
                <c:pt idx="1541">
                  <c:v>#N/A</c:v>
                </c:pt>
                <c:pt idx="1542">
                  <c:v>#N/A</c:v>
                </c:pt>
                <c:pt idx="1543">
                  <c:v>#N/A</c:v>
                </c:pt>
                <c:pt idx="1544">
                  <c:v>#N/A</c:v>
                </c:pt>
                <c:pt idx="1545">
                  <c:v>#N/A</c:v>
                </c:pt>
                <c:pt idx="1546">
                  <c:v>#N/A</c:v>
                </c:pt>
                <c:pt idx="1547">
                  <c:v>#N/A</c:v>
                </c:pt>
                <c:pt idx="1548">
                  <c:v>#N/A</c:v>
                </c:pt>
                <c:pt idx="1549">
                  <c:v>#N/A</c:v>
                </c:pt>
                <c:pt idx="1550">
                  <c:v>#N/A</c:v>
                </c:pt>
                <c:pt idx="1551">
                  <c:v>#N/A</c:v>
                </c:pt>
                <c:pt idx="1552">
                  <c:v>#N/A</c:v>
                </c:pt>
                <c:pt idx="1553">
                  <c:v>#N/A</c:v>
                </c:pt>
                <c:pt idx="1554">
                  <c:v>#N/A</c:v>
                </c:pt>
                <c:pt idx="1555">
                  <c:v>#N/A</c:v>
                </c:pt>
                <c:pt idx="1556">
                  <c:v>#N/A</c:v>
                </c:pt>
                <c:pt idx="1557">
                  <c:v>#N/A</c:v>
                </c:pt>
                <c:pt idx="1558">
                  <c:v>#N/A</c:v>
                </c:pt>
                <c:pt idx="1559">
                  <c:v>#N/A</c:v>
                </c:pt>
                <c:pt idx="1560">
                  <c:v>#N/A</c:v>
                </c:pt>
                <c:pt idx="1561">
                  <c:v>#N/A</c:v>
                </c:pt>
                <c:pt idx="1562">
                  <c:v>#N/A</c:v>
                </c:pt>
                <c:pt idx="1563">
                  <c:v>#N/A</c:v>
                </c:pt>
                <c:pt idx="1564">
                  <c:v>#N/A</c:v>
                </c:pt>
                <c:pt idx="1565">
                  <c:v>#N/A</c:v>
                </c:pt>
                <c:pt idx="1566">
                  <c:v>#N/A</c:v>
                </c:pt>
                <c:pt idx="1567">
                  <c:v>#N/A</c:v>
                </c:pt>
                <c:pt idx="1568">
                  <c:v>#N/A</c:v>
                </c:pt>
                <c:pt idx="1569">
                  <c:v>#N/A</c:v>
                </c:pt>
                <c:pt idx="1570">
                  <c:v>#N/A</c:v>
                </c:pt>
                <c:pt idx="1571">
                  <c:v>#N/A</c:v>
                </c:pt>
                <c:pt idx="1572">
                  <c:v>#N/A</c:v>
                </c:pt>
                <c:pt idx="1573">
                  <c:v>#N/A</c:v>
                </c:pt>
                <c:pt idx="1574">
                  <c:v>#N/A</c:v>
                </c:pt>
                <c:pt idx="1575">
                  <c:v>#N/A</c:v>
                </c:pt>
                <c:pt idx="1576">
                  <c:v>#N/A</c:v>
                </c:pt>
                <c:pt idx="1577">
                  <c:v>#N/A</c:v>
                </c:pt>
                <c:pt idx="1578">
                  <c:v>#N/A</c:v>
                </c:pt>
                <c:pt idx="1579">
                  <c:v>#N/A</c:v>
                </c:pt>
                <c:pt idx="1580">
                  <c:v>#N/A</c:v>
                </c:pt>
                <c:pt idx="1581">
                  <c:v>#N/A</c:v>
                </c:pt>
                <c:pt idx="1582">
                  <c:v>#N/A</c:v>
                </c:pt>
                <c:pt idx="1583">
                  <c:v>#N/A</c:v>
                </c:pt>
                <c:pt idx="1584">
                  <c:v>#N/A</c:v>
                </c:pt>
                <c:pt idx="1585">
                  <c:v>#N/A</c:v>
                </c:pt>
                <c:pt idx="1586">
                  <c:v>#N/A</c:v>
                </c:pt>
                <c:pt idx="1587">
                  <c:v>#N/A</c:v>
                </c:pt>
                <c:pt idx="1588">
                  <c:v>#N/A</c:v>
                </c:pt>
                <c:pt idx="1589">
                  <c:v>#N/A</c:v>
                </c:pt>
                <c:pt idx="1590">
                  <c:v>#N/A</c:v>
                </c:pt>
                <c:pt idx="1591">
                  <c:v>#N/A</c:v>
                </c:pt>
                <c:pt idx="1592">
                  <c:v>#N/A</c:v>
                </c:pt>
                <c:pt idx="1593">
                  <c:v>#N/A</c:v>
                </c:pt>
                <c:pt idx="1594">
                  <c:v>#N/A</c:v>
                </c:pt>
                <c:pt idx="1595">
                  <c:v>#N/A</c:v>
                </c:pt>
                <c:pt idx="1596">
                  <c:v>#N/A</c:v>
                </c:pt>
                <c:pt idx="1597">
                  <c:v>#N/A</c:v>
                </c:pt>
                <c:pt idx="1598">
                  <c:v>#N/A</c:v>
                </c:pt>
                <c:pt idx="1599">
                  <c:v>#N/A</c:v>
                </c:pt>
                <c:pt idx="1600">
                  <c:v>#N/A</c:v>
                </c:pt>
                <c:pt idx="1601">
                  <c:v>#N/A</c:v>
                </c:pt>
                <c:pt idx="1602">
                  <c:v>#N/A</c:v>
                </c:pt>
                <c:pt idx="1603">
                  <c:v>#N/A</c:v>
                </c:pt>
                <c:pt idx="1604">
                  <c:v>#N/A</c:v>
                </c:pt>
                <c:pt idx="1605">
                  <c:v>#N/A</c:v>
                </c:pt>
                <c:pt idx="1606">
                  <c:v>#N/A</c:v>
                </c:pt>
                <c:pt idx="1607">
                  <c:v>#N/A</c:v>
                </c:pt>
                <c:pt idx="1608">
                  <c:v>#N/A</c:v>
                </c:pt>
                <c:pt idx="1609">
                  <c:v>#N/A</c:v>
                </c:pt>
                <c:pt idx="1610">
                  <c:v>#N/A</c:v>
                </c:pt>
                <c:pt idx="1611">
                  <c:v>#N/A</c:v>
                </c:pt>
                <c:pt idx="1612">
                  <c:v>#N/A</c:v>
                </c:pt>
                <c:pt idx="1613">
                  <c:v>#N/A</c:v>
                </c:pt>
                <c:pt idx="1614">
                  <c:v>#N/A</c:v>
                </c:pt>
                <c:pt idx="1615">
                  <c:v>#N/A</c:v>
                </c:pt>
                <c:pt idx="1616">
                  <c:v>#N/A</c:v>
                </c:pt>
                <c:pt idx="1617">
                  <c:v>#N/A</c:v>
                </c:pt>
                <c:pt idx="1618">
                  <c:v>#N/A</c:v>
                </c:pt>
                <c:pt idx="1619">
                  <c:v>#N/A</c:v>
                </c:pt>
                <c:pt idx="1620">
                  <c:v>#N/A</c:v>
                </c:pt>
                <c:pt idx="1621">
                  <c:v>#N/A</c:v>
                </c:pt>
                <c:pt idx="1622">
                  <c:v>#N/A</c:v>
                </c:pt>
                <c:pt idx="1623">
                  <c:v>#N/A</c:v>
                </c:pt>
                <c:pt idx="1624">
                  <c:v>#N/A</c:v>
                </c:pt>
                <c:pt idx="1625">
                  <c:v>#N/A</c:v>
                </c:pt>
                <c:pt idx="1626">
                  <c:v>#N/A</c:v>
                </c:pt>
                <c:pt idx="1627">
                  <c:v>#N/A</c:v>
                </c:pt>
                <c:pt idx="1628">
                  <c:v>#N/A</c:v>
                </c:pt>
                <c:pt idx="1629">
                  <c:v>#N/A</c:v>
                </c:pt>
                <c:pt idx="1630">
                  <c:v>#N/A</c:v>
                </c:pt>
                <c:pt idx="1631">
                  <c:v>#N/A</c:v>
                </c:pt>
                <c:pt idx="1632">
                  <c:v>#N/A</c:v>
                </c:pt>
                <c:pt idx="1633">
                  <c:v>#N/A</c:v>
                </c:pt>
                <c:pt idx="1634">
                  <c:v>#N/A</c:v>
                </c:pt>
                <c:pt idx="1635">
                  <c:v>#N/A</c:v>
                </c:pt>
                <c:pt idx="1636">
                  <c:v>#N/A</c:v>
                </c:pt>
                <c:pt idx="1637">
                  <c:v>#N/A</c:v>
                </c:pt>
                <c:pt idx="1638">
                  <c:v>#N/A</c:v>
                </c:pt>
                <c:pt idx="1639">
                  <c:v>#N/A</c:v>
                </c:pt>
                <c:pt idx="1640">
                  <c:v>#N/A</c:v>
                </c:pt>
                <c:pt idx="1641">
                  <c:v>#N/A</c:v>
                </c:pt>
                <c:pt idx="1642">
                  <c:v>#N/A</c:v>
                </c:pt>
                <c:pt idx="1643">
                  <c:v>#N/A</c:v>
                </c:pt>
                <c:pt idx="1644">
                  <c:v>#N/A</c:v>
                </c:pt>
                <c:pt idx="1645">
                  <c:v>#N/A</c:v>
                </c:pt>
                <c:pt idx="1646">
                  <c:v>#N/A</c:v>
                </c:pt>
                <c:pt idx="1647">
                  <c:v>#N/A</c:v>
                </c:pt>
                <c:pt idx="1648">
                  <c:v>#N/A</c:v>
                </c:pt>
                <c:pt idx="1649">
                  <c:v>#N/A</c:v>
                </c:pt>
                <c:pt idx="1650">
                  <c:v>#N/A</c:v>
                </c:pt>
                <c:pt idx="1651">
                  <c:v>#N/A</c:v>
                </c:pt>
                <c:pt idx="1652">
                  <c:v>#N/A</c:v>
                </c:pt>
                <c:pt idx="1653">
                  <c:v>#N/A</c:v>
                </c:pt>
                <c:pt idx="1654">
                  <c:v>#N/A</c:v>
                </c:pt>
                <c:pt idx="1655">
                  <c:v>#N/A</c:v>
                </c:pt>
                <c:pt idx="1656">
                  <c:v>#N/A</c:v>
                </c:pt>
                <c:pt idx="1657">
                  <c:v>#N/A</c:v>
                </c:pt>
                <c:pt idx="1658">
                  <c:v>#N/A</c:v>
                </c:pt>
                <c:pt idx="1659">
                  <c:v>#N/A</c:v>
                </c:pt>
                <c:pt idx="1660">
                  <c:v>#N/A</c:v>
                </c:pt>
                <c:pt idx="1661">
                  <c:v>#N/A</c:v>
                </c:pt>
                <c:pt idx="1662">
                  <c:v>#N/A</c:v>
                </c:pt>
                <c:pt idx="1663">
                  <c:v>#N/A</c:v>
                </c:pt>
                <c:pt idx="1664">
                  <c:v>#N/A</c:v>
                </c:pt>
                <c:pt idx="1665">
                  <c:v>#N/A</c:v>
                </c:pt>
                <c:pt idx="1666">
                  <c:v>#N/A</c:v>
                </c:pt>
                <c:pt idx="1667">
                  <c:v>#N/A</c:v>
                </c:pt>
                <c:pt idx="1668">
                  <c:v>#N/A</c:v>
                </c:pt>
                <c:pt idx="1669">
                  <c:v>#N/A</c:v>
                </c:pt>
                <c:pt idx="1670">
                  <c:v>#N/A</c:v>
                </c:pt>
                <c:pt idx="1671">
                  <c:v>#N/A</c:v>
                </c:pt>
                <c:pt idx="1672">
                  <c:v>#N/A</c:v>
                </c:pt>
                <c:pt idx="1673">
                  <c:v>#N/A</c:v>
                </c:pt>
                <c:pt idx="1674">
                  <c:v>#N/A</c:v>
                </c:pt>
                <c:pt idx="1675">
                  <c:v>#N/A</c:v>
                </c:pt>
                <c:pt idx="1676">
                  <c:v>#N/A</c:v>
                </c:pt>
                <c:pt idx="1677">
                  <c:v>#N/A</c:v>
                </c:pt>
                <c:pt idx="1678">
                  <c:v>#N/A</c:v>
                </c:pt>
                <c:pt idx="1679">
                  <c:v>#N/A</c:v>
                </c:pt>
                <c:pt idx="1680">
                  <c:v>#N/A</c:v>
                </c:pt>
                <c:pt idx="1681">
                  <c:v>#N/A</c:v>
                </c:pt>
                <c:pt idx="1682">
                  <c:v>#N/A</c:v>
                </c:pt>
                <c:pt idx="1683">
                  <c:v>#N/A</c:v>
                </c:pt>
                <c:pt idx="1684">
                  <c:v>#N/A</c:v>
                </c:pt>
                <c:pt idx="1685">
                  <c:v>#N/A</c:v>
                </c:pt>
                <c:pt idx="1686">
                  <c:v>#N/A</c:v>
                </c:pt>
                <c:pt idx="1687">
                  <c:v>#N/A</c:v>
                </c:pt>
                <c:pt idx="1688">
                  <c:v>#N/A</c:v>
                </c:pt>
                <c:pt idx="1689">
                  <c:v>#N/A</c:v>
                </c:pt>
                <c:pt idx="1690">
                  <c:v>#N/A</c:v>
                </c:pt>
                <c:pt idx="1691">
                  <c:v>#N/A</c:v>
                </c:pt>
                <c:pt idx="1692">
                  <c:v>#N/A</c:v>
                </c:pt>
                <c:pt idx="1693">
                  <c:v>#N/A</c:v>
                </c:pt>
                <c:pt idx="1694">
                  <c:v>#N/A</c:v>
                </c:pt>
                <c:pt idx="1695">
                  <c:v>#N/A</c:v>
                </c:pt>
                <c:pt idx="1696">
                  <c:v>#N/A</c:v>
                </c:pt>
                <c:pt idx="1697">
                  <c:v>#N/A</c:v>
                </c:pt>
                <c:pt idx="1698">
                  <c:v>#N/A</c:v>
                </c:pt>
                <c:pt idx="1699">
                  <c:v>#N/A</c:v>
                </c:pt>
                <c:pt idx="1700">
                  <c:v>#N/A</c:v>
                </c:pt>
                <c:pt idx="1701">
                  <c:v>#N/A</c:v>
                </c:pt>
                <c:pt idx="1702">
                  <c:v>#N/A</c:v>
                </c:pt>
                <c:pt idx="1703">
                  <c:v>#N/A</c:v>
                </c:pt>
                <c:pt idx="1704">
                  <c:v>#N/A</c:v>
                </c:pt>
                <c:pt idx="1705">
                  <c:v>#N/A</c:v>
                </c:pt>
                <c:pt idx="1706">
                  <c:v>#N/A</c:v>
                </c:pt>
                <c:pt idx="1707">
                  <c:v>#N/A</c:v>
                </c:pt>
                <c:pt idx="1708">
                  <c:v>#N/A</c:v>
                </c:pt>
                <c:pt idx="1709">
                  <c:v>#N/A</c:v>
                </c:pt>
                <c:pt idx="1710">
                  <c:v>#N/A</c:v>
                </c:pt>
                <c:pt idx="1711">
                  <c:v>#N/A</c:v>
                </c:pt>
                <c:pt idx="1712">
                  <c:v>#N/A</c:v>
                </c:pt>
                <c:pt idx="1713">
                  <c:v>#N/A</c:v>
                </c:pt>
                <c:pt idx="1714">
                  <c:v>#N/A</c:v>
                </c:pt>
                <c:pt idx="1715">
                  <c:v>#N/A</c:v>
                </c:pt>
                <c:pt idx="1716">
                  <c:v>#N/A</c:v>
                </c:pt>
                <c:pt idx="1717">
                  <c:v>#N/A</c:v>
                </c:pt>
                <c:pt idx="1718">
                  <c:v>#N/A</c:v>
                </c:pt>
                <c:pt idx="1719">
                  <c:v>#N/A</c:v>
                </c:pt>
                <c:pt idx="1720">
                  <c:v>#N/A</c:v>
                </c:pt>
                <c:pt idx="1721">
                  <c:v>#N/A</c:v>
                </c:pt>
                <c:pt idx="1722">
                  <c:v>#N/A</c:v>
                </c:pt>
                <c:pt idx="1723">
                  <c:v>#N/A</c:v>
                </c:pt>
                <c:pt idx="1724">
                  <c:v>#N/A</c:v>
                </c:pt>
                <c:pt idx="1725">
                  <c:v>#N/A</c:v>
                </c:pt>
                <c:pt idx="1726">
                  <c:v>#N/A</c:v>
                </c:pt>
                <c:pt idx="1727">
                  <c:v>#N/A</c:v>
                </c:pt>
                <c:pt idx="1728">
                  <c:v>#N/A</c:v>
                </c:pt>
                <c:pt idx="1729">
                  <c:v>#N/A</c:v>
                </c:pt>
                <c:pt idx="1730">
                  <c:v>#N/A</c:v>
                </c:pt>
                <c:pt idx="1731">
                  <c:v>#N/A</c:v>
                </c:pt>
                <c:pt idx="1732">
                  <c:v>#N/A</c:v>
                </c:pt>
                <c:pt idx="1733">
                  <c:v>#N/A</c:v>
                </c:pt>
                <c:pt idx="1734">
                  <c:v>#N/A</c:v>
                </c:pt>
                <c:pt idx="1735">
                  <c:v>#N/A</c:v>
                </c:pt>
                <c:pt idx="1736">
                  <c:v>#N/A</c:v>
                </c:pt>
                <c:pt idx="1737">
                  <c:v>#N/A</c:v>
                </c:pt>
                <c:pt idx="1738">
                  <c:v>#N/A</c:v>
                </c:pt>
                <c:pt idx="1739">
                  <c:v>#N/A</c:v>
                </c:pt>
                <c:pt idx="1740">
                  <c:v>#N/A</c:v>
                </c:pt>
                <c:pt idx="1741">
                  <c:v>#N/A</c:v>
                </c:pt>
                <c:pt idx="1742">
                  <c:v>#N/A</c:v>
                </c:pt>
                <c:pt idx="1743">
                  <c:v>#N/A</c:v>
                </c:pt>
                <c:pt idx="1744">
                  <c:v>#N/A</c:v>
                </c:pt>
                <c:pt idx="1745">
                  <c:v>#N/A</c:v>
                </c:pt>
                <c:pt idx="1746">
                  <c:v>#N/A</c:v>
                </c:pt>
                <c:pt idx="1747">
                  <c:v>#N/A</c:v>
                </c:pt>
                <c:pt idx="1748">
                  <c:v>#N/A</c:v>
                </c:pt>
                <c:pt idx="1749">
                  <c:v>#N/A</c:v>
                </c:pt>
                <c:pt idx="1750">
                  <c:v>#N/A</c:v>
                </c:pt>
                <c:pt idx="1751">
                  <c:v>#N/A</c:v>
                </c:pt>
                <c:pt idx="1752">
                  <c:v>#N/A</c:v>
                </c:pt>
                <c:pt idx="1753">
                  <c:v>#N/A</c:v>
                </c:pt>
                <c:pt idx="1754">
                  <c:v>#N/A</c:v>
                </c:pt>
                <c:pt idx="1755">
                  <c:v>#N/A</c:v>
                </c:pt>
                <c:pt idx="1756">
                  <c:v>#N/A</c:v>
                </c:pt>
                <c:pt idx="1757">
                  <c:v>#N/A</c:v>
                </c:pt>
                <c:pt idx="1758">
                  <c:v>#N/A</c:v>
                </c:pt>
                <c:pt idx="1759">
                  <c:v>#N/A</c:v>
                </c:pt>
                <c:pt idx="1760">
                  <c:v>#N/A</c:v>
                </c:pt>
                <c:pt idx="1761">
                  <c:v>#N/A</c:v>
                </c:pt>
                <c:pt idx="1762">
                  <c:v>#N/A</c:v>
                </c:pt>
                <c:pt idx="1763">
                  <c:v>#N/A</c:v>
                </c:pt>
                <c:pt idx="1764">
                  <c:v>#N/A</c:v>
                </c:pt>
                <c:pt idx="1765">
                  <c:v>#N/A</c:v>
                </c:pt>
                <c:pt idx="1766">
                  <c:v>#N/A</c:v>
                </c:pt>
                <c:pt idx="1767">
                  <c:v>#N/A</c:v>
                </c:pt>
                <c:pt idx="1768">
                  <c:v>#N/A</c:v>
                </c:pt>
                <c:pt idx="1769">
                  <c:v>#N/A</c:v>
                </c:pt>
                <c:pt idx="1770">
                  <c:v>#N/A</c:v>
                </c:pt>
                <c:pt idx="1771">
                  <c:v>#N/A</c:v>
                </c:pt>
                <c:pt idx="1772">
                  <c:v>#N/A</c:v>
                </c:pt>
                <c:pt idx="1773">
                  <c:v>#N/A</c:v>
                </c:pt>
                <c:pt idx="1774">
                  <c:v>#N/A</c:v>
                </c:pt>
                <c:pt idx="1775">
                  <c:v>#N/A</c:v>
                </c:pt>
                <c:pt idx="1776">
                  <c:v>#N/A</c:v>
                </c:pt>
                <c:pt idx="1777">
                  <c:v>#N/A</c:v>
                </c:pt>
                <c:pt idx="1778">
                  <c:v>#N/A</c:v>
                </c:pt>
                <c:pt idx="1779">
                  <c:v>#N/A</c:v>
                </c:pt>
                <c:pt idx="1780">
                  <c:v>#N/A</c:v>
                </c:pt>
                <c:pt idx="1781">
                  <c:v>#N/A</c:v>
                </c:pt>
                <c:pt idx="1782">
                  <c:v>#N/A</c:v>
                </c:pt>
                <c:pt idx="1783">
                  <c:v>#N/A</c:v>
                </c:pt>
                <c:pt idx="1784">
                  <c:v>#N/A</c:v>
                </c:pt>
                <c:pt idx="1785">
                  <c:v>#N/A</c:v>
                </c:pt>
                <c:pt idx="1786">
                  <c:v>#N/A</c:v>
                </c:pt>
                <c:pt idx="1787">
                  <c:v>#N/A</c:v>
                </c:pt>
                <c:pt idx="1788">
                  <c:v>#N/A</c:v>
                </c:pt>
                <c:pt idx="1789">
                  <c:v>#N/A</c:v>
                </c:pt>
                <c:pt idx="1790">
                  <c:v>#N/A</c:v>
                </c:pt>
                <c:pt idx="1791">
                  <c:v>#N/A</c:v>
                </c:pt>
                <c:pt idx="1792">
                  <c:v>#N/A</c:v>
                </c:pt>
                <c:pt idx="1793">
                  <c:v>#N/A</c:v>
                </c:pt>
                <c:pt idx="1794">
                  <c:v>#N/A</c:v>
                </c:pt>
                <c:pt idx="1795">
                  <c:v>#N/A</c:v>
                </c:pt>
                <c:pt idx="1796">
                  <c:v>#N/A</c:v>
                </c:pt>
                <c:pt idx="1797">
                  <c:v>#N/A</c:v>
                </c:pt>
                <c:pt idx="1798">
                  <c:v>#N/A</c:v>
                </c:pt>
                <c:pt idx="1799">
                  <c:v>#N/A</c:v>
                </c:pt>
                <c:pt idx="1800">
                  <c:v>#N/A</c:v>
                </c:pt>
                <c:pt idx="1801">
                  <c:v>#N/A</c:v>
                </c:pt>
                <c:pt idx="1802">
                  <c:v>#N/A</c:v>
                </c:pt>
                <c:pt idx="1803">
                  <c:v>#N/A</c:v>
                </c:pt>
                <c:pt idx="1804">
                  <c:v>#N/A</c:v>
                </c:pt>
                <c:pt idx="1805">
                  <c:v>#N/A</c:v>
                </c:pt>
                <c:pt idx="1806">
                  <c:v>#N/A</c:v>
                </c:pt>
                <c:pt idx="1807">
                  <c:v>#N/A</c:v>
                </c:pt>
                <c:pt idx="1808">
                  <c:v>#N/A</c:v>
                </c:pt>
                <c:pt idx="1809">
                  <c:v>#N/A</c:v>
                </c:pt>
                <c:pt idx="1810">
                  <c:v>#N/A</c:v>
                </c:pt>
                <c:pt idx="1811">
                  <c:v>#N/A</c:v>
                </c:pt>
                <c:pt idx="1812">
                  <c:v>#N/A</c:v>
                </c:pt>
                <c:pt idx="1813">
                  <c:v>#N/A</c:v>
                </c:pt>
                <c:pt idx="1814">
                  <c:v>#N/A</c:v>
                </c:pt>
                <c:pt idx="1815">
                  <c:v>#N/A</c:v>
                </c:pt>
                <c:pt idx="1816">
                  <c:v>#N/A</c:v>
                </c:pt>
                <c:pt idx="1817">
                  <c:v>#N/A</c:v>
                </c:pt>
                <c:pt idx="1818">
                  <c:v>#N/A</c:v>
                </c:pt>
                <c:pt idx="1819">
                  <c:v>#N/A</c:v>
                </c:pt>
                <c:pt idx="1820">
                  <c:v>#N/A</c:v>
                </c:pt>
                <c:pt idx="1821">
                  <c:v>#N/A</c:v>
                </c:pt>
                <c:pt idx="1822">
                  <c:v>#N/A</c:v>
                </c:pt>
                <c:pt idx="1823">
                  <c:v>#N/A</c:v>
                </c:pt>
                <c:pt idx="1824">
                  <c:v>#N/A</c:v>
                </c:pt>
                <c:pt idx="1825">
                  <c:v>#N/A</c:v>
                </c:pt>
                <c:pt idx="1826">
                  <c:v>#N/A</c:v>
                </c:pt>
                <c:pt idx="1827">
                  <c:v>#N/A</c:v>
                </c:pt>
                <c:pt idx="1828">
                  <c:v>#N/A</c:v>
                </c:pt>
                <c:pt idx="1829">
                  <c:v>#N/A</c:v>
                </c:pt>
                <c:pt idx="1830">
                  <c:v>#N/A</c:v>
                </c:pt>
                <c:pt idx="1831">
                  <c:v>#N/A</c:v>
                </c:pt>
                <c:pt idx="1832">
                  <c:v>#N/A</c:v>
                </c:pt>
                <c:pt idx="1833">
                  <c:v>#N/A</c:v>
                </c:pt>
                <c:pt idx="1834">
                  <c:v>#N/A</c:v>
                </c:pt>
                <c:pt idx="1835">
                  <c:v>#N/A</c:v>
                </c:pt>
                <c:pt idx="1836">
                  <c:v>#N/A</c:v>
                </c:pt>
                <c:pt idx="1837">
                  <c:v>#N/A</c:v>
                </c:pt>
                <c:pt idx="1838">
                  <c:v>#N/A</c:v>
                </c:pt>
                <c:pt idx="1839">
                  <c:v>#N/A</c:v>
                </c:pt>
                <c:pt idx="1840">
                  <c:v>#N/A</c:v>
                </c:pt>
                <c:pt idx="1841">
                  <c:v>#N/A</c:v>
                </c:pt>
                <c:pt idx="1842">
                  <c:v>#N/A</c:v>
                </c:pt>
                <c:pt idx="1843">
                  <c:v>#N/A</c:v>
                </c:pt>
                <c:pt idx="1844">
                  <c:v>#N/A</c:v>
                </c:pt>
                <c:pt idx="1845">
                  <c:v>#N/A</c:v>
                </c:pt>
                <c:pt idx="1846">
                  <c:v>#N/A</c:v>
                </c:pt>
                <c:pt idx="1847">
                  <c:v>#N/A</c:v>
                </c:pt>
                <c:pt idx="1848">
                  <c:v>#N/A</c:v>
                </c:pt>
                <c:pt idx="1849">
                  <c:v>#N/A</c:v>
                </c:pt>
                <c:pt idx="1850">
                  <c:v>#N/A</c:v>
                </c:pt>
                <c:pt idx="1851">
                  <c:v>#N/A</c:v>
                </c:pt>
                <c:pt idx="1852">
                  <c:v>#N/A</c:v>
                </c:pt>
                <c:pt idx="1853">
                  <c:v>#N/A</c:v>
                </c:pt>
                <c:pt idx="1854">
                  <c:v>#N/A</c:v>
                </c:pt>
                <c:pt idx="1855">
                  <c:v>#N/A</c:v>
                </c:pt>
                <c:pt idx="1856">
                  <c:v>#N/A</c:v>
                </c:pt>
                <c:pt idx="1857">
                  <c:v>#N/A</c:v>
                </c:pt>
                <c:pt idx="1858">
                  <c:v>#N/A</c:v>
                </c:pt>
                <c:pt idx="1859">
                  <c:v>#N/A</c:v>
                </c:pt>
                <c:pt idx="1860">
                  <c:v>#N/A</c:v>
                </c:pt>
                <c:pt idx="1861">
                  <c:v>#N/A</c:v>
                </c:pt>
                <c:pt idx="1862">
                  <c:v>#N/A</c:v>
                </c:pt>
                <c:pt idx="1863">
                  <c:v>#N/A</c:v>
                </c:pt>
                <c:pt idx="1864">
                  <c:v>#N/A</c:v>
                </c:pt>
                <c:pt idx="1865">
                  <c:v>#N/A</c:v>
                </c:pt>
                <c:pt idx="1866">
                  <c:v>#N/A</c:v>
                </c:pt>
                <c:pt idx="1867">
                  <c:v>#N/A</c:v>
                </c:pt>
                <c:pt idx="1868">
                  <c:v>#N/A</c:v>
                </c:pt>
                <c:pt idx="1869">
                  <c:v>#N/A</c:v>
                </c:pt>
                <c:pt idx="1870">
                  <c:v>#N/A</c:v>
                </c:pt>
                <c:pt idx="1871">
                  <c:v>#N/A</c:v>
                </c:pt>
                <c:pt idx="1872">
                  <c:v>#N/A</c:v>
                </c:pt>
                <c:pt idx="1873">
                  <c:v>#N/A</c:v>
                </c:pt>
                <c:pt idx="1874">
                  <c:v>#N/A</c:v>
                </c:pt>
                <c:pt idx="1875">
                  <c:v>#N/A</c:v>
                </c:pt>
                <c:pt idx="1876">
                  <c:v>#N/A</c:v>
                </c:pt>
                <c:pt idx="1877">
                  <c:v>#N/A</c:v>
                </c:pt>
                <c:pt idx="1878">
                  <c:v>#N/A</c:v>
                </c:pt>
                <c:pt idx="1879">
                  <c:v>#N/A</c:v>
                </c:pt>
                <c:pt idx="1880">
                  <c:v>#N/A</c:v>
                </c:pt>
                <c:pt idx="1881">
                  <c:v>#N/A</c:v>
                </c:pt>
                <c:pt idx="1882">
                  <c:v>#N/A</c:v>
                </c:pt>
                <c:pt idx="1883">
                  <c:v>#N/A</c:v>
                </c:pt>
                <c:pt idx="1884">
                  <c:v>#N/A</c:v>
                </c:pt>
                <c:pt idx="1885">
                  <c:v>#N/A</c:v>
                </c:pt>
                <c:pt idx="1886">
                  <c:v>#N/A</c:v>
                </c:pt>
                <c:pt idx="1887">
                  <c:v>#N/A</c:v>
                </c:pt>
                <c:pt idx="1888">
                  <c:v>#N/A</c:v>
                </c:pt>
                <c:pt idx="1889">
                  <c:v>#N/A</c:v>
                </c:pt>
                <c:pt idx="1890">
                  <c:v>#N/A</c:v>
                </c:pt>
                <c:pt idx="1891">
                  <c:v>#N/A</c:v>
                </c:pt>
                <c:pt idx="1892">
                  <c:v>#N/A</c:v>
                </c:pt>
                <c:pt idx="1893">
                  <c:v>#N/A</c:v>
                </c:pt>
                <c:pt idx="1894">
                  <c:v>#N/A</c:v>
                </c:pt>
                <c:pt idx="1895">
                  <c:v>#N/A</c:v>
                </c:pt>
                <c:pt idx="1896">
                  <c:v>#N/A</c:v>
                </c:pt>
                <c:pt idx="1897">
                  <c:v>#N/A</c:v>
                </c:pt>
                <c:pt idx="1898">
                  <c:v>#N/A</c:v>
                </c:pt>
                <c:pt idx="1899">
                  <c:v>#N/A</c:v>
                </c:pt>
                <c:pt idx="1900">
                  <c:v>#N/A</c:v>
                </c:pt>
                <c:pt idx="1901">
                  <c:v>#N/A</c:v>
                </c:pt>
                <c:pt idx="1902">
                  <c:v>#N/A</c:v>
                </c:pt>
                <c:pt idx="1903">
                  <c:v>#N/A</c:v>
                </c:pt>
                <c:pt idx="1904">
                  <c:v>#N/A</c:v>
                </c:pt>
                <c:pt idx="1905">
                  <c:v>#N/A</c:v>
                </c:pt>
                <c:pt idx="1906">
                  <c:v>#N/A</c:v>
                </c:pt>
                <c:pt idx="1907">
                  <c:v>#N/A</c:v>
                </c:pt>
                <c:pt idx="1908">
                  <c:v>#N/A</c:v>
                </c:pt>
                <c:pt idx="1909">
                  <c:v>#N/A</c:v>
                </c:pt>
                <c:pt idx="1910">
                  <c:v>#N/A</c:v>
                </c:pt>
                <c:pt idx="1911">
                  <c:v>#N/A</c:v>
                </c:pt>
                <c:pt idx="1912">
                  <c:v>#N/A</c:v>
                </c:pt>
                <c:pt idx="1913">
                  <c:v>#N/A</c:v>
                </c:pt>
                <c:pt idx="1914">
                  <c:v>#N/A</c:v>
                </c:pt>
                <c:pt idx="1915">
                  <c:v>#N/A</c:v>
                </c:pt>
                <c:pt idx="1916">
                  <c:v>#N/A</c:v>
                </c:pt>
                <c:pt idx="1917">
                  <c:v>#N/A</c:v>
                </c:pt>
                <c:pt idx="1918">
                  <c:v>#N/A</c:v>
                </c:pt>
                <c:pt idx="1919">
                  <c:v>#N/A</c:v>
                </c:pt>
                <c:pt idx="1920">
                  <c:v>#N/A</c:v>
                </c:pt>
                <c:pt idx="1921">
                  <c:v>#N/A</c:v>
                </c:pt>
                <c:pt idx="1922">
                  <c:v>#N/A</c:v>
                </c:pt>
                <c:pt idx="1923">
                  <c:v>#N/A</c:v>
                </c:pt>
                <c:pt idx="1924">
                  <c:v>#N/A</c:v>
                </c:pt>
                <c:pt idx="1925">
                  <c:v>#N/A</c:v>
                </c:pt>
                <c:pt idx="1926">
                  <c:v>#N/A</c:v>
                </c:pt>
                <c:pt idx="1927">
                  <c:v>#N/A</c:v>
                </c:pt>
                <c:pt idx="1928">
                  <c:v>#N/A</c:v>
                </c:pt>
                <c:pt idx="1929">
                  <c:v>#N/A</c:v>
                </c:pt>
                <c:pt idx="1930">
                  <c:v>#N/A</c:v>
                </c:pt>
                <c:pt idx="1931">
                  <c:v>#N/A</c:v>
                </c:pt>
                <c:pt idx="1932">
                  <c:v>#N/A</c:v>
                </c:pt>
                <c:pt idx="1933">
                  <c:v>#N/A</c:v>
                </c:pt>
                <c:pt idx="1934">
                  <c:v>#N/A</c:v>
                </c:pt>
                <c:pt idx="1935">
                  <c:v>#N/A</c:v>
                </c:pt>
                <c:pt idx="1936">
                  <c:v>#N/A</c:v>
                </c:pt>
                <c:pt idx="1937">
                  <c:v>#N/A</c:v>
                </c:pt>
                <c:pt idx="1938">
                  <c:v>#N/A</c:v>
                </c:pt>
                <c:pt idx="1939">
                  <c:v>#N/A</c:v>
                </c:pt>
                <c:pt idx="1940">
                  <c:v>#N/A</c:v>
                </c:pt>
                <c:pt idx="1941">
                  <c:v>#N/A</c:v>
                </c:pt>
                <c:pt idx="1942">
                  <c:v>#N/A</c:v>
                </c:pt>
                <c:pt idx="1943">
                  <c:v>#N/A</c:v>
                </c:pt>
                <c:pt idx="1944">
                  <c:v>#N/A</c:v>
                </c:pt>
                <c:pt idx="1945">
                  <c:v>#N/A</c:v>
                </c:pt>
                <c:pt idx="1946">
                  <c:v>#N/A</c:v>
                </c:pt>
                <c:pt idx="1947">
                  <c:v>#N/A</c:v>
                </c:pt>
                <c:pt idx="1948">
                  <c:v>#N/A</c:v>
                </c:pt>
                <c:pt idx="1949">
                  <c:v>#N/A</c:v>
                </c:pt>
                <c:pt idx="1950">
                  <c:v>#N/A</c:v>
                </c:pt>
                <c:pt idx="1951">
                  <c:v>#N/A</c:v>
                </c:pt>
                <c:pt idx="1952">
                  <c:v>#N/A</c:v>
                </c:pt>
                <c:pt idx="1953">
                  <c:v>#N/A</c:v>
                </c:pt>
                <c:pt idx="1954">
                  <c:v>#N/A</c:v>
                </c:pt>
                <c:pt idx="1955">
                  <c:v>#N/A</c:v>
                </c:pt>
                <c:pt idx="1956">
                  <c:v>#N/A</c:v>
                </c:pt>
                <c:pt idx="1957">
                  <c:v>#N/A</c:v>
                </c:pt>
                <c:pt idx="1958">
                  <c:v>#N/A</c:v>
                </c:pt>
                <c:pt idx="1959">
                  <c:v>#N/A</c:v>
                </c:pt>
                <c:pt idx="1960">
                  <c:v>6.93</c:v>
                </c:pt>
                <c:pt idx="1961">
                  <c:v>7.23</c:v>
                </c:pt>
                <c:pt idx="1962">
                  <c:v>7.38</c:v>
                </c:pt>
                <c:pt idx="1963">
                  <c:v>7.21</c:v>
                </c:pt>
                <c:pt idx="1964">
                  <c:v>7.12</c:v>
                </c:pt>
                <c:pt idx="1965">
                  <c:v>7.12</c:v>
                </c:pt>
                <c:pt idx="1966">
                  <c:v>7.05</c:v>
                </c:pt>
                <c:pt idx="1967">
                  <c:v>6.71</c:v>
                </c:pt>
                <c:pt idx="1968">
                  <c:v>6.67</c:v>
                </c:pt>
                <c:pt idx="1969">
                  <c:v>6.57</c:v>
                </c:pt>
                <c:pt idx="1970">
                  <c:v>6.4</c:v>
                </c:pt>
                <c:pt idx="1971">
                  <c:v>6.34</c:v>
                </c:pt>
                <c:pt idx="1972">
                  <c:v>6.66</c:v>
                </c:pt>
                <c:pt idx="1973">
                  <c:v>6.47</c:v>
                </c:pt>
                <c:pt idx="1974">
                  <c:v>6.21</c:v>
                </c:pt>
                <c:pt idx="1975">
                  <c:v>6.05</c:v>
                </c:pt>
                <c:pt idx="1976">
                  <c:v>5.92</c:v>
                </c:pt>
                <c:pt idx="1977">
                  <c:v>5.9</c:v>
                </c:pt>
                <c:pt idx="1978">
                  <c:v>6.07</c:v>
                </c:pt>
                <c:pt idx="1979">
                  <c:v>5.65</c:v>
                </c:pt>
                <c:pt idx="1980">
                  <c:v>5.61</c:v>
                </c:pt>
                <c:pt idx="1981">
                  <c:v>5.11</c:v>
                </c:pt>
                <c:pt idx="1982">
                  <c:v>4.95</c:v>
                </c:pt>
                <c:pt idx="1983">
                  <c:v>5.45</c:v>
                </c:pt>
                <c:pt idx="1984">
                  <c:v>4.65</c:v>
                </c:pt>
                <c:pt idx="1985">
                  <c:v>4.33</c:v>
                </c:pt>
                <c:pt idx="1986">
                  <c:v>4.11</c:v>
                </c:pt>
                <c:pt idx="1987">
                  <c:v>4.18</c:v>
                </c:pt>
                <c:pt idx="1988">
                  <c:v>3.99</c:v>
                </c:pt>
                <c:pt idx="1989">
                  <c:v>3.8</c:v>
                </c:pt>
                <c:pt idx="1990">
                  <c:v>3.42</c:v>
                </c:pt>
                <c:pt idx="1991">
                  <c:v>4.34</c:v>
                </c:pt>
                <c:pt idx="1992">
                  <c:v>4.32</c:v>
                </c:pt>
                <c:pt idx="1993">
                  <c:v>4.42</c:v>
                </c:pt>
                <c:pt idx="1994">
                  <c:v>4.18</c:v>
                </c:pt>
                <c:pt idx="1995">
                  <c:v>4.2</c:v>
                </c:pt>
                <c:pt idx="1996">
                  <c:v>4.55</c:v>
                </c:pt>
                <c:pt idx="1997">
                  <c:v>4.48</c:v>
                </c:pt>
                <c:pt idx="1998">
                  <c:v>4.58</c:v>
                </c:pt>
                <c:pt idx="1999">
                  <c:v>5.23</c:v>
                </c:pt>
                <c:pt idx="2000">
                  <c:v>5.25</c:v>
                </c:pt>
                <c:pt idx="2001">
                  <c:v>5.19</c:v>
                </c:pt>
                <c:pt idx="2002">
                  <c:v>5.12</c:v>
                </c:pt>
                <c:pt idx="2003">
                  <c:v>4.68</c:v>
                </c:pt>
                <c:pt idx="2004">
                  <c:v>4.98</c:v>
                </c:pt>
                <c:pt idx="2005">
                  <c:v>5.3</c:v>
                </c:pt>
                <c:pt idx="2006">
                  <c:v>5.19</c:v>
                </c:pt>
                <c:pt idx="2007">
                  <c:v>4.57</c:v>
                </c:pt>
                <c:pt idx="2008">
                  <c:v>4.3</c:v>
                </c:pt>
                <c:pt idx="2009">
                  <c:v>4.47</c:v>
                </c:pt>
                <c:pt idx="2010">
                  <c:v>4.9</c:v>
                </c:pt>
                <c:pt idx="2011">
                  <c:v>4.67</c:v>
                </c:pt>
                <c:pt idx="2012">
                  <c:v>4.63</c:v>
                </c:pt>
                <c:pt idx="2013">
                  <c:v>4.23</c:v>
                </c:pt>
                <c:pt idx="2014">
                  <c:v>4.28</c:v>
                </c:pt>
                <c:pt idx="2015">
                  <c:v>4.32</c:v>
                </c:pt>
                <c:pt idx="2016">
                  <c:v>4.26</c:v>
                </c:pt>
                <c:pt idx="2017">
                  <c:v>3.95</c:v>
                </c:pt>
                <c:pt idx="2018">
                  <c:v>3.73</c:v>
                </c:pt>
                <c:pt idx="2019">
                  <c:v>3.52</c:v>
                </c:pt>
                <c:pt idx="2020">
                  <c:v>3.7</c:v>
                </c:pt>
                <c:pt idx="2021">
                  <c:v>3.78</c:v>
                </c:pt>
                <c:pt idx="2022">
                  <c:v>3.55</c:v>
                </c:pt>
                <c:pt idx="2023">
                  <c:v>3.51</c:v>
                </c:pt>
                <c:pt idx="2024">
                  <c:v>3.97</c:v>
                </c:pt>
                <c:pt idx="2025">
                  <c:v>4.42</c:v>
                </c:pt>
                <c:pt idx="2026">
                  <c:v>4.15</c:v>
                </c:pt>
                <c:pt idx="2027">
                  <c:v>4.49</c:v>
                </c:pt>
                <c:pt idx="2028">
                  <c:v>4.62</c:v>
                </c:pt>
                <c:pt idx="2029">
                  <c:v>4.95</c:v>
                </c:pt>
                <c:pt idx="2030">
                  <c:v>4.81</c:v>
                </c:pt>
                <c:pt idx="2031">
                  <c:v>4.81</c:v>
                </c:pt>
                <c:pt idx="2032">
                  <c:v>4.94</c:v>
                </c:pt>
                <c:pt idx="2033">
                  <c:v>4.92</c:v>
                </c:pt>
                <c:pt idx="2034">
                  <c:v>5.04</c:v>
                </c:pt>
                <c:pt idx="2035">
                  <c:v>5.19</c:v>
                </c:pt>
                <c:pt idx="2036">
                  <c:v>5.2</c:v>
                </c:pt>
                <c:pt idx="2037">
                  <c:v>4.78</c:v>
                </c:pt>
                <c:pt idx="2038">
                  <c:v>4.3</c:v>
                </c:pt>
                <c:pt idx="2039">
                  <c:v>4.35</c:v>
                </c:pt>
                <c:pt idx="2040">
                  <c:v>4.769999999999999</c:v>
                </c:pt>
                <c:pt idx="2041">
                  <c:v>4.76</c:v>
                </c:pt>
                <c:pt idx="2042">
                  <c:v>3.09</c:v>
                </c:pt>
                <c:pt idx="2043">
                  <c:v>2.75</c:v>
                </c:pt>
                <c:pt idx="2044">
                  <c:v>3.07</c:v>
                </c:pt>
                <c:pt idx="2045">
                  <c:v>3.16</c:v>
                </c:pt>
                <c:pt idx="2046">
                  <c:v>2.89</c:v>
                </c:pt>
                <c:pt idx="2047">
                  <c:v>3.08</c:v>
                </c:pt>
                <c:pt idx="2048">
                  <c:v>3.02</c:v>
                </c:pt>
                <c:pt idx="2049">
                  <c:v>2.97</c:v>
                </c:pt>
                <c:pt idx="2050">
                  <c:v>3.11</c:v>
                </c:pt>
                <c:pt idx="2051">
                  <c:v>3.32</c:v>
                </c:pt>
                <c:pt idx="2052">
                  <c:v>3.12</c:v>
                </c:pt>
                <c:pt idx="2053">
                  <c:v>2.91</c:v>
                </c:pt>
                <c:pt idx="2054">
                  <c:v>3.09</c:v>
                </c:pt>
                <c:pt idx="2055">
                  <c:v>3.78</c:v>
                </c:pt>
                <c:pt idx="2056">
                  <c:v>3.91</c:v>
                </c:pt>
                <c:pt idx="2057">
                  <c:v>3.74</c:v>
                </c:pt>
                <c:pt idx="2058">
                  <c:v>3.49</c:v>
                </c:pt>
                <c:pt idx="2059">
                  <c:v>3.79</c:v>
                </c:pt>
                <c:pt idx="2060">
                  <c:v>3.38</c:v>
                </c:pt>
                <c:pt idx="2061">
                  <c:v>3.27</c:v>
                </c:pt>
                <c:pt idx="2062">
                  <c:v>3.52</c:v>
                </c:pt>
                <c:pt idx="2063">
                  <c:v>3.64</c:v>
                </c:pt>
                <c:pt idx="2064">
                  <c:v>3.7</c:v>
                </c:pt>
                <c:pt idx="2065">
                  <c:v>3.54</c:v>
                </c:pt>
                <c:pt idx="2066">
                  <c:v>3.6</c:v>
                </c:pt>
                <c:pt idx="2067">
                  <c:v>3.56</c:v>
                </c:pt>
                <c:pt idx="2068">
                  <c:v>3.32</c:v>
                </c:pt>
                <c:pt idx="2069">
                  <c:v>3.4</c:v>
                </c:pt>
                <c:pt idx="2070">
                  <c:v>3.56</c:v>
                </c:pt>
                <c:pt idx="2071">
                  <c:v>3.5</c:v>
                </c:pt>
                <c:pt idx="2072">
                  <c:v>3.65</c:v>
                </c:pt>
                <c:pt idx="2073">
                  <c:v>3.75</c:v>
                </c:pt>
                <c:pt idx="2074">
                  <c:v>3.82</c:v>
                </c:pt>
                <c:pt idx="2075">
                  <c:v>3.95</c:v>
                </c:pt>
                <c:pt idx="2076">
                  <c:v>3.92</c:v>
                </c:pt>
                <c:pt idx="2077">
                  <c:v>3.96</c:v>
                </c:pt>
                <c:pt idx="2078">
                  <c:v>3.91</c:v>
                </c:pt>
                <c:pt idx="2079">
                  <c:v>4.0</c:v>
                </c:pt>
                <c:pt idx="2080">
                  <c:v>4.12</c:v>
                </c:pt>
                <c:pt idx="2081">
                  <c:v>4.04</c:v>
                </c:pt>
                <c:pt idx="2082">
                  <c:v>4.2</c:v>
                </c:pt>
                <c:pt idx="2083">
                  <c:v>4.5</c:v>
                </c:pt>
                <c:pt idx="2084">
                  <c:v>4.41</c:v>
                </c:pt>
                <c:pt idx="2085">
                  <c:v>4.769999999999999</c:v>
                </c:pt>
                <c:pt idx="2086">
                  <c:v>4.58</c:v>
                </c:pt>
                <c:pt idx="2087">
                  <c:v>4.7</c:v>
                </c:pt>
                <c:pt idx="2088">
                  <c:v>4.39</c:v>
                </c:pt>
                <c:pt idx="2089">
                  <c:v>4.43</c:v>
                </c:pt>
                <c:pt idx="2090">
                  <c:v>4.38</c:v>
                </c:pt>
                <c:pt idx="2091">
                  <c:v>4.12</c:v>
                </c:pt>
                <c:pt idx="2092">
                  <c:v>4.28</c:v>
                </c:pt>
                <c:pt idx="2093">
                  <c:v>4.42</c:v>
                </c:pt>
                <c:pt idx="2094">
                  <c:v>4.43</c:v>
                </c:pt>
                <c:pt idx="2095">
                  <c:v>4.21</c:v>
                </c:pt>
                <c:pt idx="2096">
                  <c:v>4.24</c:v>
                </c:pt>
                <c:pt idx="2097">
                  <c:v>4.29</c:v>
                </c:pt>
                <c:pt idx="2098">
                  <c:v>4.69</c:v>
                </c:pt>
                <c:pt idx="2099">
                  <c:v>4.55</c:v>
                </c:pt>
                <c:pt idx="2100">
                  <c:v>4.29</c:v>
                </c:pt>
                <c:pt idx="2101">
                  <c:v>4.24</c:v>
                </c:pt>
                <c:pt idx="2102">
                  <c:v>4.17</c:v>
                </c:pt>
                <c:pt idx="2103">
                  <c:v>4.05</c:v>
                </c:pt>
                <c:pt idx="2104">
                  <c:v>4.09</c:v>
                </c:pt>
                <c:pt idx="2105">
                  <c:v>4.04</c:v>
                </c:pt>
                <c:pt idx="2106">
                  <c:v>4.05</c:v>
                </c:pt>
                <c:pt idx="2107">
                  <c:v>4.13</c:v>
                </c:pt>
                <c:pt idx="2108">
                  <c:v>4.13</c:v>
                </c:pt>
                <c:pt idx="2109">
                  <c:v>4.13</c:v>
                </c:pt>
                <c:pt idx="2110">
                  <c:v>4.19</c:v>
                </c:pt>
                <c:pt idx="2111">
                  <c:v>4.21</c:v>
                </c:pt>
                <c:pt idx="2112">
                  <c:v>4.26</c:v>
                </c:pt>
                <c:pt idx="2113">
                  <c:v>4.3</c:v>
                </c:pt>
                <c:pt idx="2114">
                  <c:v>4.3</c:v>
                </c:pt>
                <c:pt idx="2115">
                  <c:v>4.33</c:v>
                </c:pt>
                <c:pt idx="2116">
                  <c:v>4.33</c:v>
                </c:pt>
                <c:pt idx="2117">
                  <c:v>4.29</c:v>
                </c:pt>
                <c:pt idx="2118">
                  <c:v>4.34</c:v>
                </c:pt>
                <c:pt idx="2119">
                  <c:v>4.35</c:v>
                </c:pt>
                <c:pt idx="2120">
                  <c:v>4.4</c:v>
                </c:pt>
                <c:pt idx="2121">
                  <c:v>4.43</c:v>
                </c:pt>
                <c:pt idx="2122">
                  <c:v>4.52</c:v>
                </c:pt>
                <c:pt idx="2123">
                  <c:v>4.46</c:v>
                </c:pt>
                <c:pt idx="2124">
                  <c:v>4.53</c:v>
                </c:pt>
                <c:pt idx="2125">
                  <c:v>4.46</c:v>
                </c:pt>
                <c:pt idx="2126">
                  <c:v>4.33</c:v>
                </c:pt>
                <c:pt idx="2127">
                  <c:v>4.31</c:v>
                </c:pt>
                <c:pt idx="2128">
                  <c:v>4.37</c:v>
                </c:pt>
                <c:pt idx="2129">
                  <c:v>4.37</c:v>
                </c:pt>
                <c:pt idx="2130">
                  <c:v>4.37</c:v>
                </c:pt>
                <c:pt idx="2131">
                  <c:v>4.34</c:v>
                </c:pt>
                <c:pt idx="2132">
                  <c:v>4.36</c:v>
                </c:pt>
                <c:pt idx="2133">
                  <c:v>4.38</c:v>
                </c:pt>
                <c:pt idx="2134">
                  <c:v>4.53</c:v>
                </c:pt>
                <c:pt idx="2135">
                  <c:v>4.44</c:v>
                </c:pt>
                <c:pt idx="2136">
                  <c:v>4.43</c:v>
                </c:pt>
                <c:pt idx="2137">
                  <c:v>4.55</c:v>
                </c:pt>
                <c:pt idx="2138">
                  <c:v>4.61</c:v>
                </c:pt>
                <c:pt idx="2139">
                  <c:v>4.6</c:v>
                </c:pt>
                <c:pt idx="2140">
                  <c:v>4.57</c:v>
                </c:pt>
                <c:pt idx="2141">
                  <c:v>4.51</c:v>
                </c:pt>
                <c:pt idx="2142">
                  <c:v>4.42</c:v>
                </c:pt>
                <c:pt idx="2143">
                  <c:v>4.57</c:v>
                </c:pt>
                <c:pt idx="2144">
                  <c:v>4.98</c:v>
                </c:pt>
                <c:pt idx="2145">
                  <c:v>5.33</c:v>
                </c:pt>
                <c:pt idx="2146">
                  <c:v>5.33</c:v>
                </c:pt>
                <c:pt idx="2147">
                  <c:v>5.15</c:v>
                </c:pt>
                <c:pt idx="2148">
                  <c:v>5.28</c:v>
                </c:pt>
                <c:pt idx="2149">
                  <c:v>5.63</c:v>
                </c:pt>
                <c:pt idx="2150">
                  <c:v>5.41</c:v>
                </c:pt>
                <c:pt idx="2151">
                  <c:v>5.48</c:v>
                </c:pt>
                <c:pt idx="2152">
                  <c:v>5.68</c:v>
                </c:pt>
                <c:pt idx="2153">
                  <c:v>5.53</c:v>
                </c:pt>
                <c:pt idx="2154">
                  <c:v>5.36</c:v>
                </c:pt>
                <c:pt idx="2155">
                  <c:v>5.36</c:v>
                </c:pt>
                <c:pt idx="2156">
                  <c:v>5.43</c:v>
                </c:pt>
                <c:pt idx="2157">
                  <c:v>5.39</c:v>
                </c:pt>
                <c:pt idx="2158">
                  <c:v>5.4</c:v>
                </c:pt>
                <c:pt idx="2159">
                  <c:v>5.49</c:v>
                </c:pt>
                <c:pt idx="2160">
                  <c:v>5.39</c:v>
                </c:pt>
                <c:pt idx="2161">
                  <c:v>5.04</c:v>
                </c:pt>
                <c:pt idx="2162">
                  <c:v>5.04</c:v>
                </c:pt>
                <c:pt idx="2163">
                  <c:v>5.15</c:v>
                </c:pt>
                <c:pt idx="2164">
                  <c:v>5.28</c:v>
                </c:pt>
                <c:pt idx="2165">
                  <c:v>5.2</c:v>
                </c:pt>
                <c:pt idx="2166">
                  <c:v>5.11</c:v>
                </c:pt>
                <c:pt idx="2167">
                  <c:v>4.97</c:v>
                </c:pt>
                <c:pt idx="2168">
                  <c:v>4.87</c:v>
                </c:pt>
                <c:pt idx="2169">
                  <c:v>4.8</c:v>
                </c:pt>
                <c:pt idx="2170">
                  <c:v>4.769999999999999</c:v>
                </c:pt>
                <c:pt idx="2171">
                  <c:v>4.62</c:v>
                </c:pt>
                <c:pt idx="2172">
                  <c:v>4.82</c:v>
                </c:pt>
                <c:pt idx="2173">
                  <c:v>4.96</c:v>
                </c:pt>
                <c:pt idx="2174">
                  <c:v>5.34</c:v>
                </c:pt>
                <c:pt idx="2175">
                  <c:v>5.18</c:v>
                </c:pt>
                <c:pt idx="2176">
                  <c:v>5.13</c:v>
                </c:pt>
                <c:pt idx="2177">
                  <c:v>4.59</c:v>
                </c:pt>
                <c:pt idx="2178">
                  <c:v>4.71</c:v>
                </c:pt>
                <c:pt idx="2179">
                  <c:v>4.62</c:v>
                </c:pt>
                <c:pt idx="2180">
                  <c:v>4.67</c:v>
                </c:pt>
                <c:pt idx="2181">
                  <c:v>5.01</c:v>
                </c:pt>
                <c:pt idx="2182">
                  <c:v>4.83</c:v>
                </c:pt>
                <c:pt idx="2183">
                  <c:v>5.09</c:v>
                </c:pt>
                <c:pt idx="2184">
                  <c:v>4.97</c:v>
                </c:pt>
                <c:pt idx="2185">
                  <c:v>4.81</c:v>
                </c:pt>
                <c:pt idx="2186">
                  <c:v>4.62</c:v>
                </c:pt>
                <c:pt idx="2187">
                  <c:v>4.56</c:v>
                </c:pt>
                <c:pt idx="2188">
                  <c:v>4.8</c:v>
                </c:pt>
                <c:pt idx="2189">
                  <c:v>4.78</c:v>
                </c:pt>
                <c:pt idx="2190">
                  <c:v>4.8</c:v>
                </c:pt>
                <c:pt idx="2191">
                  <c:v>4.49</c:v>
                </c:pt>
                <c:pt idx="2192">
                  <c:v>4.61</c:v>
                </c:pt>
                <c:pt idx="2193">
                  <c:v>4.65</c:v>
                </c:pt>
                <c:pt idx="2194">
                  <c:v>4.65</c:v>
                </c:pt>
                <c:pt idx="2195">
                  <c:v>4.59</c:v>
                </c:pt>
                <c:pt idx="2196">
                  <c:v>4.5</c:v>
                </c:pt>
                <c:pt idx="2197">
                  <c:v>4.35</c:v>
                </c:pt>
                <c:pt idx="2198">
                  <c:v>4.42</c:v>
                </c:pt>
                <c:pt idx="2199">
                  <c:v>4.49</c:v>
                </c:pt>
                <c:pt idx="2200">
                  <c:v>4.41</c:v>
                </c:pt>
                <c:pt idx="2201">
                  <c:v>4.43</c:v>
                </c:pt>
                <c:pt idx="2202">
                  <c:v>4.4</c:v>
                </c:pt>
                <c:pt idx="2203">
                  <c:v>4.49</c:v>
                </c:pt>
                <c:pt idx="2204">
                  <c:v>4.47</c:v>
                </c:pt>
                <c:pt idx="2205">
                  <c:v>4.43</c:v>
                </c:pt>
                <c:pt idx="2206">
                  <c:v>4.36</c:v>
                </c:pt>
                <c:pt idx="2207">
                  <c:v>4.5</c:v>
                </c:pt>
                <c:pt idx="2208">
                  <c:v>4.48</c:v>
                </c:pt>
                <c:pt idx="2209">
                  <c:v>4.48</c:v>
                </c:pt>
                <c:pt idx="2210">
                  <c:v>4.64</c:v>
                </c:pt>
                <c:pt idx="2211">
                  <c:v>4.79</c:v>
                </c:pt>
                <c:pt idx="2212">
                  <c:v>4.9</c:v>
                </c:pt>
                <c:pt idx="2213">
                  <c:v>5.02</c:v>
                </c:pt>
                <c:pt idx="2214">
                  <c:v>4.88</c:v>
                </c:pt>
                <c:pt idx="2215">
                  <c:v>4.9</c:v>
                </c:pt>
                <c:pt idx="2216">
                  <c:v>4.8</c:v>
                </c:pt>
                <c:pt idx="2217">
                  <c:v>4.67</c:v>
                </c:pt>
                <c:pt idx="2218">
                  <c:v>5.01</c:v>
                </c:pt>
                <c:pt idx="2219">
                  <c:v>4.99</c:v>
                </c:pt>
                <c:pt idx="2220">
                  <c:v>5.03</c:v>
                </c:pt>
                <c:pt idx="2221">
                  <c:v>4.87</c:v>
                </c:pt>
                <c:pt idx="2222">
                  <c:v>4.88</c:v>
                </c:pt>
                <c:pt idx="2223">
                  <c:v>5.01</c:v>
                </c:pt>
                <c:pt idx="2224">
                  <c:v>5.01</c:v>
                </c:pt>
                <c:pt idx="2225">
                  <c:v>5.03</c:v>
                </c:pt>
                <c:pt idx="2226">
                  <c:v>5.02</c:v>
                </c:pt>
                <c:pt idx="2227">
                  <c:v>4.95</c:v>
                </c:pt>
                <c:pt idx="2228">
                  <c:v>4.83</c:v>
                </c:pt>
                <c:pt idx="2229">
                  <c:v>4.81</c:v>
                </c:pt>
                <c:pt idx="2230">
                  <c:v>4.72</c:v>
                </c:pt>
                <c:pt idx="2231">
                  <c:v>4.76</c:v>
                </c:pt>
                <c:pt idx="2232">
                  <c:v>4.65</c:v>
                </c:pt>
                <c:pt idx="2233">
                  <c:v>4.58</c:v>
                </c:pt>
                <c:pt idx="2234">
                  <c:v>4.6</c:v>
                </c:pt>
                <c:pt idx="2235">
                  <c:v>4.7</c:v>
                </c:pt>
                <c:pt idx="2236">
                  <c:v>4.91</c:v>
                </c:pt>
                <c:pt idx="2237">
                  <c:v>4.9</c:v>
                </c:pt>
                <c:pt idx="2238">
                  <c:v>5.15</c:v>
                </c:pt>
                <c:pt idx="2239">
                  <c:v>5.15</c:v>
                </c:pt>
                <c:pt idx="2240">
                  <c:v>5.0</c:v>
                </c:pt>
                <c:pt idx="2241">
                  <c:v>5.11</c:v>
                </c:pt>
                <c:pt idx="2242">
                  <c:v>5.2</c:v>
                </c:pt>
                <c:pt idx="2243">
                  <c:v>5.1</c:v>
                </c:pt>
                <c:pt idx="2244">
                  <c:v>5.34</c:v>
                </c:pt>
                <c:pt idx="2245">
                  <c:v>5.45</c:v>
                </c:pt>
                <c:pt idx="2246">
                  <c:v>5.6</c:v>
                </c:pt>
                <c:pt idx="2247">
                  <c:v>5.57</c:v>
                </c:pt>
                <c:pt idx="2248">
                  <c:v>5.78</c:v>
                </c:pt>
                <c:pt idx="2249">
                  <c:v>5.59</c:v>
                </c:pt>
                <c:pt idx="2250">
                  <c:v>5.91</c:v>
                </c:pt>
                <c:pt idx="2251">
                  <c:v>5.91</c:v>
                </c:pt>
                <c:pt idx="2252">
                  <c:v>6.16</c:v>
                </c:pt>
                <c:pt idx="2253">
                  <c:v>6.54</c:v>
                </c:pt>
                <c:pt idx="2254">
                  <c:v>6.52</c:v>
                </c:pt>
                <c:pt idx="2255">
                  <c:v>6.49</c:v>
                </c:pt>
                <c:pt idx="2256">
                  <c:v>6.33</c:v>
                </c:pt>
                <c:pt idx="2257">
                  <c:v>6.44</c:v>
                </c:pt>
                <c:pt idx="2258">
                  <c:v>6.47</c:v>
                </c:pt>
                <c:pt idx="2259">
                  <c:v>6.68</c:v>
                </c:pt>
                <c:pt idx="2260">
                  <c:v>6.9</c:v>
                </c:pt>
                <c:pt idx="2261">
                  <c:v>6.84</c:v>
                </c:pt>
                <c:pt idx="2262">
                  <c:v>7.01</c:v>
                </c:pt>
                <c:pt idx="2263">
                  <c:v>7.08</c:v>
                </c:pt>
                <c:pt idx="2264">
                  <c:v>7.23</c:v>
                </c:pt>
                <c:pt idx="2265">
                  <c:v>7.1</c:v>
                </c:pt>
                <c:pt idx="2266">
                  <c:v>6.31</c:v>
                </c:pt>
                <c:pt idx="2267">
                  <c:v>6.58</c:v>
                </c:pt>
                <c:pt idx="2268">
                  <c:v>6.59</c:v>
                </c:pt>
                <c:pt idx="2269">
                  <c:v>7.15</c:v>
                </c:pt>
                <c:pt idx="2270">
                  <c:v>6.7</c:v>
                </c:pt>
                <c:pt idx="2271">
                  <c:v>6.9</c:v>
                </c:pt>
                <c:pt idx="2272">
                  <c:v>6.86</c:v>
                </c:pt>
                <c:pt idx="2273">
                  <c:v>6.88</c:v>
                </c:pt>
                <c:pt idx="2274">
                  <c:v>6.98</c:v>
                </c:pt>
                <c:pt idx="2275">
                  <c:v>6.97</c:v>
                </c:pt>
                <c:pt idx="2276">
                  <c:v>6.9</c:v>
                </c:pt>
                <c:pt idx="2277">
                  <c:v>6.58</c:v>
                </c:pt>
                <c:pt idx="2278">
                  <c:v>6.51</c:v>
                </c:pt>
                <c:pt idx="2279">
                  <c:v>6.37</c:v>
                </c:pt>
                <c:pt idx="2280">
                  <c:v>5.95</c:v>
                </c:pt>
                <c:pt idx="2281">
                  <c:v>5.83</c:v>
                </c:pt>
                <c:pt idx="2282">
                  <c:v>6.06</c:v>
                </c:pt>
                <c:pt idx="2283">
                  <c:v>6.08</c:v>
                </c:pt>
                <c:pt idx="2284">
                  <c:v>6.25</c:v>
                </c:pt>
                <c:pt idx="2285">
                  <c:v>5.93</c:v>
                </c:pt>
                <c:pt idx="2286">
                  <c:v>5.93</c:v>
                </c:pt>
                <c:pt idx="2287">
                  <c:v>5.87</c:v>
                </c:pt>
                <c:pt idx="2288">
                  <c:v>5.24</c:v>
                </c:pt>
                <c:pt idx="2289">
                  <c:v>4.4</c:v>
                </c:pt>
                <c:pt idx="2290">
                  <c:v>4.7</c:v>
                </c:pt>
                <c:pt idx="2291">
                  <c:v>5.1</c:v>
                </c:pt>
                <c:pt idx="2292">
                  <c:v>4.89</c:v>
                </c:pt>
                <c:pt idx="2293">
                  <c:v>4.91</c:v>
                </c:pt>
                <c:pt idx="2294">
                  <c:v>4.74</c:v>
                </c:pt>
                <c:pt idx="2295">
                  <c:v>5.03</c:v>
                </c:pt>
                <c:pt idx="2296">
                  <c:v>4.91</c:v>
                </c:pt>
                <c:pt idx="2297">
                  <c:v>4.99</c:v>
                </c:pt>
                <c:pt idx="2298">
                  <c:v>5.17</c:v>
                </c:pt>
                <c:pt idx="2299">
                  <c:v>5.37</c:v>
                </c:pt>
                <c:pt idx="2300">
                  <c:v>5.29</c:v>
                </c:pt>
                <c:pt idx="2301">
                  <c:v>5.59</c:v>
                </c:pt>
                <c:pt idx="2302">
                  <c:v>5.51</c:v>
                </c:pt>
                <c:pt idx="2303">
                  <c:v>5.6</c:v>
                </c:pt>
                <c:pt idx="2304">
                  <c:v>5.6</c:v>
                </c:pt>
                <c:pt idx="2305">
                  <c:v>5.73</c:v>
                </c:pt>
                <c:pt idx="2306">
                  <c:v>5.72</c:v>
                </c:pt>
                <c:pt idx="2307">
                  <c:v>5.769999999999999</c:v>
                </c:pt>
                <c:pt idx="2308">
                  <c:v>5.12</c:v>
                </c:pt>
                <c:pt idx="2309">
                  <c:v>5.26</c:v>
                </c:pt>
                <c:pt idx="2310">
                  <c:v>5.46</c:v>
                </c:pt>
                <c:pt idx="2311">
                  <c:v>5.46</c:v>
                </c:pt>
                <c:pt idx="2312">
                  <c:v>5.46</c:v>
                </c:pt>
                <c:pt idx="2313">
                  <c:v>5.24</c:v>
                </c:pt>
                <c:pt idx="2314">
                  <c:v>5.27</c:v>
                </c:pt>
                <c:pt idx="2315">
                  <c:v>5.28</c:v>
                </c:pt>
                <c:pt idx="2316">
                  <c:v>5.18</c:v>
                </c:pt>
                <c:pt idx="2317">
                  <c:v>5.19</c:v>
                </c:pt>
                <c:pt idx="2318">
                  <c:v>5.3</c:v>
                </c:pt>
                <c:pt idx="2319">
                  <c:v>5.36</c:v>
                </c:pt>
                <c:pt idx="2320">
                  <c:v>5.34</c:v>
                </c:pt>
                <c:pt idx="2321">
                  <c:v>5.16</c:v>
                </c:pt>
                <c:pt idx="2322">
                  <c:v>4.83</c:v>
                </c:pt>
                <c:pt idx="2323">
                  <c:v>4.85</c:v>
                </c:pt>
                <c:pt idx="2324">
                  <c:v>4.75</c:v>
                </c:pt>
                <c:pt idx="2325">
                  <c:v>4.89</c:v>
                </c:pt>
                <c:pt idx="2326">
                  <c:v>5.17</c:v>
                </c:pt>
                <c:pt idx="2327">
                  <c:v>5.21</c:v>
                </c:pt>
                <c:pt idx="2328">
                  <c:v>5.17</c:v>
                </c:pt>
                <c:pt idx="2329">
                  <c:v>5.14</c:v>
                </c:pt>
                <c:pt idx="2330">
                  <c:v>5.22</c:v>
                </c:pt>
                <c:pt idx="2331">
                  <c:v>5.25</c:v>
                </c:pt>
                <c:pt idx="2332">
                  <c:v>5.25</c:v>
                </c:pt>
                <c:pt idx="2333">
                  <c:v>5.1</c:v>
                </c:pt>
                <c:pt idx="2334">
                  <c:v>5.19</c:v>
                </c:pt>
                <c:pt idx="2335">
                  <c:v>5.48</c:v>
                </c:pt>
                <c:pt idx="2336">
                  <c:v>5.44</c:v>
                </c:pt>
                <c:pt idx="2337">
                  <c:v>5.58</c:v>
                </c:pt>
                <c:pt idx="2338">
                  <c:v>5.48</c:v>
                </c:pt>
                <c:pt idx="2339">
                  <c:v>5.57</c:v>
                </c:pt>
                <c:pt idx="2340">
                  <c:v>5.53</c:v>
                </c:pt>
                <c:pt idx="2341">
                  <c:v>5.4</c:v>
                </c:pt>
                <c:pt idx="2342">
                  <c:v>5.59</c:v>
                </c:pt>
                <c:pt idx="2343">
                  <c:v>5.71</c:v>
                </c:pt>
                <c:pt idx="2344">
                  <c:v>5.68</c:v>
                </c:pt>
                <c:pt idx="2345">
                  <c:v>5.75</c:v>
                </c:pt>
                <c:pt idx="2346">
                  <c:v>5.7</c:v>
                </c:pt>
                <c:pt idx="2347">
                  <c:v>5.59</c:v>
                </c:pt>
                <c:pt idx="2348">
                  <c:v>5.7</c:v>
                </c:pt>
                <c:pt idx="2349">
                  <c:v>5.84</c:v>
                </c:pt>
                <c:pt idx="2350">
                  <c:v>5.79</c:v>
                </c:pt>
                <c:pt idx="2351">
                  <c:v>5.75</c:v>
                </c:pt>
                <c:pt idx="2352">
                  <c:v>5.75</c:v>
                </c:pt>
                <c:pt idx="2353">
                  <c:v>5.81</c:v>
                </c:pt>
                <c:pt idx="2354">
                  <c:v>5.86</c:v>
                </c:pt>
                <c:pt idx="2355">
                  <c:v>6.05</c:v>
                </c:pt>
                <c:pt idx="2356">
                  <c:v>6.11</c:v>
                </c:pt>
                <c:pt idx="2357">
                  <c:v>6.03</c:v>
                </c:pt>
                <c:pt idx="2358">
                  <c:v>5.69</c:v>
                </c:pt>
                <c:pt idx="2359">
                  <c:v>5.58</c:v>
                </c:pt>
                <c:pt idx="2360">
                  <c:v>5.769999999999999</c:v>
                </c:pt>
                <c:pt idx="2361">
                  <c:v>5.83</c:v>
                </c:pt>
                <c:pt idx="2362">
                  <c:v>5.7</c:v>
                </c:pt>
                <c:pt idx="2363">
                  <c:v>5.76</c:v>
                </c:pt>
                <c:pt idx="2364">
                  <c:v>5.9</c:v>
                </c:pt>
                <c:pt idx="2365">
                  <c:v>5.96</c:v>
                </c:pt>
                <c:pt idx="2366">
                  <c:v>6.06</c:v>
                </c:pt>
                <c:pt idx="2367">
                  <c:v>6.17</c:v>
                </c:pt>
                <c:pt idx="2368">
                  <c:v>6.02</c:v>
                </c:pt>
                <c:pt idx="2369">
                  <c:v>6.08</c:v>
                </c:pt>
                <c:pt idx="2370">
                  <c:v>6.19</c:v>
                </c:pt>
                <c:pt idx="2371">
                  <c:v>6.19</c:v>
                </c:pt>
                <c:pt idx="2372">
                  <c:v>6.07</c:v>
                </c:pt>
                <c:pt idx="2373">
                  <c:v>6.15</c:v>
                </c:pt>
                <c:pt idx="2374">
                  <c:v>6.21</c:v>
                </c:pt>
                <c:pt idx="2375">
                  <c:v>6.05</c:v>
                </c:pt>
                <c:pt idx="2376">
                  <c:v>6.15</c:v>
                </c:pt>
                <c:pt idx="2377">
                  <c:v>6.23</c:v>
                </c:pt>
                <c:pt idx="2378">
                  <c:v>6.29</c:v>
                </c:pt>
                <c:pt idx="2379">
                  <c:v>6.25</c:v>
                </c:pt>
                <c:pt idx="2380">
                  <c:v>6.22</c:v>
                </c:pt>
                <c:pt idx="2381">
                  <c:v>6.23</c:v>
                </c:pt>
                <c:pt idx="2382">
                  <c:v>5.96</c:v>
                </c:pt>
                <c:pt idx="2383">
                  <c:v>5.99</c:v>
                </c:pt>
                <c:pt idx="2384">
                  <c:v>6.15</c:v>
                </c:pt>
                <c:pt idx="2385">
                  <c:v>6.13</c:v>
                </c:pt>
                <c:pt idx="2386">
                  <c:v>6.25</c:v>
                </c:pt>
                <c:pt idx="2387">
                  <c:v>6.25</c:v>
                </c:pt>
                <c:pt idx="2388">
                  <c:v>6.4</c:v>
                </c:pt>
                <c:pt idx="2389">
                  <c:v>6.36</c:v>
                </c:pt>
                <c:pt idx="2390">
                  <c:v>6.46</c:v>
                </c:pt>
                <c:pt idx="2391">
                  <c:v>6.44</c:v>
                </c:pt>
                <c:pt idx="2392">
                  <c:v>6.37</c:v>
                </c:pt>
                <c:pt idx="2393">
                  <c:v>6.38</c:v>
                </c:pt>
                <c:pt idx="2394">
                  <c:v>6.35</c:v>
                </c:pt>
                <c:pt idx="2395">
                  <c:v>6.32</c:v>
                </c:pt>
                <c:pt idx="2396">
                  <c:v>6.38</c:v>
                </c:pt>
                <c:pt idx="2397">
                  <c:v>6.46</c:v>
                </c:pt>
                <c:pt idx="2398">
                  <c:v>6.41</c:v>
                </c:pt>
                <c:pt idx="2399">
                  <c:v>6.42</c:v>
                </c:pt>
                <c:pt idx="2400">
                  <c:v>6.41</c:v>
                </c:pt>
                <c:pt idx="2401">
                  <c:v>6.34</c:v>
                </c:pt>
                <c:pt idx="2402">
                  <c:v>6.13</c:v>
                </c:pt>
                <c:pt idx="2403">
                  <c:v>6.28</c:v>
                </c:pt>
                <c:pt idx="2404">
                  <c:v>6.29</c:v>
                </c:pt>
                <c:pt idx="2405">
                  <c:v>6.14</c:v>
                </c:pt>
                <c:pt idx="2406">
                  <c:v>6.1</c:v>
                </c:pt>
                <c:pt idx="2407">
                  <c:v>6.12</c:v>
                </c:pt>
                <c:pt idx="2408">
                  <c:v>6.06</c:v>
                </c:pt>
                <c:pt idx="2409">
                  <c:v>5.93</c:v>
                </c:pt>
                <c:pt idx="2410">
                  <c:v>5.81</c:v>
                </c:pt>
                <c:pt idx="2411">
                  <c:v>5.9</c:v>
                </c:pt>
                <c:pt idx="2412">
                  <c:v>5.99</c:v>
                </c:pt>
                <c:pt idx="2413">
                  <c:v>6.03</c:v>
                </c:pt>
                <c:pt idx="2414">
                  <c:v>6.0</c:v>
                </c:pt>
                <c:pt idx="2415">
                  <c:v>5.67</c:v>
                </c:pt>
                <c:pt idx="2416">
                  <c:v>5.82</c:v>
                </c:pt>
                <c:pt idx="2417">
                  <c:v>5.82</c:v>
                </c:pt>
                <c:pt idx="2418">
                  <c:v>5.93</c:v>
                </c:pt>
                <c:pt idx="2419">
                  <c:v>5.769999999999999</c:v>
                </c:pt>
                <c:pt idx="2420">
                  <c:v>5.84</c:v>
                </c:pt>
                <c:pt idx="2421">
                  <c:v>5.81</c:v>
                </c:pt>
                <c:pt idx="2422">
                  <c:v>5.69</c:v>
                </c:pt>
                <c:pt idx="2423">
                  <c:v>5.68</c:v>
                </c:pt>
                <c:pt idx="2424">
                  <c:v>5.68</c:v>
                </c:pt>
                <c:pt idx="2425">
                  <c:v>5.73</c:v>
                </c:pt>
                <c:pt idx="2426">
                  <c:v>6.05</c:v>
                </c:pt>
                <c:pt idx="2427">
                  <c:v>6.12</c:v>
                </c:pt>
                <c:pt idx="2428">
                  <c:v>6.04</c:v>
                </c:pt>
                <c:pt idx="2429">
                  <c:v>6.06</c:v>
                </c:pt>
                <c:pt idx="2430">
                  <c:v>6.08</c:v>
                </c:pt>
                <c:pt idx="2431">
                  <c:v>6.15</c:v>
                </c:pt>
                <c:pt idx="2432">
                  <c:v>6.21</c:v>
                </c:pt>
                <c:pt idx="2433">
                  <c:v>6.13</c:v>
                </c:pt>
                <c:pt idx="2434">
                  <c:v>6.14</c:v>
                </c:pt>
                <c:pt idx="2435">
                  <c:v>6.18</c:v>
                </c:pt>
                <c:pt idx="2436">
                  <c:v>6.23</c:v>
                </c:pt>
                <c:pt idx="2437">
                  <c:v>6.34</c:v>
                </c:pt>
                <c:pt idx="2438">
                  <c:v>6.41</c:v>
                </c:pt>
                <c:pt idx="2439">
                  <c:v>6.29</c:v>
                </c:pt>
                <c:pt idx="2440">
                  <c:v>6.16</c:v>
                </c:pt>
                <c:pt idx="2441">
                  <c:v>6.42</c:v>
                </c:pt>
                <c:pt idx="2442">
                  <c:v>6.42</c:v>
                </c:pt>
                <c:pt idx="2443">
                  <c:v>6.35</c:v>
                </c:pt>
                <c:pt idx="2444">
                  <c:v>6.58</c:v>
                </c:pt>
                <c:pt idx="2445">
                  <c:v>6.49</c:v>
                </c:pt>
                <c:pt idx="2446">
                  <c:v>6.65</c:v>
                </c:pt>
                <c:pt idx="2447">
                  <c:v>6.63</c:v>
                </c:pt>
                <c:pt idx="2448">
                  <c:v>6.76</c:v>
                </c:pt>
                <c:pt idx="2449">
                  <c:v>6.72</c:v>
                </c:pt>
                <c:pt idx="2450">
                  <c:v>6.8</c:v>
                </c:pt>
                <c:pt idx="2451">
                  <c:v>6.85</c:v>
                </c:pt>
                <c:pt idx="2452">
                  <c:v>6.79</c:v>
                </c:pt>
                <c:pt idx="2453">
                  <c:v>6.62</c:v>
                </c:pt>
                <c:pt idx="2454">
                  <c:v>6.9</c:v>
                </c:pt>
                <c:pt idx="2455">
                  <c:v>7.02</c:v>
                </c:pt>
                <c:pt idx="2456">
                  <c:v>7.04</c:v>
                </c:pt>
                <c:pt idx="2457">
                  <c:v>6.96</c:v>
                </c:pt>
                <c:pt idx="2458">
                  <c:v>7.0</c:v>
                </c:pt>
                <c:pt idx="2459">
                  <c:v>7.05</c:v>
                </c:pt>
                <c:pt idx="2460">
                  <c:v>7.12</c:v>
                </c:pt>
                <c:pt idx="2461">
                  <c:v>7.19</c:v>
                </c:pt>
                <c:pt idx="2462">
                  <c:v>7.09</c:v>
                </c:pt>
                <c:pt idx="2463">
                  <c:v>7.04</c:v>
                </c:pt>
                <c:pt idx="2464">
                  <c:v>7.07</c:v>
                </c:pt>
                <c:pt idx="2465">
                  <c:v>6.85</c:v>
                </c:pt>
                <c:pt idx="2466">
                  <c:v>6.89</c:v>
                </c:pt>
                <c:pt idx="2467">
                  <c:v>6.84</c:v>
                </c:pt>
                <c:pt idx="2468">
                  <c:v>6.66</c:v>
                </c:pt>
                <c:pt idx="2469">
                  <c:v>6.66</c:v>
                </c:pt>
                <c:pt idx="2470">
                  <c:v>6.74</c:v>
                </c:pt>
                <c:pt idx="2471">
                  <c:v>6.56</c:v>
                </c:pt>
                <c:pt idx="2472">
                  <c:v>6.74</c:v>
                </c:pt>
                <c:pt idx="2473">
                  <c:v>6.66</c:v>
                </c:pt>
                <c:pt idx="2474">
                  <c:v>6.89</c:v>
                </c:pt>
                <c:pt idx="2475">
                  <c:v>7.0</c:v>
                </c:pt>
                <c:pt idx="2476">
                  <c:v>7.07</c:v>
                </c:pt>
                <c:pt idx="2477">
                  <c:v>7.12</c:v>
                </c:pt>
                <c:pt idx="2478">
                  <c:v>7.16</c:v>
                </c:pt>
                <c:pt idx="2479">
                  <c:v>7.19</c:v>
                </c:pt>
                <c:pt idx="2480">
                  <c:v>7.34</c:v>
                </c:pt>
                <c:pt idx="2481">
                  <c:v>7.46</c:v>
                </c:pt>
                <c:pt idx="2482">
                  <c:v>7.46</c:v>
                </c:pt>
                <c:pt idx="2483">
                  <c:v>7.34</c:v>
                </c:pt>
                <c:pt idx="2484">
                  <c:v>7.3</c:v>
                </c:pt>
                <c:pt idx="2485">
                  <c:v>7.34</c:v>
                </c:pt>
                <c:pt idx="2486">
                  <c:v>7.09</c:v>
                </c:pt>
                <c:pt idx="2487">
                  <c:v>6.99</c:v>
                </c:pt>
                <c:pt idx="2488">
                  <c:v>6.86</c:v>
                </c:pt>
                <c:pt idx="2489">
                  <c:v>6.87</c:v>
                </c:pt>
                <c:pt idx="2490">
                  <c:v>6.9</c:v>
                </c:pt>
                <c:pt idx="2491">
                  <c:v>6.8</c:v>
                </c:pt>
                <c:pt idx="2492">
                  <c:v>6.8</c:v>
                </c:pt>
                <c:pt idx="2493">
                  <c:v>7.38</c:v>
                </c:pt>
                <c:pt idx="2494">
                  <c:v>7.25</c:v>
                </c:pt>
                <c:pt idx="2495">
                  <c:v>7.21</c:v>
                </c:pt>
                <c:pt idx="2496">
                  <c:v>7.22</c:v>
                </c:pt>
                <c:pt idx="2497">
                  <c:v>7.3</c:v>
                </c:pt>
                <c:pt idx="2498">
                  <c:v>7.25</c:v>
                </c:pt>
                <c:pt idx="2499">
                  <c:v>7.41</c:v>
                </c:pt>
                <c:pt idx="2500">
                  <c:v>6.84</c:v>
                </c:pt>
                <c:pt idx="2501">
                  <c:v>6.88</c:v>
                </c:pt>
                <c:pt idx="2502">
                  <c:v>6.93</c:v>
                </c:pt>
                <c:pt idx="2503">
                  <c:v>6.91</c:v>
                </c:pt>
                <c:pt idx="2504">
                  <c:v>7.02</c:v>
                </c:pt>
                <c:pt idx="2505">
                  <c:v>7.12</c:v>
                </c:pt>
                <c:pt idx="2506">
                  <c:v>7.15</c:v>
                </c:pt>
                <c:pt idx="2507">
                  <c:v>7.2</c:v>
                </c:pt>
                <c:pt idx="2508">
                  <c:v>7.13</c:v>
                </c:pt>
                <c:pt idx="2509">
                  <c:v>7.0</c:v>
                </c:pt>
                <c:pt idx="2510">
                  <c:v>7.07</c:v>
                </c:pt>
                <c:pt idx="2511">
                  <c:v>7.02</c:v>
                </c:pt>
                <c:pt idx="2512">
                  <c:v>6.99</c:v>
                </c:pt>
                <c:pt idx="2513">
                  <c:v>7.18</c:v>
                </c:pt>
                <c:pt idx="2514">
                  <c:v>7.31</c:v>
                </c:pt>
                <c:pt idx="2515">
                  <c:v>7.47</c:v>
                </c:pt>
                <c:pt idx="2516">
                  <c:v>7.71</c:v>
                </c:pt>
                <c:pt idx="2517">
                  <c:v>7.72</c:v>
                </c:pt>
                <c:pt idx="2518">
                  <c:v>7.54</c:v>
                </c:pt>
                <c:pt idx="2519">
                  <c:v>7.56</c:v>
                </c:pt>
                <c:pt idx="2520">
                  <c:v>7.41</c:v>
                </c:pt>
                <c:pt idx="2521">
                  <c:v>7.38</c:v>
                </c:pt>
                <c:pt idx="2522">
                  <c:v>7.76</c:v>
                </c:pt>
                <c:pt idx="2523">
                  <c:v>7.52</c:v>
                </c:pt>
                <c:pt idx="2524">
                  <c:v>7.45</c:v>
                </c:pt>
                <c:pt idx="2525">
                  <c:v>7.12</c:v>
                </c:pt>
                <c:pt idx="2526">
                  <c:v>7.15</c:v>
                </c:pt>
                <c:pt idx="2527">
                  <c:v>7.0</c:v>
                </c:pt>
                <c:pt idx="2528">
                  <c:v>6.78</c:v>
                </c:pt>
                <c:pt idx="2529">
                  <c:v>7.08</c:v>
                </c:pt>
                <c:pt idx="2530">
                  <c:v>6.8</c:v>
                </c:pt>
                <c:pt idx="2531">
                  <c:v>6.85</c:v>
                </c:pt>
                <c:pt idx="2532">
                  <c:v>6.73</c:v>
                </c:pt>
                <c:pt idx="2533">
                  <c:v>6.87</c:v>
                </c:pt>
                <c:pt idx="2534">
                  <c:v>6.81</c:v>
                </c:pt>
                <c:pt idx="2535">
                  <c:v>6.46</c:v>
                </c:pt>
                <c:pt idx="2536">
                  <c:v>6.51</c:v>
                </c:pt>
                <c:pt idx="2537">
                  <c:v>6.54</c:v>
                </c:pt>
                <c:pt idx="2538">
                  <c:v>6.78</c:v>
                </c:pt>
                <c:pt idx="2539">
                  <c:v>6.79</c:v>
                </c:pt>
                <c:pt idx="2540">
                  <c:v>6.72</c:v>
                </c:pt>
                <c:pt idx="2541">
                  <c:v>7.09</c:v>
                </c:pt>
                <c:pt idx="2542">
                  <c:v>7.09</c:v>
                </c:pt>
                <c:pt idx="2543">
                  <c:v>7.08</c:v>
                </c:pt>
                <c:pt idx="2544">
                  <c:v>7.01</c:v>
                </c:pt>
                <c:pt idx="2545">
                  <c:v>6.99</c:v>
                </c:pt>
                <c:pt idx="2546">
                  <c:v>6.81</c:v>
                </c:pt>
                <c:pt idx="2547">
                  <c:v>6.93</c:v>
                </c:pt>
                <c:pt idx="2548">
                  <c:v>6.97</c:v>
                </c:pt>
                <c:pt idx="2549">
                  <c:v>7.19</c:v>
                </c:pt>
                <c:pt idx="2550">
                  <c:v>7.19</c:v>
                </c:pt>
                <c:pt idx="2551">
                  <c:v>7.19</c:v>
                </c:pt>
                <c:pt idx="2552">
                  <c:v>7.15</c:v>
                </c:pt>
                <c:pt idx="2553">
                  <c:v>7.16</c:v>
                </c:pt>
                <c:pt idx="2554">
                  <c:v>7.05</c:v>
                </c:pt>
                <c:pt idx="2555">
                  <c:v>6.98</c:v>
                </c:pt>
                <c:pt idx="2556">
                  <c:v>6.84</c:v>
                </c:pt>
                <c:pt idx="2557">
                  <c:v>6.84</c:v>
                </c:pt>
                <c:pt idx="2558">
                  <c:v>6.89</c:v>
                </c:pt>
                <c:pt idx="2559">
                  <c:v>6.91</c:v>
                </c:pt>
                <c:pt idx="2560">
                  <c:v>6.88</c:v>
                </c:pt>
                <c:pt idx="2561">
                  <c:v>7.17</c:v>
                </c:pt>
                <c:pt idx="2562">
                  <c:v>7.12</c:v>
                </c:pt>
                <c:pt idx="2563">
                  <c:v>7.12</c:v>
                </c:pt>
                <c:pt idx="2564">
                  <c:v>7.29</c:v>
                </c:pt>
                <c:pt idx="2565">
                  <c:v>7.32</c:v>
                </c:pt>
                <c:pt idx="2566">
                  <c:v>7.19</c:v>
                </c:pt>
                <c:pt idx="2567">
                  <c:v>7.39</c:v>
                </c:pt>
                <c:pt idx="2568">
                  <c:v>7.5</c:v>
                </c:pt>
                <c:pt idx="2569">
                  <c:v>7.43</c:v>
                </c:pt>
                <c:pt idx="2570">
                  <c:v>7.52</c:v>
                </c:pt>
                <c:pt idx="2571">
                  <c:v>7.62</c:v>
                </c:pt>
                <c:pt idx="2572">
                  <c:v>7.59</c:v>
                </c:pt>
                <c:pt idx="2573">
                  <c:v>7.57</c:v>
                </c:pt>
                <c:pt idx="2574">
                  <c:v>7.47</c:v>
                </c:pt>
                <c:pt idx="2575">
                  <c:v>7.57</c:v>
                </c:pt>
                <c:pt idx="2576">
                  <c:v>7.66</c:v>
                </c:pt>
                <c:pt idx="2577">
                  <c:v>7.63</c:v>
                </c:pt>
                <c:pt idx="2578">
                  <c:v>7.68</c:v>
                </c:pt>
                <c:pt idx="2579">
                  <c:v>7.59</c:v>
                </c:pt>
                <c:pt idx="2580">
                  <c:v>7.62</c:v>
                </c:pt>
                <c:pt idx="2581">
                  <c:v>7.63</c:v>
                </c:pt>
                <c:pt idx="2582">
                  <c:v>7.4</c:v>
                </c:pt>
                <c:pt idx="2583">
                  <c:v>7.38</c:v>
                </c:pt>
                <c:pt idx="2584">
                  <c:v>7.33</c:v>
                </c:pt>
                <c:pt idx="2585">
                  <c:v>7.34</c:v>
                </c:pt>
                <c:pt idx="2586">
                  <c:v>7.39</c:v>
                </c:pt>
                <c:pt idx="2587">
                  <c:v>7.26</c:v>
                </c:pt>
                <c:pt idx="2588">
                  <c:v>7.21</c:v>
                </c:pt>
                <c:pt idx="2589">
                  <c:v>7.22</c:v>
                </c:pt>
                <c:pt idx="2590">
                  <c:v>7.36</c:v>
                </c:pt>
                <c:pt idx="2591">
                  <c:v>7.28</c:v>
                </c:pt>
                <c:pt idx="2592">
                  <c:v>7.48</c:v>
                </c:pt>
                <c:pt idx="2593">
                  <c:v>7.52</c:v>
                </c:pt>
                <c:pt idx="2594">
                  <c:v>7.43</c:v>
                </c:pt>
                <c:pt idx="2595">
                  <c:v>7.44</c:v>
                </c:pt>
                <c:pt idx="2596">
                  <c:v>7.48</c:v>
                </c:pt>
                <c:pt idx="2597">
                  <c:v>7.6</c:v>
                </c:pt>
                <c:pt idx="2598">
                  <c:v>7.62</c:v>
                </c:pt>
                <c:pt idx="2599">
                  <c:v>7.54</c:v>
                </c:pt>
                <c:pt idx="2600">
                  <c:v>7.64</c:v>
                </c:pt>
                <c:pt idx="2601">
                  <c:v>7.55</c:v>
                </c:pt>
                <c:pt idx="2602">
                  <c:v>7.45</c:v>
                </c:pt>
                <c:pt idx="2603">
                  <c:v>7.5</c:v>
                </c:pt>
                <c:pt idx="2604">
                  <c:v>7.48</c:v>
                </c:pt>
                <c:pt idx="2605">
                  <c:v>7.44</c:v>
                </c:pt>
                <c:pt idx="2606">
                  <c:v>7.5</c:v>
                </c:pt>
                <c:pt idx="2607">
                  <c:v>7.52</c:v>
                </c:pt>
                <c:pt idx="2608">
                  <c:v>7.51</c:v>
                </c:pt>
                <c:pt idx="2609">
                  <c:v>7.61</c:v>
                </c:pt>
                <c:pt idx="2610">
                  <c:v>7.55</c:v>
                </c:pt>
                <c:pt idx="2611">
                  <c:v>7.37</c:v>
                </c:pt>
                <c:pt idx="2612">
                  <c:v>7.46</c:v>
                </c:pt>
                <c:pt idx="2613">
                  <c:v>7.5</c:v>
                </c:pt>
                <c:pt idx="2614">
                  <c:v>7.46</c:v>
                </c:pt>
                <c:pt idx="2615">
                  <c:v>7.45</c:v>
                </c:pt>
                <c:pt idx="2616">
                  <c:v>7.39</c:v>
                </c:pt>
                <c:pt idx="2617">
                  <c:v>7.47</c:v>
                </c:pt>
                <c:pt idx="2618">
                  <c:v>7.46</c:v>
                </c:pt>
                <c:pt idx="2619">
                  <c:v>7.49</c:v>
                </c:pt>
                <c:pt idx="2620">
                  <c:v>7.62</c:v>
                </c:pt>
                <c:pt idx="2621">
                  <c:v>7.8</c:v>
                </c:pt>
                <c:pt idx="2622">
                  <c:v>7.74</c:v>
                </c:pt>
                <c:pt idx="2623">
                  <c:v>7.769999999999999</c:v>
                </c:pt>
                <c:pt idx="2624">
                  <c:v>7.67</c:v>
                </c:pt>
                <c:pt idx="2625">
                  <c:v>7.75</c:v>
                </c:pt>
                <c:pt idx="2626">
                  <c:v>7.99</c:v>
                </c:pt>
                <c:pt idx="2627">
                  <c:v>7.97</c:v>
                </c:pt>
                <c:pt idx="2628">
                  <c:v>7.97</c:v>
                </c:pt>
                <c:pt idx="2629">
                  <c:v>8.09</c:v>
                </c:pt>
                <c:pt idx="2630">
                  <c:v>8.02</c:v>
                </c:pt>
                <c:pt idx="2631">
                  <c:v>8.03</c:v>
                </c:pt>
                <c:pt idx="2632">
                  <c:v>8.03</c:v>
                </c:pt>
                <c:pt idx="2633">
                  <c:v>8.07</c:v>
                </c:pt>
                <c:pt idx="2634">
                  <c:v>7.89</c:v>
                </c:pt>
                <c:pt idx="2635">
                  <c:v>7.88</c:v>
                </c:pt>
                <c:pt idx="2636">
                  <c:v>7.96</c:v>
                </c:pt>
                <c:pt idx="2637">
                  <c:v>7.91</c:v>
                </c:pt>
                <c:pt idx="2638">
                  <c:v>7.84</c:v>
                </c:pt>
                <c:pt idx="2639">
                  <c:v>7.85</c:v>
                </c:pt>
                <c:pt idx="2640">
                  <c:v>7.79</c:v>
                </c:pt>
                <c:pt idx="2641">
                  <c:v>7.93</c:v>
                </c:pt>
                <c:pt idx="2642">
                  <c:v>8.1</c:v>
                </c:pt>
                <c:pt idx="2643">
                  <c:v>8.2</c:v>
                </c:pt>
                <c:pt idx="2644">
                  <c:v>8.2</c:v>
                </c:pt>
                <c:pt idx="2645">
                  <c:v>8.33</c:v>
                </c:pt>
                <c:pt idx="2646">
                  <c:v>8.25</c:v>
                </c:pt>
                <c:pt idx="2647">
                  <c:v>8.28</c:v>
                </c:pt>
                <c:pt idx="2648">
                  <c:v>8.35</c:v>
                </c:pt>
                <c:pt idx="2649">
                  <c:v>8.37</c:v>
                </c:pt>
                <c:pt idx="2650">
                  <c:v>8.210000000000001</c:v>
                </c:pt>
                <c:pt idx="2651">
                  <c:v>8.18</c:v>
                </c:pt>
                <c:pt idx="2652">
                  <c:v>8.26</c:v>
                </c:pt>
                <c:pt idx="2653">
                  <c:v>8.11</c:v>
                </c:pt>
                <c:pt idx="2654">
                  <c:v>8.05</c:v>
                </c:pt>
                <c:pt idx="2655">
                  <c:v>8.12</c:v>
                </c:pt>
                <c:pt idx="2656">
                  <c:v>8.08</c:v>
                </c:pt>
                <c:pt idx="2657">
                  <c:v>8.02</c:v>
                </c:pt>
                <c:pt idx="2658">
                  <c:v>8.130000000000001</c:v>
                </c:pt>
                <c:pt idx="2659">
                  <c:v>8.18</c:v>
                </c:pt>
                <c:pt idx="2660">
                  <c:v>8.1</c:v>
                </c:pt>
                <c:pt idx="2661">
                  <c:v>8.09</c:v>
                </c:pt>
                <c:pt idx="2662">
                  <c:v>8.25</c:v>
                </c:pt>
                <c:pt idx="2663">
                  <c:v>8.28</c:v>
                </c:pt>
                <c:pt idx="2664">
                  <c:v>8.29</c:v>
                </c:pt>
                <c:pt idx="2665">
                  <c:v>8.27</c:v>
                </c:pt>
                <c:pt idx="2666">
                  <c:v>8.24</c:v>
                </c:pt>
                <c:pt idx="2667">
                  <c:v>8.18</c:v>
                </c:pt>
                <c:pt idx="2668">
                  <c:v>8.24</c:v>
                </c:pt>
                <c:pt idx="2669">
                  <c:v>8.24</c:v>
                </c:pt>
                <c:pt idx="2670">
                  <c:v>8.12</c:v>
                </c:pt>
                <c:pt idx="2671">
                  <c:v>7.99</c:v>
                </c:pt>
                <c:pt idx="2672">
                  <c:v>8.03</c:v>
                </c:pt>
                <c:pt idx="2673">
                  <c:v>8.08</c:v>
                </c:pt>
                <c:pt idx="2674">
                  <c:v>8.01</c:v>
                </c:pt>
                <c:pt idx="2675">
                  <c:v>8.0</c:v>
                </c:pt>
                <c:pt idx="2676">
                  <c:v>7.92</c:v>
                </c:pt>
                <c:pt idx="2677">
                  <c:v>7.98</c:v>
                </c:pt>
                <c:pt idx="2678">
                  <c:v>8.15</c:v>
                </c:pt>
                <c:pt idx="2679">
                  <c:v>8.17</c:v>
                </c:pt>
                <c:pt idx="2680">
                  <c:v>8.15</c:v>
                </c:pt>
                <c:pt idx="2681">
                  <c:v>8.210000000000001</c:v>
                </c:pt>
                <c:pt idx="2682">
                  <c:v>8.220000000000001</c:v>
                </c:pt>
                <c:pt idx="2683">
                  <c:v>8.11</c:v>
                </c:pt>
                <c:pt idx="2684">
                  <c:v>8.130000000000001</c:v>
                </c:pt>
                <c:pt idx="2685">
                  <c:v>8.35</c:v>
                </c:pt>
                <c:pt idx="2686">
                  <c:v>8.3</c:v>
                </c:pt>
                <c:pt idx="2687">
                  <c:v>8.33</c:v>
                </c:pt>
                <c:pt idx="2688">
                  <c:v>8.44</c:v>
                </c:pt>
                <c:pt idx="2689">
                  <c:v>8.43</c:v>
                </c:pt>
                <c:pt idx="2690">
                  <c:v>8.39</c:v>
                </c:pt>
                <c:pt idx="2691">
                  <c:v>8.35</c:v>
                </c:pt>
                <c:pt idx="2692">
                  <c:v>8.47</c:v>
                </c:pt>
                <c:pt idx="2693">
                  <c:v>8.45</c:v>
                </c:pt>
                <c:pt idx="2694">
                  <c:v>8.48</c:v>
                </c:pt>
                <c:pt idx="2695">
                  <c:v>8.630000000000001</c:v>
                </c:pt>
                <c:pt idx="2696">
                  <c:v>8.66</c:v>
                </c:pt>
                <c:pt idx="2697">
                  <c:v>8.61</c:v>
                </c:pt>
                <c:pt idx="2698">
                  <c:v>8.57</c:v>
                </c:pt>
                <c:pt idx="2699">
                  <c:v>8.68</c:v>
                </c:pt>
                <c:pt idx="2700">
                  <c:v>8.64</c:v>
                </c:pt>
                <c:pt idx="2701">
                  <c:v>8.6</c:v>
                </c:pt>
                <c:pt idx="2702">
                  <c:v>8.45</c:v>
                </c:pt>
                <c:pt idx="2703">
                  <c:v>8.4</c:v>
                </c:pt>
                <c:pt idx="2704">
                  <c:v>8.47</c:v>
                </c:pt>
                <c:pt idx="2705">
                  <c:v>8.41</c:v>
                </c:pt>
                <c:pt idx="2706">
                  <c:v>8.32</c:v>
                </c:pt>
                <c:pt idx="2707">
                  <c:v>8.44</c:v>
                </c:pt>
                <c:pt idx="2708">
                  <c:v>8.44</c:v>
                </c:pt>
                <c:pt idx="2709">
                  <c:v>8.37</c:v>
                </c:pt>
                <c:pt idx="2710">
                  <c:v>8.39</c:v>
                </c:pt>
                <c:pt idx="2711">
                  <c:v>8.53</c:v>
                </c:pt>
                <c:pt idx="2712">
                  <c:v>8.61</c:v>
                </c:pt>
                <c:pt idx="2713">
                  <c:v>8.58</c:v>
                </c:pt>
                <c:pt idx="2714">
                  <c:v>8.630000000000001</c:v>
                </c:pt>
                <c:pt idx="2715">
                  <c:v>8.51</c:v>
                </c:pt>
                <c:pt idx="2716">
                  <c:v>8.56</c:v>
                </c:pt>
                <c:pt idx="2717">
                  <c:v>8.65</c:v>
                </c:pt>
                <c:pt idx="2718">
                  <c:v>8.62</c:v>
                </c:pt>
                <c:pt idx="2719">
                  <c:v>8.58</c:v>
                </c:pt>
                <c:pt idx="2720">
                  <c:v>8.58</c:v>
                </c:pt>
                <c:pt idx="2721">
                  <c:v>8.58</c:v>
                </c:pt>
                <c:pt idx="2722">
                  <c:v>8.56</c:v>
                </c:pt>
                <c:pt idx="2723">
                  <c:v>8.48</c:v>
                </c:pt>
                <c:pt idx="2724">
                  <c:v>8.59</c:v>
                </c:pt>
                <c:pt idx="2725">
                  <c:v>8.52</c:v>
                </c:pt>
                <c:pt idx="2726">
                  <c:v>8.41</c:v>
                </c:pt>
                <c:pt idx="2727">
                  <c:v>8.41</c:v>
                </c:pt>
                <c:pt idx="2728">
                  <c:v>8.4</c:v>
                </c:pt>
                <c:pt idx="2729">
                  <c:v>8.36</c:v>
                </c:pt>
                <c:pt idx="2730">
                  <c:v>8.07</c:v>
                </c:pt>
                <c:pt idx="2731">
                  <c:v>8.15</c:v>
                </c:pt>
                <c:pt idx="2732">
                  <c:v>8.26</c:v>
                </c:pt>
                <c:pt idx="2733">
                  <c:v>8.2</c:v>
                </c:pt>
                <c:pt idx="2734">
                  <c:v>8.140000000000001</c:v>
                </c:pt>
                <c:pt idx="2735">
                  <c:v>8.130000000000001</c:v>
                </c:pt>
                <c:pt idx="2736">
                  <c:v>8.26</c:v>
                </c:pt>
                <c:pt idx="2737">
                  <c:v>8.32</c:v>
                </c:pt>
                <c:pt idx="2738">
                  <c:v>8.29</c:v>
                </c:pt>
                <c:pt idx="2739">
                  <c:v>8.26</c:v>
                </c:pt>
                <c:pt idx="2740">
                  <c:v>8.38</c:v>
                </c:pt>
                <c:pt idx="2741">
                  <c:v>8.34</c:v>
                </c:pt>
                <c:pt idx="2742">
                  <c:v>8.28</c:v>
                </c:pt>
                <c:pt idx="2743">
                  <c:v>8.29</c:v>
                </c:pt>
                <c:pt idx="2744">
                  <c:v>8.11</c:v>
                </c:pt>
                <c:pt idx="2745">
                  <c:v>8.06</c:v>
                </c:pt>
                <c:pt idx="2746">
                  <c:v>7.81</c:v>
                </c:pt>
                <c:pt idx="2747">
                  <c:v>7.6</c:v>
                </c:pt>
                <c:pt idx="2748">
                  <c:v>7.46</c:v>
                </c:pt>
                <c:pt idx="2749">
                  <c:v>7.17</c:v>
                </c:pt>
                <c:pt idx="2750">
                  <c:v>7.15</c:v>
                </c:pt>
                <c:pt idx="2751">
                  <c:v>7.29</c:v>
                </c:pt>
                <c:pt idx="2752">
                  <c:v>7.13</c:v>
                </c:pt>
                <c:pt idx="2753">
                  <c:v>6.72</c:v>
                </c:pt>
                <c:pt idx="2754">
                  <c:v>6.76</c:v>
                </c:pt>
                <c:pt idx="2755">
                  <c:v>6.86</c:v>
                </c:pt>
                <c:pt idx="2756">
                  <c:v>6.36</c:v>
                </c:pt>
                <c:pt idx="2757">
                  <c:v>6.21</c:v>
                </c:pt>
                <c:pt idx="2758">
                  <c:v>6.36</c:v>
                </c:pt>
                <c:pt idx="2759">
                  <c:v>5.91</c:v>
                </c:pt>
                <c:pt idx="2760">
                  <c:v>6.1</c:v>
                </c:pt>
                <c:pt idx="2761">
                  <c:v>5.93</c:v>
                </c:pt>
                <c:pt idx="2762">
                  <c:v>6.09</c:v>
                </c:pt>
                <c:pt idx="2763">
                  <c:v>6.07</c:v>
                </c:pt>
                <c:pt idx="2764">
                  <c:v>5.71</c:v>
                </c:pt>
                <c:pt idx="2765">
                  <c:v>5.84</c:v>
                </c:pt>
                <c:pt idx="2766">
                  <c:v>5.64</c:v>
                </c:pt>
                <c:pt idx="2767">
                  <c:v>5.62</c:v>
                </c:pt>
                <c:pt idx="2768">
                  <c:v>5.57</c:v>
                </c:pt>
                <c:pt idx="2769">
                  <c:v>5.25</c:v>
                </c:pt>
                <c:pt idx="2770">
                  <c:v>4.97</c:v>
                </c:pt>
                <c:pt idx="2771">
                  <c:v>4.89</c:v>
                </c:pt>
                <c:pt idx="2772">
                  <c:v>4.75</c:v>
                </c:pt>
                <c:pt idx="2773">
                  <c:v>5.07</c:v>
                </c:pt>
                <c:pt idx="2774">
                  <c:v>4.81</c:v>
                </c:pt>
                <c:pt idx="2775">
                  <c:v>4.7</c:v>
                </c:pt>
                <c:pt idx="2776">
                  <c:v>5.1</c:v>
                </c:pt>
                <c:pt idx="2777">
                  <c:v>5.26</c:v>
                </c:pt>
                <c:pt idx="2778">
                  <c:v>5.17</c:v>
                </c:pt>
                <c:pt idx="2779">
                  <c:v>5.42</c:v>
                </c:pt>
                <c:pt idx="2780">
                  <c:v>4.91</c:v>
                </c:pt>
                <c:pt idx="2781">
                  <c:v>4.87</c:v>
                </c:pt>
                <c:pt idx="2782">
                  <c:v>5.08</c:v>
                </c:pt>
                <c:pt idx="2783">
                  <c:v>5.0</c:v>
                </c:pt>
                <c:pt idx="2784">
                  <c:v>5.01</c:v>
                </c:pt>
                <c:pt idx="2785">
                  <c:v>5.0</c:v>
                </c:pt>
                <c:pt idx="2786">
                  <c:v>4.97</c:v>
                </c:pt>
                <c:pt idx="2787">
                  <c:v>4.9</c:v>
                </c:pt>
                <c:pt idx="2788">
                  <c:v>4.93</c:v>
                </c:pt>
                <c:pt idx="2789">
                  <c:v>5.1</c:v>
                </c:pt>
                <c:pt idx="2790">
                  <c:v>5.03</c:v>
                </c:pt>
                <c:pt idx="2791">
                  <c:v>5.09</c:v>
                </c:pt>
                <c:pt idx="2792">
                  <c:v>4.92</c:v>
                </c:pt>
                <c:pt idx="2793">
                  <c:v>5.0</c:v>
                </c:pt>
                <c:pt idx="2794">
                  <c:v>4.88</c:v>
                </c:pt>
                <c:pt idx="2795">
                  <c:v>4.87</c:v>
                </c:pt>
                <c:pt idx="2796">
                  <c:v>4.97</c:v>
                </c:pt>
                <c:pt idx="2797">
                  <c:v>5.01</c:v>
                </c:pt>
                <c:pt idx="2798">
                  <c:v>4.95</c:v>
                </c:pt>
                <c:pt idx="2799">
                  <c:v>4.88</c:v>
                </c:pt>
                <c:pt idx="2800">
                  <c:v>4.83</c:v>
                </c:pt>
                <c:pt idx="2801">
                  <c:v>4.81</c:v>
                </c:pt>
                <c:pt idx="2802">
                  <c:v>4.86</c:v>
                </c:pt>
                <c:pt idx="2803">
                  <c:v>4.86</c:v>
                </c:pt>
                <c:pt idx="2804">
                  <c:v>4.79</c:v>
                </c:pt>
                <c:pt idx="2805">
                  <c:v>4.97</c:v>
                </c:pt>
                <c:pt idx="2806">
                  <c:v>5.22</c:v>
                </c:pt>
                <c:pt idx="2807">
                  <c:v>5.18</c:v>
                </c:pt>
                <c:pt idx="2808">
                  <c:v>5.33</c:v>
                </c:pt>
                <c:pt idx="2809">
                  <c:v>5.24</c:v>
                </c:pt>
                <c:pt idx="2810">
                  <c:v>5.31</c:v>
                </c:pt>
                <c:pt idx="2811">
                  <c:v>5.28</c:v>
                </c:pt>
                <c:pt idx="2812">
                  <c:v>5.42</c:v>
                </c:pt>
                <c:pt idx="2813">
                  <c:v>5.58</c:v>
                </c:pt>
                <c:pt idx="2814">
                  <c:v>5.59</c:v>
                </c:pt>
                <c:pt idx="2815">
                  <c:v>5.54</c:v>
                </c:pt>
                <c:pt idx="2816">
                  <c:v>5.61</c:v>
                </c:pt>
                <c:pt idx="2817">
                  <c:v>5.48</c:v>
                </c:pt>
                <c:pt idx="2818">
                  <c:v>5.47</c:v>
                </c:pt>
                <c:pt idx="2819">
                  <c:v>5.57</c:v>
                </c:pt>
                <c:pt idx="2820">
                  <c:v>5.55</c:v>
                </c:pt>
                <c:pt idx="2821">
                  <c:v>5.75</c:v>
                </c:pt>
                <c:pt idx="2822">
                  <c:v>5.97</c:v>
                </c:pt>
                <c:pt idx="2823">
                  <c:v>5.9</c:v>
                </c:pt>
                <c:pt idx="2824">
                  <c:v>6.62</c:v>
                </c:pt>
                <c:pt idx="2825">
                  <c:v>6.84</c:v>
                </c:pt>
                <c:pt idx="2826">
                  <c:v>6.34</c:v>
                </c:pt>
                <c:pt idx="2827">
                  <c:v>6.18</c:v>
                </c:pt>
                <c:pt idx="2828">
                  <c:v>6.11</c:v>
                </c:pt>
                <c:pt idx="2829">
                  <c:v>5.99</c:v>
                </c:pt>
                <c:pt idx="2830">
                  <c:v>6.13</c:v>
                </c:pt>
                <c:pt idx="2831">
                  <c:v>6.2</c:v>
                </c:pt>
                <c:pt idx="2832">
                  <c:v>5.86</c:v>
                </c:pt>
                <c:pt idx="2833">
                  <c:v>5.7</c:v>
                </c:pt>
                <c:pt idx="2834">
                  <c:v>5.9</c:v>
                </c:pt>
                <c:pt idx="2835">
                  <c:v>6.02</c:v>
                </c:pt>
                <c:pt idx="2836">
                  <c:v>5.81</c:v>
                </c:pt>
                <c:pt idx="2837">
                  <c:v>5.85</c:v>
                </c:pt>
                <c:pt idx="2838">
                  <c:v>6.11</c:v>
                </c:pt>
                <c:pt idx="2839">
                  <c:v>6.05</c:v>
                </c:pt>
                <c:pt idx="2840">
                  <c:v>6.06</c:v>
                </c:pt>
                <c:pt idx="2841">
                  <c:v>6.0</c:v>
                </c:pt>
                <c:pt idx="2842">
                  <c:v>5.97</c:v>
                </c:pt>
                <c:pt idx="2843">
                  <c:v>5.74</c:v>
                </c:pt>
                <c:pt idx="2844">
                  <c:v>5.8</c:v>
                </c:pt>
                <c:pt idx="2845">
                  <c:v>5.87</c:v>
                </c:pt>
                <c:pt idx="2846">
                  <c:v>6.03</c:v>
                </c:pt>
                <c:pt idx="2847">
                  <c:v>6.04</c:v>
                </c:pt>
                <c:pt idx="2848">
                  <c:v>6.12</c:v>
                </c:pt>
                <c:pt idx="2849">
                  <c:v>6.1</c:v>
                </c:pt>
                <c:pt idx="2850">
                  <c:v>5.97</c:v>
                </c:pt>
                <c:pt idx="2851">
                  <c:v>6.03</c:v>
                </c:pt>
                <c:pt idx="2852">
                  <c:v>5.95</c:v>
                </c:pt>
                <c:pt idx="2853">
                  <c:v>6.21</c:v>
                </c:pt>
                <c:pt idx="2854">
                  <c:v>6.12</c:v>
                </c:pt>
                <c:pt idx="2855">
                  <c:v>6.11</c:v>
                </c:pt>
                <c:pt idx="2856">
                  <c:v>6.12</c:v>
                </c:pt>
                <c:pt idx="2857">
                  <c:v>5.96</c:v>
                </c:pt>
                <c:pt idx="2858">
                  <c:v>5.86</c:v>
                </c:pt>
                <c:pt idx="2859">
                  <c:v>5.86</c:v>
                </c:pt>
                <c:pt idx="2860">
                  <c:v>5.91</c:v>
                </c:pt>
                <c:pt idx="2861">
                  <c:v>5.71</c:v>
                </c:pt>
                <c:pt idx="2862">
                  <c:v>5.67</c:v>
                </c:pt>
                <c:pt idx="2863">
                  <c:v>5.86</c:v>
                </c:pt>
                <c:pt idx="2864">
                  <c:v>5.56</c:v>
                </c:pt>
                <c:pt idx="2865">
                  <c:v>5.69</c:v>
                </c:pt>
                <c:pt idx="2866">
                  <c:v>5.65</c:v>
                </c:pt>
                <c:pt idx="2867">
                  <c:v>4.96</c:v>
                </c:pt>
                <c:pt idx="2868">
                  <c:v>4.769999999999999</c:v>
                </c:pt>
                <c:pt idx="2869">
                  <c:v>4.69</c:v>
                </c:pt>
                <c:pt idx="2870">
                  <c:v>4.52</c:v>
                </c:pt>
                <c:pt idx="2871">
                  <c:v>4.47</c:v>
                </c:pt>
                <c:pt idx="2872">
                  <c:v>4.62</c:v>
                </c:pt>
                <c:pt idx="2873">
                  <c:v>4.97</c:v>
                </c:pt>
                <c:pt idx="2874">
                  <c:v>4.71</c:v>
                </c:pt>
                <c:pt idx="2875">
                  <c:v>4.59</c:v>
                </c:pt>
                <c:pt idx="2876">
                  <c:v>4.58</c:v>
                </c:pt>
                <c:pt idx="2877">
                  <c:v>4.55</c:v>
                </c:pt>
                <c:pt idx="2878">
                  <c:v>4.43</c:v>
                </c:pt>
                <c:pt idx="2879">
                  <c:v>4.63</c:v>
                </c:pt>
                <c:pt idx="2880">
                  <c:v>4.79</c:v>
                </c:pt>
                <c:pt idx="2881">
                  <c:v>4.78</c:v>
                </c:pt>
                <c:pt idx="2882">
                  <c:v>4.93</c:v>
                </c:pt>
                <c:pt idx="2883">
                  <c:v>4.85</c:v>
                </c:pt>
                <c:pt idx="2884">
                  <c:v>4.67</c:v>
                </c:pt>
                <c:pt idx="2885">
                  <c:v>4.69</c:v>
                </c:pt>
                <c:pt idx="2886">
                  <c:v>4.66</c:v>
                </c:pt>
                <c:pt idx="2887">
                  <c:v>4.57</c:v>
                </c:pt>
                <c:pt idx="2888">
                  <c:v>4.6</c:v>
                </c:pt>
                <c:pt idx="2889">
                  <c:v>4.52</c:v>
                </c:pt>
                <c:pt idx="2890">
                  <c:v>4.54</c:v>
                </c:pt>
                <c:pt idx="2891">
                  <c:v>4.49</c:v>
                </c:pt>
                <c:pt idx="2892">
                  <c:v>4.43</c:v>
                </c:pt>
                <c:pt idx="2893">
                  <c:v>4.38</c:v>
                </c:pt>
                <c:pt idx="2894">
                  <c:v>4.42</c:v>
                </c:pt>
                <c:pt idx="2895">
                  <c:v>4.64</c:v>
                </c:pt>
                <c:pt idx="2896">
                  <c:v>4.7</c:v>
                </c:pt>
                <c:pt idx="2897">
                  <c:v>4.73</c:v>
                </c:pt>
                <c:pt idx="2898">
                  <c:v>4.95</c:v>
                </c:pt>
                <c:pt idx="2899">
                  <c:v>4.88</c:v>
                </c:pt>
                <c:pt idx="2900">
                  <c:v>4.769999999999999</c:v>
                </c:pt>
                <c:pt idx="2901">
                  <c:v>4.88</c:v>
                </c:pt>
                <c:pt idx="2902">
                  <c:v>4.9</c:v>
                </c:pt>
                <c:pt idx="2903">
                  <c:v>4.81</c:v>
                </c:pt>
                <c:pt idx="2904">
                  <c:v>4.7</c:v>
                </c:pt>
                <c:pt idx="2905">
                  <c:v>4.49</c:v>
                </c:pt>
                <c:pt idx="2906">
                  <c:v>4.69</c:v>
                </c:pt>
                <c:pt idx="2907">
                  <c:v>4.769999999999999</c:v>
                </c:pt>
                <c:pt idx="2908">
                  <c:v>4.9</c:v>
                </c:pt>
                <c:pt idx="2909">
                  <c:v>4.71</c:v>
                </c:pt>
                <c:pt idx="2910">
                  <c:v>4.61</c:v>
                </c:pt>
                <c:pt idx="2911">
                  <c:v>4.71</c:v>
                </c:pt>
                <c:pt idx="2912">
                  <c:v>4.7</c:v>
                </c:pt>
                <c:pt idx="2913">
                  <c:v>4.7</c:v>
                </c:pt>
                <c:pt idx="2914">
                  <c:v>4.55</c:v>
                </c:pt>
                <c:pt idx="2915">
                  <c:v>4.47</c:v>
                </c:pt>
                <c:pt idx="2916">
                  <c:v>4.38</c:v>
                </c:pt>
                <c:pt idx="2917">
                  <c:v>4.08</c:v>
                </c:pt>
                <c:pt idx="2918">
                  <c:v>3.93</c:v>
                </c:pt>
                <c:pt idx="2919">
                  <c:v>4.13</c:v>
                </c:pt>
                <c:pt idx="2920">
                  <c:v>4.01</c:v>
                </c:pt>
                <c:pt idx="2921">
                  <c:v>4.08</c:v>
                </c:pt>
                <c:pt idx="2922">
                  <c:v>4.08</c:v>
                </c:pt>
                <c:pt idx="2923">
                  <c:v>4.03</c:v>
                </c:pt>
                <c:pt idx="2924">
                  <c:v>4.03</c:v>
                </c:pt>
                <c:pt idx="2925">
                  <c:v>3.98</c:v>
                </c:pt>
                <c:pt idx="2926">
                  <c:v>4.14</c:v>
                </c:pt>
                <c:pt idx="2927">
                  <c:v>4.36</c:v>
                </c:pt>
                <c:pt idx="2928">
                  <c:v>4.4</c:v>
                </c:pt>
                <c:pt idx="2929">
                  <c:v>4.16</c:v>
                </c:pt>
                <c:pt idx="2930">
                  <c:v>4.21</c:v>
                </c:pt>
                <c:pt idx="2931">
                  <c:v>4.42</c:v>
                </c:pt>
                <c:pt idx="2932">
                  <c:v>4.54</c:v>
                </c:pt>
                <c:pt idx="2933">
                  <c:v>4.62</c:v>
                </c:pt>
                <c:pt idx="2934">
                  <c:v>4.43</c:v>
                </c:pt>
                <c:pt idx="2935">
                  <c:v>4.95</c:v>
                </c:pt>
                <c:pt idx="2936">
                  <c:v>5.02</c:v>
                </c:pt>
                <c:pt idx="2937">
                  <c:v>4.96</c:v>
                </c:pt>
                <c:pt idx="2938">
                  <c:v>5.31</c:v>
                </c:pt>
                <c:pt idx="2939">
                  <c:v>5.21</c:v>
                </c:pt>
                <c:pt idx="2940">
                  <c:v>5.48</c:v>
                </c:pt>
                <c:pt idx="2941">
                  <c:v>5.86</c:v>
                </c:pt>
                <c:pt idx="2942">
                  <c:v>5.69</c:v>
                </c:pt>
                <c:pt idx="2943">
                  <c:v>5.66</c:v>
                </c:pt>
                <c:pt idx="2944">
                  <c:v>5.43</c:v>
                </c:pt>
                <c:pt idx="2945">
                  <c:v>5.52</c:v>
                </c:pt>
                <c:pt idx="2946">
                  <c:v>5.65</c:v>
                </c:pt>
                <c:pt idx="2947">
                  <c:v>5.81</c:v>
                </c:pt>
                <c:pt idx="2948">
                  <c:v>5.87</c:v>
                </c:pt>
                <c:pt idx="2949">
                  <c:v>5.95</c:v>
                </c:pt>
                <c:pt idx="2950">
                  <c:v>5.67</c:v>
                </c:pt>
                <c:pt idx="2951">
                  <c:v>5.58</c:v>
                </c:pt>
                <c:pt idx="2952">
                  <c:v>5.89</c:v>
                </c:pt>
                <c:pt idx="2953">
                  <c:v>5.81</c:v>
                </c:pt>
                <c:pt idx="2954">
                  <c:v>5.81</c:v>
                </c:pt>
                <c:pt idx="2955">
                  <c:v>5.94</c:v>
                </c:pt>
                <c:pt idx="2956">
                  <c:v>5.81</c:v>
                </c:pt>
                <c:pt idx="2957">
                  <c:v>5.88</c:v>
                </c:pt>
                <c:pt idx="2958">
                  <c:v>5.9</c:v>
                </c:pt>
                <c:pt idx="2959">
                  <c:v>6.03</c:v>
                </c:pt>
                <c:pt idx="2960">
                  <c:v>6.24</c:v>
                </c:pt>
                <c:pt idx="2961">
                  <c:v>6.5</c:v>
                </c:pt>
                <c:pt idx="2962">
                  <c:v>6.41</c:v>
                </c:pt>
                <c:pt idx="2963">
                  <c:v>6.23</c:v>
                </c:pt>
                <c:pt idx="2964">
                  <c:v>6.15</c:v>
                </c:pt>
                <c:pt idx="2965">
                  <c:v>6.13</c:v>
                </c:pt>
                <c:pt idx="2966">
                  <c:v>5.92</c:v>
                </c:pt>
                <c:pt idx="2967">
                  <c:v>5.67</c:v>
                </c:pt>
                <c:pt idx="2968">
                  <c:v>5.41</c:v>
                </c:pt>
                <c:pt idx="2969">
                  <c:v>5.74</c:v>
                </c:pt>
                <c:pt idx="2970">
                  <c:v>5.55</c:v>
                </c:pt>
                <c:pt idx="2971">
                  <c:v>5.9</c:v>
                </c:pt>
                <c:pt idx="2972">
                  <c:v>5.58</c:v>
                </c:pt>
                <c:pt idx="2973">
                  <c:v>5.48</c:v>
                </c:pt>
                <c:pt idx="2974">
                  <c:v>5.51</c:v>
                </c:pt>
                <c:pt idx="2975">
                  <c:v>5.39</c:v>
                </c:pt>
                <c:pt idx="2976">
                  <c:v>5.34</c:v>
                </c:pt>
                <c:pt idx="2977">
                  <c:v>5.0</c:v>
                </c:pt>
                <c:pt idx="2978">
                  <c:v>4.74</c:v>
                </c:pt>
                <c:pt idx="2979">
                  <c:v>4.56</c:v>
                </c:pt>
                <c:pt idx="2980">
                  <c:v>4.58</c:v>
                </c:pt>
                <c:pt idx="2981">
                  <c:v>4.46</c:v>
                </c:pt>
                <c:pt idx="2982">
                  <c:v>4.3</c:v>
                </c:pt>
                <c:pt idx="2983">
                  <c:v>4.37</c:v>
                </c:pt>
                <c:pt idx="2984">
                  <c:v>4.5</c:v>
                </c:pt>
                <c:pt idx="2985">
                  <c:v>4.3</c:v>
                </c:pt>
                <c:pt idx="2986">
                  <c:v>4.61</c:v>
                </c:pt>
                <c:pt idx="2987">
                  <c:v>4.46</c:v>
                </c:pt>
                <c:pt idx="2988">
                  <c:v>4.87</c:v>
                </c:pt>
                <c:pt idx="2989">
                  <c:v>4.79</c:v>
                </c:pt>
                <c:pt idx="2990">
                  <c:v>5.01</c:v>
                </c:pt>
                <c:pt idx="2991">
                  <c:v>4.84</c:v>
                </c:pt>
                <c:pt idx="2992">
                  <c:v>4.93</c:v>
                </c:pt>
                <c:pt idx="2993">
                  <c:v>5.09</c:v>
                </c:pt>
                <c:pt idx="2994">
                  <c:v>5.25</c:v>
                </c:pt>
                <c:pt idx="2995">
                  <c:v>5.82</c:v>
                </c:pt>
                <c:pt idx="2996">
                  <c:v>6.09</c:v>
                </c:pt>
                <c:pt idx="2997">
                  <c:v>6.24</c:v>
                </c:pt>
                <c:pt idx="2998">
                  <c:v>6.34</c:v>
                </c:pt>
                <c:pt idx="2999">
                  <c:v>6.34</c:v>
                </c:pt>
                <c:pt idx="3000">
                  <c:v>6.37</c:v>
                </c:pt>
                <c:pt idx="3001">
                  <c:v>6.57</c:v>
                </c:pt>
                <c:pt idx="3002">
                  <c:v>6.14</c:v>
                </c:pt>
                <c:pt idx="3003">
                  <c:v>5.44</c:v>
                </c:pt>
                <c:pt idx="3004">
                  <c:v>5.73</c:v>
                </c:pt>
                <c:pt idx="3005">
                  <c:v>5.3</c:v>
                </c:pt>
                <c:pt idx="3006">
                  <c:v>5.05</c:v>
                </c:pt>
                <c:pt idx="3007">
                  <c:v>5.28</c:v>
                </c:pt>
                <c:pt idx="3008">
                  <c:v>5.52</c:v>
                </c:pt>
                <c:pt idx="3009">
                  <c:v>5.53</c:v>
                </c:pt>
                <c:pt idx="3010">
                  <c:v>5.05</c:v>
                </c:pt>
                <c:pt idx="3011">
                  <c:v>5.05</c:v>
                </c:pt>
                <c:pt idx="3012">
                  <c:v>4.7</c:v>
                </c:pt>
                <c:pt idx="3013">
                  <c:v>5.0</c:v>
                </c:pt>
                <c:pt idx="3014">
                  <c:v>4.84</c:v>
                </c:pt>
                <c:pt idx="3015">
                  <c:v>5.2</c:v>
                </c:pt>
                <c:pt idx="3016">
                  <c:v>5.43</c:v>
                </c:pt>
                <c:pt idx="3017">
                  <c:v>5.33</c:v>
                </c:pt>
                <c:pt idx="3018">
                  <c:v>5.09</c:v>
                </c:pt>
                <c:pt idx="3019">
                  <c:v>4.98</c:v>
                </c:pt>
                <c:pt idx="3020">
                  <c:v>5.2</c:v>
                </c:pt>
                <c:pt idx="3021">
                  <c:v>4.92</c:v>
                </c:pt>
                <c:pt idx="3022">
                  <c:v>5.17</c:v>
                </c:pt>
                <c:pt idx="3023">
                  <c:v>5.36</c:v>
                </c:pt>
                <c:pt idx="3024">
                  <c:v>5.28</c:v>
                </c:pt>
                <c:pt idx="3025">
                  <c:v>5.23</c:v>
                </c:pt>
                <c:pt idx="3026">
                  <c:v>5.16</c:v>
                </c:pt>
                <c:pt idx="3027">
                  <c:v>5.1</c:v>
                </c:pt>
                <c:pt idx="3028">
                  <c:v>5.17</c:v>
                </c:pt>
                <c:pt idx="3029">
                  <c:v>5.22</c:v>
                </c:pt>
                <c:pt idx="3030">
                  <c:v>5.29</c:v>
                </c:pt>
                <c:pt idx="3031">
                  <c:v>5.12</c:v>
                </c:pt>
                <c:pt idx="3032">
                  <c:v>4.9</c:v>
                </c:pt>
                <c:pt idx="3033">
                  <c:v>5.13</c:v>
                </c:pt>
                <c:pt idx="3034">
                  <c:v>5.07</c:v>
                </c:pt>
                <c:pt idx="3035">
                  <c:v>4.94</c:v>
                </c:pt>
                <c:pt idx="3036">
                  <c:v>4.98</c:v>
                </c:pt>
                <c:pt idx="3037">
                  <c:v>5.09</c:v>
                </c:pt>
                <c:pt idx="3038">
                  <c:v>5.05</c:v>
                </c:pt>
                <c:pt idx="3039">
                  <c:v>5.07</c:v>
                </c:pt>
                <c:pt idx="3040">
                  <c:v>5.35</c:v>
                </c:pt>
                <c:pt idx="3041">
                  <c:v>5.39</c:v>
                </c:pt>
                <c:pt idx="3042">
                  <c:v>5.2</c:v>
                </c:pt>
                <c:pt idx="3043">
                  <c:v>5.24</c:v>
                </c:pt>
                <c:pt idx="3044">
                  <c:v>5.91</c:v>
                </c:pt>
                <c:pt idx="3045">
                  <c:v>5.47</c:v>
                </c:pt>
                <c:pt idx="3046">
                  <c:v>5.6</c:v>
                </c:pt>
                <c:pt idx="3047">
                  <c:v>5.49</c:v>
                </c:pt>
                <c:pt idx="3048">
                  <c:v>5.38</c:v>
                </c:pt>
                <c:pt idx="3049">
                  <c:v>5.24</c:v>
                </c:pt>
                <c:pt idx="3050">
                  <c:v>5.13</c:v>
                </c:pt>
                <c:pt idx="3051">
                  <c:v>5.17</c:v>
                </c:pt>
                <c:pt idx="3052">
                  <c:v>5.16</c:v>
                </c:pt>
                <c:pt idx="3053">
                  <c:v>5.11</c:v>
                </c:pt>
                <c:pt idx="3054">
                  <c:v>5.2</c:v>
                </c:pt>
                <c:pt idx="3055">
                  <c:v>5.15</c:v>
                </c:pt>
                <c:pt idx="3056">
                  <c:v>5.14</c:v>
                </c:pt>
                <c:pt idx="3057">
                  <c:v>4.99</c:v>
                </c:pt>
                <c:pt idx="3058">
                  <c:v>4.94</c:v>
                </c:pt>
                <c:pt idx="3059">
                  <c:v>4.97</c:v>
                </c:pt>
                <c:pt idx="3060">
                  <c:v>4.98</c:v>
                </c:pt>
                <c:pt idx="3061">
                  <c:v>4.769999999999999</c:v>
                </c:pt>
                <c:pt idx="3062">
                  <c:v>4.63</c:v>
                </c:pt>
                <c:pt idx="3063">
                  <c:v>4.74</c:v>
                </c:pt>
                <c:pt idx="3064">
                  <c:v>4.76</c:v>
                </c:pt>
                <c:pt idx="3065">
                  <c:v>4.92</c:v>
                </c:pt>
                <c:pt idx="3066">
                  <c:v>4.69</c:v>
                </c:pt>
                <c:pt idx="3067">
                  <c:v>4.87</c:v>
                </c:pt>
                <c:pt idx="3068">
                  <c:v>4.65</c:v>
                </c:pt>
                <c:pt idx="3069">
                  <c:v>4.82</c:v>
                </c:pt>
                <c:pt idx="3070">
                  <c:v>5.06</c:v>
                </c:pt>
                <c:pt idx="3071">
                  <c:v>4.89</c:v>
                </c:pt>
                <c:pt idx="3072">
                  <c:v>4.79</c:v>
                </c:pt>
                <c:pt idx="3073">
                  <c:v>4.87</c:v>
                </c:pt>
                <c:pt idx="3074">
                  <c:v>4.93</c:v>
                </c:pt>
                <c:pt idx="3075">
                  <c:v>4.95</c:v>
                </c:pt>
                <c:pt idx="3076">
                  <c:v>4.95</c:v>
                </c:pt>
                <c:pt idx="3077">
                  <c:v>4.86</c:v>
                </c:pt>
                <c:pt idx="3078">
                  <c:v>4.83</c:v>
                </c:pt>
                <c:pt idx="3079">
                  <c:v>4.75</c:v>
                </c:pt>
                <c:pt idx="3080">
                  <c:v>4.57</c:v>
                </c:pt>
                <c:pt idx="3081">
                  <c:v>4.64</c:v>
                </c:pt>
                <c:pt idx="3082">
                  <c:v>4.5</c:v>
                </c:pt>
                <c:pt idx="3083">
                  <c:v>4.61</c:v>
                </c:pt>
                <c:pt idx="3084">
                  <c:v>4.55</c:v>
                </c:pt>
                <c:pt idx="3085">
                  <c:v>4.57</c:v>
                </c:pt>
                <c:pt idx="3086">
                  <c:v>4.57</c:v>
                </c:pt>
                <c:pt idx="3087">
                  <c:v>4.45</c:v>
                </c:pt>
                <c:pt idx="3088">
                  <c:v>4.4</c:v>
                </c:pt>
                <c:pt idx="3089">
                  <c:v>4.52</c:v>
                </c:pt>
                <c:pt idx="3090">
                  <c:v>4.58</c:v>
                </c:pt>
                <c:pt idx="3091">
                  <c:v>4.42</c:v>
                </c:pt>
                <c:pt idx="3092">
                  <c:v>4.52</c:v>
                </c:pt>
                <c:pt idx="3093">
                  <c:v>4.45</c:v>
                </c:pt>
                <c:pt idx="3094">
                  <c:v>4.35</c:v>
                </c:pt>
                <c:pt idx="3095">
                  <c:v>4.46</c:v>
                </c:pt>
                <c:pt idx="3096">
                  <c:v>4.39</c:v>
                </c:pt>
                <c:pt idx="3097">
                  <c:v>4.54</c:v>
                </c:pt>
                <c:pt idx="3098">
                  <c:v>4.58</c:v>
                </c:pt>
                <c:pt idx="3099">
                  <c:v>4.76</c:v>
                </c:pt>
                <c:pt idx="3100">
                  <c:v>4.85</c:v>
                </c:pt>
                <c:pt idx="3101">
                  <c:v>4.91</c:v>
                </c:pt>
                <c:pt idx="3102">
                  <c:v>4.75</c:v>
                </c:pt>
                <c:pt idx="3103">
                  <c:v>4.91</c:v>
                </c:pt>
                <c:pt idx="3104">
                  <c:v>4.98</c:v>
                </c:pt>
                <c:pt idx="3105">
                  <c:v>5.19</c:v>
                </c:pt>
                <c:pt idx="3106">
                  <c:v>5.17</c:v>
                </c:pt>
                <c:pt idx="3107">
                  <c:v>5.14</c:v>
                </c:pt>
                <c:pt idx="3108">
                  <c:v>4.98</c:v>
                </c:pt>
                <c:pt idx="3109">
                  <c:v>5.08</c:v>
                </c:pt>
                <c:pt idx="3110">
                  <c:v>5.16</c:v>
                </c:pt>
                <c:pt idx="3111">
                  <c:v>5.17</c:v>
                </c:pt>
                <c:pt idx="3112">
                  <c:v>4.97</c:v>
                </c:pt>
                <c:pt idx="3113">
                  <c:v>4.88</c:v>
                </c:pt>
                <c:pt idx="3114">
                  <c:v>5.05</c:v>
                </c:pt>
                <c:pt idx="3115">
                  <c:v>5.04</c:v>
                </c:pt>
                <c:pt idx="3116">
                  <c:v>4.92</c:v>
                </c:pt>
                <c:pt idx="3117">
                  <c:v>5.01</c:v>
                </c:pt>
                <c:pt idx="3118">
                  <c:v>4.94</c:v>
                </c:pt>
                <c:pt idx="3119">
                  <c:v>4.96</c:v>
                </c:pt>
                <c:pt idx="3120">
                  <c:v>4.88</c:v>
                </c:pt>
                <c:pt idx="3121">
                  <c:v>4.93</c:v>
                </c:pt>
                <c:pt idx="3122">
                  <c:v>4.95</c:v>
                </c:pt>
                <c:pt idx="3123">
                  <c:v>4.88</c:v>
                </c:pt>
                <c:pt idx="3124">
                  <c:v>4.86</c:v>
                </c:pt>
                <c:pt idx="3125">
                  <c:v>4.87</c:v>
                </c:pt>
                <c:pt idx="3126">
                  <c:v>4.78</c:v>
                </c:pt>
                <c:pt idx="3127">
                  <c:v>4.94</c:v>
                </c:pt>
                <c:pt idx="3128">
                  <c:v>4.94</c:v>
                </c:pt>
                <c:pt idx="3129">
                  <c:v>5.07</c:v>
                </c:pt>
                <c:pt idx="3130">
                  <c:v>5.03</c:v>
                </c:pt>
                <c:pt idx="3131">
                  <c:v>5.14</c:v>
                </c:pt>
                <c:pt idx="3132">
                  <c:v>5.12</c:v>
                </c:pt>
                <c:pt idx="3133">
                  <c:v>5.04</c:v>
                </c:pt>
                <c:pt idx="3134">
                  <c:v>5.24</c:v>
                </c:pt>
                <c:pt idx="3135">
                  <c:v>5.34</c:v>
                </c:pt>
                <c:pt idx="3136">
                  <c:v>5.4</c:v>
                </c:pt>
                <c:pt idx="3137">
                  <c:v>5.33</c:v>
                </c:pt>
                <c:pt idx="3138">
                  <c:v>5.48</c:v>
                </c:pt>
                <c:pt idx="3139">
                  <c:v>5.36</c:v>
                </c:pt>
                <c:pt idx="3140">
                  <c:v>5.42</c:v>
                </c:pt>
                <c:pt idx="3141">
                  <c:v>5.44</c:v>
                </c:pt>
                <c:pt idx="3142">
                  <c:v>5.46</c:v>
                </c:pt>
                <c:pt idx="3143">
                  <c:v>5.39</c:v>
                </c:pt>
                <c:pt idx="3144">
                  <c:v>5.3</c:v>
                </c:pt>
                <c:pt idx="3145">
                  <c:v>5.09</c:v>
                </c:pt>
                <c:pt idx="3146">
                  <c:v>5.14</c:v>
                </c:pt>
                <c:pt idx="3147">
                  <c:v>5.16</c:v>
                </c:pt>
                <c:pt idx="3148">
                  <c:v>5.25</c:v>
                </c:pt>
                <c:pt idx="3149">
                  <c:v>5.14</c:v>
                </c:pt>
                <c:pt idx="3150">
                  <c:v>5.18</c:v>
                </c:pt>
                <c:pt idx="3151">
                  <c:v>5.23</c:v>
                </c:pt>
                <c:pt idx="3152">
                  <c:v>5.3</c:v>
                </c:pt>
                <c:pt idx="3153">
                  <c:v>5.43</c:v>
                </c:pt>
                <c:pt idx="3154">
                  <c:v>5.43</c:v>
                </c:pt>
                <c:pt idx="3155">
                  <c:v>5.35</c:v>
                </c:pt>
                <c:pt idx="3156">
                  <c:v>5.27</c:v>
                </c:pt>
                <c:pt idx="3157">
                  <c:v>5.27</c:v>
                </c:pt>
                <c:pt idx="3158">
                  <c:v>5.37</c:v>
                </c:pt>
                <c:pt idx="3159">
                  <c:v>5.37</c:v>
                </c:pt>
                <c:pt idx="3160">
                  <c:v>5.39</c:v>
                </c:pt>
                <c:pt idx="3161">
                  <c:v>5.52</c:v>
                </c:pt>
                <c:pt idx="3162">
                  <c:v>5.53</c:v>
                </c:pt>
                <c:pt idx="3163">
                  <c:v>5.8</c:v>
                </c:pt>
                <c:pt idx="3164">
                  <c:v>5.81</c:v>
                </c:pt>
                <c:pt idx="3165">
                  <c:v>5.82</c:v>
                </c:pt>
                <c:pt idx="3166">
                  <c:v>5.75</c:v>
                </c:pt>
                <c:pt idx="3167">
                  <c:v>5.78</c:v>
                </c:pt>
                <c:pt idx="3168">
                  <c:v>5.95</c:v>
                </c:pt>
                <c:pt idx="3169">
                  <c:v>5.95</c:v>
                </c:pt>
                <c:pt idx="3170">
                  <c:v>6.09</c:v>
                </c:pt>
                <c:pt idx="3171">
                  <c:v>6.1</c:v>
                </c:pt>
                <c:pt idx="3172">
                  <c:v>6.04</c:v>
                </c:pt>
                <c:pt idx="3173">
                  <c:v>6.03</c:v>
                </c:pt>
                <c:pt idx="3174">
                  <c:v>5.94</c:v>
                </c:pt>
                <c:pt idx="3175">
                  <c:v>5.83</c:v>
                </c:pt>
                <c:pt idx="3176">
                  <c:v>5.92</c:v>
                </c:pt>
                <c:pt idx="3177">
                  <c:v>6.5</c:v>
                </c:pt>
                <c:pt idx="3178">
                  <c:v>6.7</c:v>
                </c:pt>
                <c:pt idx="3179">
                  <c:v>6.9</c:v>
                </c:pt>
                <c:pt idx="3180">
                  <c:v>7.07</c:v>
                </c:pt>
                <c:pt idx="3181">
                  <c:v>6.88</c:v>
                </c:pt>
                <c:pt idx="3182">
                  <c:v>6.87</c:v>
                </c:pt>
                <c:pt idx="3183">
                  <c:v>7.1</c:v>
                </c:pt>
                <c:pt idx="3184">
                  <c:v>7.1</c:v>
                </c:pt>
                <c:pt idx="3185">
                  <c:v>6.95</c:v>
                </c:pt>
                <c:pt idx="3186">
                  <c:v>6.73</c:v>
                </c:pt>
                <c:pt idx="3187">
                  <c:v>7.03</c:v>
                </c:pt>
                <c:pt idx="3188">
                  <c:v>6.91</c:v>
                </c:pt>
                <c:pt idx="3189">
                  <c:v>6.56</c:v>
                </c:pt>
                <c:pt idx="3190">
                  <c:v>6.65</c:v>
                </c:pt>
                <c:pt idx="3191">
                  <c:v>7.28</c:v>
                </c:pt>
                <c:pt idx="3192">
                  <c:v>6.98</c:v>
                </c:pt>
                <c:pt idx="3193">
                  <c:v>6.93</c:v>
                </c:pt>
                <c:pt idx="3194">
                  <c:v>6.96</c:v>
                </c:pt>
                <c:pt idx="3195">
                  <c:v>7.07</c:v>
                </c:pt>
                <c:pt idx="3196">
                  <c:v>6.94</c:v>
                </c:pt>
                <c:pt idx="3197">
                  <c:v>7.0</c:v>
                </c:pt>
                <c:pt idx="3198">
                  <c:v>6.9</c:v>
                </c:pt>
                <c:pt idx="3199">
                  <c:v>6.89</c:v>
                </c:pt>
                <c:pt idx="3200">
                  <c:v>7.0</c:v>
                </c:pt>
                <c:pt idx="3201">
                  <c:v>6.96</c:v>
                </c:pt>
                <c:pt idx="3202">
                  <c:v>7.39</c:v>
                </c:pt>
                <c:pt idx="3203">
                  <c:v>7.38</c:v>
                </c:pt>
                <c:pt idx="3204">
                  <c:v>7.41</c:v>
                </c:pt>
                <c:pt idx="3205">
                  <c:v>7.32</c:v>
                </c:pt>
                <c:pt idx="3206">
                  <c:v>7.36</c:v>
                </c:pt>
                <c:pt idx="3207">
                  <c:v>7.42</c:v>
                </c:pt>
                <c:pt idx="3208">
                  <c:v>7.81</c:v>
                </c:pt>
                <c:pt idx="3209">
                  <c:v>7.65</c:v>
                </c:pt>
                <c:pt idx="3210">
                  <c:v>7.57</c:v>
                </c:pt>
                <c:pt idx="3211">
                  <c:v>7.44</c:v>
                </c:pt>
                <c:pt idx="3212">
                  <c:v>7.47</c:v>
                </c:pt>
                <c:pt idx="3213">
                  <c:v>7.4</c:v>
                </c:pt>
                <c:pt idx="3214">
                  <c:v>7.2</c:v>
                </c:pt>
                <c:pt idx="3215">
                  <c:v>7.17</c:v>
                </c:pt>
                <c:pt idx="3216">
                  <c:v>7.14</c:v>
                </c:pt>
                <c:pt idx="3217">
                  <c:v>7.37</c:v>
                </c:pt>
                <c:pt idx="3218">
                  <c:v>7.51</c:v>
                </c:pt>
                <c:pt idx="3219">
                  <c:v>7.66</c:v>
                </c:pt>
                <c:pt idx="3220">
                  <c:v>7.88</c:v>
                </c:pt>
                <c:pt idx="3221">
                  <c:v>7.92</c:v>
                </c:pt>
                <c:pt idx="3222">
                  <c:v>7.75</c:v>
                </c:pt>
                <c:pt idx="3223">
                  <c:v>7.72</c:v>
                </c:pt>
                <c:pt idx="3224">
                  <c:v>7.55</c:v>
                </c:pt>
                <c:pt idx="3225">
                  <c:v>7.4</c:v>
                </c:pt>
                <c:pt idx="3226">
                  <c:v>7.35</c:v>
                </c:pt>
                <c:pt idx="3227">
                  <c:v>7.39</c:v>
                </c:pt>
                <c:pt idx="3228">
                  <c:v>7.69</c:v>
                </c:pt>
                <c:pt idx="3229">
                  <c:v>7.5</c:v>
                </c:pt>
                <c:pt idx="3230">
                  <c:v>7.48</c:v>
                </c:pt>
                <c:pt idx="3231">
                  <c:v>7.44</c:v>
                </c:pt>
                <c:pt idx="3232">
                  <c:v>7.39</c:v>
                </c:pt>
                <c:pt idx="3233">
                  <c:v>7.37</c:v>
                </c:pt>
                <c:pt idx="3234">
                  <c:v>7.66</c:v>
                </c:pt>
                <c:pt idx="3235">
                  <c:v>7.769999999999999</c:v>
                </c:pt>
                <c:pt idx="3236">
                  <c:v>7.7</c:v>
                </c:pt>
                <c:pt idx="3237">
                  <c:v>7.59</c:v>
                </c:pt>
                <c:pt idx="3238">
                  <c:v>7.7</c:v>
                </c:pt>
                <c:pt idx="3239">
                  <c:v>7.53</c:v>
                </c:pt>
                <c:pt idx="3240">
                  <c:v>7.68</c:v>
                </c:pt>
                <c:pt idx="3241">
                  <c:v>7.55</c:v>
                </c:pt>
                <c:pt idx="3242">
                  <c:v>7.43</c:v>
                </c:pt>
                <c:pt idx="3243">
                  <c:v>7.27</c:v>
                </c:pt>
                <c:pt idx="3244">
                  <c:v>7.35</c:v>
                </c:pt>
                <c:pt idx="3245">
                  <c:v>7.14</c:v>
                </c:pt>
                <c:pt idx="3246">
                  <c:v>7.2</c:v>
                </c:pt>
                <c:pt idx="3247">
                  <c:v>7.14</c:v>
                </c:pt>
                <c:pt idx="3248">
                  <c:v>7.07</c:v>
                </c:pt>
                <c:pt idx="3249">
                  <c:v>7.09</c:v>
                </c:pt>
                <c:pt idx="3250">
                  <c:v>7.18</c:v>
                </c:pt>
                <c:pt idx="3251">
                  <c:v>7.39</c:v>
                </c:pt>
                <c:pt idx="3252">
                  <c:v>7.54</c:v>
                </c:pt>
                <c:pt idx="3253">
                  <c:v>7.81</c:v>
                </c:pt>
                <c:pt idx="3254">
                  <c:v>8.02</c:v>
                </c:pt>
                <c:pt idx="3255">
                  <c:v>8.19</c:v>
                </c:pt>
                <c:pt idx="3256">
                  <c:v>8.19</c:v>
                </c:pt>
                <c:pt idx="3257">
                  <c:v>8.17</c:v>
                </c:pt>
                <c:pt idx="3258">
                  <c:v>8.210000000000001</c:v>
                </c:pt>
                <c:pt idx="3259">
                  <c:v>8.18</c:v>
                </c:pt>
                <c:pt idx="3260">
                  <c:v>7.81</c:v>
                </c:pt>
                <c:pt idx="3261">
                  <c:v>7.83</c:v>
                </c:pt>
                <c:pt idx="3262">
                  <c:v>7.769999999999999</c:v>
                </c:pt>
                <c:pt idx="3263">
                  <c:v>7.78</c:v>
                </c:pt>
                <c:pt idx="3264">
                  <c:v>7.66</c:v>
                </c:pt>
                <c:pt idx="3265">
                  <c:v>7.78</c:v>
                </c:pt>
                <c:pt idx="3266">
                  <c:v>7.89</c:v>
                </c:pt>
                <c:pt idx="3267">
                  <c:v>7.82</c:v>
                </c:pt>
                <c:pt idx="3268">
                  <c:v>7.86</c:v>
                </c:pt>
                <c:pt idx="3269">
                  <c:v>7.8</c:v>
                </c:pt>
                <c:pt idx="3270">
                  <c:v>8.05</c:v>
                </c:pt>
                <c:pt idx="3271">
                  <c:v>8.18</c:v>
                </c:pt>
                <c:pt idx="3272">
                  <c:v>8.49</c:v>
                </c:pt>
                <c:pt idx="3273">
                  <c:v>8.76</c:v>
                </c:pt>
                <c:pt idx="3274">
                  <c:v>8.75</c:v>
                </c:pt>
                <c:pt idx="3275">
                  <c:v>9.01</c:v>
                </c:pt>
                <c:pt idx="3276">
                  <c:v>9.46</c:v>
                </c:pt>
                <c:pt idx="3277">
                  <c:v>9.24</c:v>
                </c:pt>
                <c:pt idx="3278">
                  <c:v>9.09</c:v>
                </c:pt>
                <c:pt idx="3279">
                  <c:v>9.0</c:v>
                </c:pt>
                <c:pt idx="3280">
                  <c:v>8.88</c:v>
                </c:pt>
                <c:pt idx="3281">
                  <c:v>9.28</c:v>
                </c:pt>
                <c:pt idx="3282">
                  <c:v>9.27</c:v>
                </c:pt>
                <c:pt idx="3283">
                  <c:v>8.96</c:v>
                </c:pt>
                <c:pt idx="3284">
                  <c:v>9.07</c:v>
                </c:pt>
                <c:pt idx="3285">
                  <c:v>8.8</c:v>
                </c:pt>
                <c:pt idx="3286">
                  <c:v>8.99</c:v>
                </c:pt>
                <c:pt idx="3287">
                  <c:v>9.12</c:v>
                </c:pt>
                <c:pt idx="3288">
                  <c:v>9.23</c:v>
                </c:pt>
                <c:pt idx="3289">
                  <c:v>9.48</c:v>
                </c:pt>
                <c:pt idx="3290">
                  <c:v>9.9</c:v>
                </c:pt>
                <c:pt idx="3291">
                  <c:v>9.6</c:v>
                </c:pt>
                <c:pt idx="3292">
                  <c:v>9.54</c:v>
                </c:pt>
                <c:pt idx="3293">
                  <c:v>9.52</c:v>
                </c:pt>
                <c:pt idx="3294">
                  <c:v>9.88</c:v>
                </c:pt>
                <c:pt idx="3295">
                  <c:v>9.720000000000001</c:v>
                </c:pt>
                <c:pt idx="3296">
                  <c:v>9.56</c:v>
                </c:pt>
                <c:pt idx="3297">
                  <c:v>9.720000000000001</c:v>
                </c:pt>
                <c:pt idx="3298">
                  <c:v>9.81</c:v>
                </c:pt>
                <c:pt idx="3299">
                  <c:v>9.630000000000001</c:v>
                </c:pt>
                <c:pt idx="3300">
                  <c:v>10.15</c:v>
                </c:pt>
                <c:pt idx="3301">
                  <c:v>10.1</c:v>
                </c:pt>
                <c:pt idx="3302">
                  <c:v>9.99</c:v>
                </c:pt>
                <c:pt idx="3303">
                  <c:v>10.14</c:v>
                </c:pt>
                <c:pt idx="3304">
                  <c:v>10.36</c:v>
                </c:pt>
                <c:pt idx="3305">
                  <c:v>10.47</c:v>
                </c:pt>
                <c:pt idx="3306">
                  <c:v>10.64</c:v>
                </c:pt>
                <c:pt idx="3307">
                  <c:v>11.12</c:v>
                </c:pt>
                <c:pt idx="3308">
                  <c:v>11.12</c:v>
                </c:pt>
                <c:pt idx="3309">
                  <c:v>11.08</c:v>
                </c:pt>
                <c:pt idx="3310">
                  <c:v>11.4</c:v>
                </c:pt>
                <c:pt idx="3311">
                  <c:v>11.18</c:v>
                </c:pt>
                <c:pt idx="3312">
                  <c:v>11.19</c:v>
                </c:pt>
                <c:pt idx="3313">
                  <c:v>11.17</c:v>
                </c:pt>
                <c:pt idx="3314">
                  <c:v>11.06</c:v>
                </c:pt>
                <c:pt idx="3315">
                  <c:v>11.55</c:v>
                </c:pt>
                <c:pt idx="3316">
                  <c:v>12.65</c:v>
                </c:pt>
                <c:pt idx="3317">
                  <c:v>12.34</c:v>
                </c:pt>
                <c:pt idx="3318">
                  <c:v>12.61</c:v>
                </c:pt>
                <c:pt idx="3319">
                  <c:v>12.99</c:v>
                </c:pt>
                <c:pt idx="3320">
                  <c:v>13.68</c:v>
                </c:pt>
                <c:pt idx="3321">
                  <c:v>12.99</c:v>
                </c:pt>
                <c:pt idx="3322">
                  <c:v>13.28</c:v>
                </c:pt>
                <c:pt idx="3323">
                  <c:v>13.28</c:v>
                </c:pt>
                <c:pt idx="3324">
                  <c:v>13.3</c:v>
                </c:pt>
                <c:pt idx="3325">
                  <c:v>13.06</c:v>
                </c:pt>
                <c:pt idx="3326">
                  <c:v>12.64</c:v>
                </c:pt>
                <c:pt idx="3327">
                  <c:v>12.99</c:v>
                </c:pt>
                <c:pt idx="3328">
                  <c:v>13.33</c:v>
                </c:pt>
                <c:pt idx="3329">
                  <c:v>13.38</c:v>
                </c:pt>
                <c:pt idx="3330">
                  <c:v>13.43</c:v>
                </c:pt>
                <c:pt idx="3331">
                  <c:v>13.59</c:v>
                </c:pt>
                <c:pt idx="3332">
                  <c:v>13.94</c:v>
                </c:pt>
                <c:pt idx="3333">
                  <c:v>14.0</c:v>
                </c:pt>
                <c:pt idx="3334">
                  <c:v>13.74</c:v>
                </c:pt>
                <c:pt idx="3335">
                  <c:v>13.89</c:v>
                </c:pt>
                <c:pt idx="3336">
                  <c:v>13.46</c:v>
                </c:pt>
                <c:pt idx="3337">
                  <c:v>13.05</c:v>
                </c:pt>
                <c:pt idx="3338">
                  <c:v>12.89</c:v>
                </c:pt>
                <c:pt idx="3339">
                  <c:v>13.23</c:v>
                </c:pt>
                <c:pt idx="3340">
                  <c:v>13.26</c:v>
                </c:pt>
                <c:pt idx="3341">
                  <c:v>13.49</c:v>
                </c:pt>
                <c:pt idx="3342">
                  <c:v>13.56</c:v>
                </c:pt>
                <c:pt idx="3343">
                  <c:v>13.59</c:v>
                </c:pt>
                <c:pt idx="3344">
                  <c:v>13.39</c:v>
                </c:pt>
                <c:pt idx="3345">
                  <c:v>13.06</c:v>
                </c:pt>
                <c:pt idx="3346">
                  <c:v>12.96</c:v>
                </c:pt>
                <c:pt idx="3347">
                  <c:v>13.02</c:v>
                </c:pt>
                <c:pt idx="3348">
                  <c:v>13.62</c:v>
                </c:pt>
                <c:pt idx="3349">
                  <c:v>13.6</c:v>
                </c:pt>
                <c:pt idx="3350">
                  <c:v>14.0</c:v>
                </c:pt>
                <c:pt idx="3351">
                  <c:v>14.61</c:v>
                </c:pt>
                <c:pt idx="3352">
                  <c:v>14.63</c:v>
                </c:pt>
                <c:pt idx="3353">
                  <c:v>14.64</c:v>
                </c:pt>
                <c:pt idx="3354">
                  <c:v>14.32</c:v>
                </c:pt>
                <c:pt idx="3355">
                  <c:v>15.18</c:v>
                </c:pt>
                <c:pt idx="3356">
                  <c:v>15.3</c:v>
                </c:pt>
                <c:pt idx="3357">
                  <c:v>15.25</c:v>
                </c:pt>
                <c:pt idx="3358">
                  <c:v>15.56</c:v>
                </c:pt>
                <c:pt idx="3359">
                  <c:v>15.95</c:v>
                </c:pt>
                <c:pt idx="3360">
                  <c:v>16.01</c:v>
                </c:pt>
                <c:pt idx="3361">
                  <c:v>16.29</c:v>
                </c:pt>
                <c:pt idx="3362">
                  <c:v>16.0</c:v>
                </c:pt>
                <c:pt idx="3363">
                  <c:v>16.31</c:v>
                </c:pt>
                <c:pt idx="3364">
                  <c:v>16.3</c:v>
                </c:pt>
                <c:pt idx="3365">
                  <c:v>15.84</c:v>
                </c:pt>
                <c:pt idx="3366">
                  <c:v>14.91</c:v>
                </c:pt>
                <c:pt idx="3367">
                  <c:v>15.29</c:v>
                </c:pt>
                <c:pt idx="3368">
                  <c:v>16.13</c:v>
                </c:pt>
                <c:pt idx="3369">
                  <c:v>15.77</c:v>
                </c:pt>
                <c:pt idx="3370">
                  <c:v>15.93</c:v>
                </c:pt>
                <c:pt idx="3371">
                  <c:v>16.0</c:v>
                </c:pt>
                <c:pt idx="3372">
                  <c:v>15.82</c:v>
                </c:pt>
                <c:pt idx="3373">
                  <c:v>15.49</c:v>
                </c:pt>
                <c:pt idx="3374">
                  <c:v>15.15</c:v>
                </c:pt>
                <c:pt idx="3375">
                  <c:v>15.31</c:v>
                </c:pt>
                <c:pt idx="3376">
                  <c:v>14.91</c:v>
                </c:pt>
                <c:pt idx="3377">
                  <c:v>14.53</c:v>
                </c:pt>
                <c:pt idx="3378">
                  <c:v>14.6</c:v>
                </c:pt>
                <c:pt idx="3379">
                  <c:v>14.24</c:v>
                </c:pt>
                <c:pt idx="3380">
                  <c:v>14.5</c:v>
                </c:pt>
                <c:pt idx="3381">
                  <c:v>14.81</c:v>
                </c:pt>
                <c:pt idx="3382">
                  <c:v>15.12</c:v>
                </c:pt>
                <c:pt idx="3383">
                  <c:v>15.03</c:v>
                </c:pt>
                <c:pt idx="3384">
                  <c:v>15.03</c:v>
                </c:pt>
                <c:pt idx="3385">
                  <c:v>15.26</c:v>
                </c:pt>
                <c:pt idx="3386">
                  <c:v>15.0</c:v>
                </c:pt>
                <c:pt idx="3387">
                  <c:v>14.99</c:v>
                </c:pt>
                <c:pt idx="3388">
                  <c:v>15.07</c:v>
                </c:pt>
                <c:pt idx="3389">
                  <c:v>15.1</c:v>
                </c:pt>
                <c:pt idx="3390">
                  <c:v>15.52</c:v>
                </c:pt>
                <c:pt idx="3391">
                  <c:v>15.68</c:v>
                </c:pt>
                <c:pt idx="3392">
                  <c:v>15.7</c:v>
                </c:pt>
                <c:pt idx="3393">
                  <c:v>16.0</c:v>
                </c:pt>
                <c:pt idx="3394">
                  <c:v>16.05</c:v>
                </c:pt>
                <c:pt idx="3395">
                  <c:v>16.32</c:v>
                </c:pt>
                <c:pt idx="3396">
                  <c:v>16.09</c:v>
                </c:pt>
                <c:pt idx="3397">
                  <c:v>16.06</c:v>
                </c:pt>
                <c:pt idx="3398">
                  <c:v>15.93</c:v>
                </c:pt>
                <c:pt idx="3399">
                  <c:v>16.08</c:v>
                </c:pt>
                <c:pt idx="3400">
                  <c:v>16.41</c:v>
                </c:pt>
                <c:pt idx="3401">
                  <c:v>16.86</c:v>
                </c:pt>
                <c:pt idx="3402">
                  <c:v>17.07</c:v>
                </c:pt>
                <c:pt idx="3403">
                  <c:v>17.39</c:v>
                </c:pt>
                <c:pt idx="3404">
                  <c:v>17.1</c:v>
                </c:pt>
                <c:pt idx="3405">
                  <c:v>17.34</c:v>
                </c:pt>
                <c:pt idx="3406">
                  <c:v>17.29</c:v>
                </c:pt>
                <c:pt idx="3407">
                  <c:v>17.12</c:v>
                </c:pt>
                <c:pt idx="3408">
                  <c:v>17.05</c:v>
                </c:pt>
                <c:pt idx="3409">
                  <c:v>17.4</c:v>
                </c:pt>
                <c:pt idx="3410">
                  <c:v>17.78</c:v>
                </c:pt>
                <c:pt idx="3411">
                  <c:v>17.64</c:v>
                </c:pt>
                <c:pt idx="3412">
                  <c:v>17.68</c:v>
                </c:pt>
                <c:pt idx="3413">
                  <c:v>17.57</c:v>
                </c:pt>
                <c:pt idx="3414">
                  <c:v>17.51</c:v>
                </c:pt>
                <c:pt idx="3415">
                  <c:v>17.4</c:v>
                </c:pt>
                <c:pt idx="3416">
                  <c:v>17.6</c:v>
                </c:pt>
                <c:pt idx="3417">
                  <c:v>17.89</c:v>
                </c:pt>
                <c:pt idx="3418">
                  <c:v>18.06</c:v>
                </c:pt>
                <c:pt idx="3419">
                  <c:v>18.16</c:v>
                </c:pt>
                <c:pt idx="3420">
                  <c:v>18.09</c:v>
                </c:pt>
                <c:pt idx="3421">
                  <c:v>17.99</c:v>
                </c:pt>
                <c:pt idx="3422">
                  <c:v>18.14</c:v>
                </c:pt>
                <c:pt idx="3423">
                  <c:v>18.49</c:v>
                </c:pt>
                <c:pt idx="3424">
                  <c:v>19.31</c:v>
                </c:pt>
                <c:pt idx="3425">
                  <c:v>19.8</c:v>
                </c:pt>
                <c:pt idx="3426" formatCode="#,##0.00">
                  <c:v>20.38</c:v>
                </c:pt>
                <c:pt idx="3427" formatCode="#,##0.00">
                  <c:v>20.69</c:v>
                </c:pt>
                <c:pt idx="3428" formatCode="#,##0.00">
                  <c:v>21.3</c:v>
                </c:pt>
                <c:pt idx="3429" formatCode="#,##0.00">
                  <c:v>20.69</c:v>
                </c:pt>
                <c:pt idx="3430" formatCode="#,##0.00">
                  <c:v>21.06</c:v>
                </c:pt>
                <c:pt idx="3431" formatCode="#,##0.00">
                  <c:v>21.16</c:v>
                </c:pt>
                <c:pt idx="3432" formatCode="#,##0.00">
                  <c:v>21.09</c:v>
                </c:pt>
                <c:pt idx="3433" formatCode="#,##0.00">
                  <c:v>20.17</c:v>
                </c:pt>
                <c:pt idx="3434" formatCode="#,##0.00">
                  <c:v>20.18</c:v>
                </c:pt>
                <c:pt idx="3435" formatCode="#,##0.00">
                  <c:v>20.37</c:v>
                </c:pt>
                <c:pt idx="3436" formatCode="#,##0.00">
                  <c:v>21.47</c:v>
                </c:pt>
                <c:pt idx="3437" formatCode="#,##0.00">
                  <c:v>23.22</c:v>
                </c:pt>
                <c:pt idx="3438" formatCode="#,##0.00">
                  <c:v>25.23</c:v>
                </c:pt>
                <c:pt idx="3439" formatCode="#,##0.00">
                  <c:v>24.18</c:v>
                </c:pt>
                <c:pt idx="3440" formatCode="#,##0.00">
                  <c:v>22.95</c:v>
                </c:pt>
                <c:pt idx="3441" formatCode="#,##0.00">
                  <c:v>18.9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E90-4B65-BFA8-A07A693E5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3293128"/>
        <c:axId val="2053289448"/>
      </c:lineChart>
      <c:dateAx>
        <c:axId val="2053293128"/>
        <c:scaling>
          <c:orientation val="minMax"/>
          <c:max val="43861.0"/>
          <c:min val="38353.0"/>
        </c:scaling>
        <c:delete val="0"/>
        <c:axPos val="b"/>
        <c:numFmt formatCode="yyyy" sourceLinked="0"/>
        <c:majorTickMark val="cross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289448"/>
        <c:crosses val="autoZero"/>
        <c:auto val="1"/>
        <c:lblOffset val="100"/>
        <c:baseTimeUnit val="days"/>
      </c:dateAx>
      <c:valAx>
        <c:axId val="205328944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minorGridlines>
          <c:spPr>
            <a:ln w="6350" cap="flat" cmpd="sng" algn="ctr">
              <a:solidFill>
                <a:schemeClr val="accent3">
                  <a:lumMod val="20000"/>
                  <a:lumOff val="80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EUA price [€/tonne]</a:t>
                </a:r>
              </a:p>
            </c:rich>
          </c:tx>
          <c:layout>
            <c:manualLayout>
              <c:xMode val="edge"/>
              <c:yMode val="edge"/>
              <c:x val="0.00203562340966921"/>
              <c:y val="0.0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293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B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676309601569572"/>
          <c:y val="0.0681333506742005"/>
          <c:w val="0.90189830398123"/>
          <c:h val="0.710345237660444"/>
        </c:manualLayout>
      </c:layout>
      <c:lineChart>
        <c:grouping val="standard"/>
        <c:varyColors val="0"/>
        <c:ser>
          <c:idx val="1"/>
          <c:order val="0"/>
          <c:tx>
            <c:strRef>
              <c:f>'Figure 1.2'!$C$9</c:f>
              <c:strCache>
                <c:ptCount val="1"/>
                <c:pt idx="0">
                  <c:v>Historic greenhouse gas emissions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27"/>
            <c:bubble3D val="0"/>
            <c:spPr>
              <a:ln w="19050" cap="rnd">
                <a:solidFill>
                  <a:schemeClr val="bg1">
                    <a:lumMod val="50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7-D3D5-4ACF-88FC-106FD071ACE2}"/>
              </c:ext>
            </c:extLst>
          </c:dPt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1.2'!$H$9:$BP$9</c:f>
              <c:numCache>
                <c:formatCode>#,##0</c:formatCode>
                <c:ptCount val="61"/>
                <c:pt idx="0">
                  <c:v>5719.571010000001</c:v>
                </c:pt>
                <c:pt idx="1">
                  <c:v>5620.120029999998</c:v>
                </c:pt>
                <c:pt idx="2">
                  <c:v>5449.73448</c:v>
                </c:pt>
                <c:pt idx="3">
                  <c:v>5353.79859</c:v>
                </c:pt>
                <c:pt idx="4">
                  <c:v>5327.914100000001</c:v>
                </c:pt>
                <c:pt idx="5">
                  <c:v>5386.73153</c:v>
                </c:pt>
                <c:pt idx="6">
                  <c:v>5499.66922</c:v>
                </c:pt>
                <c:pt idx="7">
                  <c:v>5403.1565</c:v>
                </c:pt>
                <c:pt idx="8">
                  <c:v>5364.14197</c:v>
                </c:pt>
                <c:pt idx="9">
                  <c:v>5264.00975</c:v>
                </c:pt>
                <c:pt idx="10">
                  <c:v>5277.711810000002</c:v>
                </c:pt>
                <c:pt idx="11">
                  <c:v>5333.73989</c:v>
                </c:pt>
                <c:pt idx="12">
                  <c:v>5286.1354</c:v>
                </c:pt>
                <c:pt idx="13">
                  <c:v>5374.19801</c:v>
                </c:pt>
                <c:pt idx="14">
                  <c:v>5381.53113</c:v>
                </c:pt>
                <c:pt idx="15">
                  <c:v>5351.2121</c:v>
                </c:pt>
                <c:pt idx="16">
                  <c:v>5344.123490000001</c:v>
                </c:pt>
                <c:pt idx="17">
                  <c:v>5300.72799</c:v>
                </c:pt>
                <c:pt idx="18">
                  <c:v>5183.99022</c:v>
                </c:pt>
                <c:pt idx="19">
                  <c:v>4803.52935</c:v>
                </c:pt>
                <c:pt idx="20">
                  <c:v>4909.06527</c:v>
                </c:pt>
                <c:pt idx="21">
                  <c:v>4754.81459</c:v>
                </c:pt>
                <c:pt idx="22">
                  <c:v>4690.09575</c:v>
                </c:pt>
                <c:pt idx="23">
                  <c:v>4596.363080000001</c:v>
                </c:pt>
                <c:pt idx="24">
                  <c:v>4427.323629999998</c:v>
                </c:pt>
                <c:pt idx="25">
                  <c:v>4460.499680000001</c:v>
                </c:pt>
                <c:pt idx="26">
                  <c:v>4440.77504</c:v>
                </c:pt>
                <c:pt idx="27">
                  <c:v>4466.494852603342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3D5-4ACF-88FC-106FD071ACE2}"/>
            </c:ext>
          </c:extLst>
        </c:ser>
        <c:ser>
          <c:idx val="2"/>
          <c:order val="1"/>
          <c:tx>
            <c:strRef>
              <c:f>'Figure 1.2'!$C$10</c:f>
              <c:strCache>
                <c:ptCount val="1"/>
                <c:pt idx="0">
                  <c:v>Projections "with existing measures" WEM</c:v>
                </c:pt>
              </c:strCache>
            </c:strRef>
          </c:tx>
          <c:spPr>
            <a:ln w="19050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3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40-D3D5-4ACF-88FC-106FD071ACE2}"/>
              </c:ext>
            </c:extLst>
          </c:dPt>
          <c:dPt>
            <c:idx val="4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D-D3D5-4ACF-88FC-106FD071ACE2}"/>
              </c:ext>
            </c:extLst>
          </c:dPt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1.2'!$H$10:$BP$10</c:f>
              <c:numCache>
                <c:formatCode>#,##0</c:formatCode>
                <c:ptCount val="61"/>
                <c:pt idx="25">
                  <c:v>4455.547149770916</c:v>
                </c:pt>
                <c:pt idx="26">
                  <c:v>4386.362473397298</c:v>
                </c:pt>
                <c:pt idx="27">
                  <c:v>4352.183925792532</c:v>
                </c:pt>
                <c:pt idx="28">
                  <c:v>4304.750762910885</c:v>
                </c:pt>
                <c:pt idx="29">
                  <c:v>4264.748136266077</c:v>
                </c:pt>
                <c:pt idx="30">
                  <c:v>4217.5338311867</c:v>
                </c:pt>
                <c:pt idx="31">
                  <c:v>4196.364699518914</c:v>
                </c:pt>
                <c:pt idx="32">
                  <c:v>4169.147921677972</c:v>
                </c:pt>
                <c:pt idx="33">
                  <c:v>4150.525646332927</c:v>
                </c:pt>
                <c:pt idx="34">
                  <c:v>4118.703116021952</c:v>
                </c:pt>
                <c:pt idx="35">
                  <c:v>4092.19130398131</c:v>
                </c:pt>
                <c:pt idx="36">
                  <c:v>4071.457311244132</c:v>
                </c:pt>
                <c:pt idx="37">
                  <c:v>4047.043872506105</c:v>
                </c:pt>
                <c:pt idx="38">
                  <c:v>4028.17085580735</c:v>
                </c:pt>
                <c:pt idx="39">
                  <c:v>4011.620524038813</c:v>
                </c:pt>
                <c:pt idx="40">
                  <c:v>3988.500732742186</c:v>
                </c:pt>
                <c:pt idx="41">
                  <c:v>3969.682014005994</c:v>
                </c:pt>
                <c:pt idx="42">
                  <c:v>3954.171149565448</c:v>
                </c:pt>
                <c:pt idx="43">
                  <c:v>3935.729480980779</c:v>
                </c:pt>
                <c:pt idx="44">
                  <c:v>3921.573769979912</c:v>
                </c:pt>
                <c:pt idx="45">
                  <c:v>3902.103079919902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3D5-4ACF-88FC-106FD071ACE2}"/>
            </c:ext>
          </c:extLst>
        </c:ser>
        <c:ser>
          <c:idx val="3"/>
          <c:order val="2"/>
          <c:tx>
            <c:strRef>
              <c:f>'Figure 1.2'!$C$11</c:f>
              <c:strCache>
                <c:ptCount val="1"/>
                <c:pt idx="0">
                  <c:v>Projections "with additional measures" WAM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30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F-D3D5-4ACF-88FC-106FD071ACE2}"/>
              </c:ext>
            </c:extLst>
          </c:dPt>
          <c:dPt>
            <c:idx val="40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E-D3D5-4ACF-88FC-106FD071ACE2}"/>
              </c:ext>
            </c:extLst>
          </c:dPt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1.2'!$H$11:$BP$11</c:f>
              <c:numCache>
                <c:formatCode>#,##0</c:formatCode>
                <c:ptCount val="61"/>
                <c:pt idx="25">
                  <c:v>4453.549975236338</c:v>
                </c:pt>
                <c:pt idx="26">
                  <c:v>4380.08113832071</c:v>
                </c:pt>
                <c:pt idx="27">
                  <c:v>4340.090311182143</c:v>
                </c:pt>
                <c:pt idx="28">
                  <c:v>4286.400525664733</c:v>
                </c:pt>
                <c:pt idx="29">
                  <c:v>4241.037369086101</c:v>
                </c:pt>
                <c:pt idx="30">
                  <c:v>4187.377809489908</c:v>
                </c:pt>
                <c:pt idx="31">
                  <c:v>4158.534139413934</c:v>
                </c:pt>
                <c:pt idx="32">
                  <c:v>4125.38431059939</c:v>
                </c:pt>
                <c:pt idx="33">
                  <c:v>4100.549989436928</c:v>
                </c:pt>
                <c:pt idx="34">
                  <c:v>4061.803034254375</c:v>
                </c:pt>
                <c:pt idx="35">
                  <c:v>4026.393857003721</c:v>
                </c:pt>
                <c:pt idx="36">
                  <c:v>3999.105526499154</c:v>
                </c:pt>
                <c:pt idx="37">
                  <c:v>3968.92287926816</c:v>
                </c:pt>
                <c:pt idx="38">
                  <c:v>3934.82064431951</c:v>
                </c:pt>
                <c:pt idx="39">
                  <c:v>3905.395644054601</c:v>
                </c:pt>
                <c:pt idx="40">
                  <c:v>3872.834549608433</c:v>
                </c:pt>
                <c:pt idx="41">
                  <c:v>3843.924544070256</c:v>
                </c:pt>
                <c:pt idx="42">
                  <c:v>3818.513497945094</c:v>
                </c:pt>
                <c:pt idx="43">
                  <c:v>3792.805791893484</c:v>
                </c:pt>
                <c:pt idx="44">
                  <c:v>3769.938239414888</c:v>
                </c:pt>
                <c:pt idx="45">
                  <c:v>3743.104083429572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3D5-4ACF-88FC-106FD071ACE2}"/>
            </c:ext>
          </c:extLst>
        </c:ser>
        <c:ser>
          <c:idx val="4"/>
          <c:order val="3"/>
          <c:tx>
            <c:strRef>
              <c:f>'Figure 1.2'!$B$12</c:f>
              <c:strCache>
                <c:ptCount val="1"/>
                <c:pt idx="0">
                  <c:v>2020 target</c:v>
                </c:pt>
              </c:strCache>
            </c:strRef>
          </c:tx>
          <c:spPr>
            <a:ln w="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1.2'!$H$12:$BP$12</c:f>
              <c:numCache>
                <c:formatCode>#,##0</c:formatCode>
                <c:ptCount val="61"/>
                <c:pt idx="30">
                  <c:v>4575.656808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3D5-4ACF-88FC-106FD071ACE2}"/>
            </c:ext>
          </c:extLst>
        </c:ser>
        <c:ser>
          <c:idx val="5"/>
          <c:order val="4"/>
          <c:tx>
            <c:strRef>
              <c:f>'Figure 1.2'!$B$13</c:f>
              <c:strCache>
                <c:ptCount val="1"/>
                <c:pt idx="0">
                  <c:v>2030 target</c:v>
                </c:pt>
              </c:strCache>
            </c:strRef>
          </c:tx>
          <c:spPr>
            <a:ln w="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1.2'!$H$13:$BP$13</c:f>
              <c:numCache>
                <c:formatCode>#,##0</c:formatCode>
                <c:ptCount val="61"/>
                <c:pt idx="40">
                  <c:v>3431.742606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3D5-4ACF-88FC-106FD071ACE2}"/>
            </c:ext>
          </c:extLst>
        </c:ser>
        <c:ser>
          <c:idx val="6"/>
          <c:order val="5"/>
          <c:tx>
            <c:strRef>
              <c:f>'Figure 1.2'!$B$14</c:f>
              <c:strCache>
                <c:ptCount val="1"/>
                <c:pt idx="0">
                  <c:v>-80 % (cf. 1990) in 2050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1.2'!$H$14:$BP$14</c:f>
              <c:numCache>
                <c:formatCode>#,##0</c:formatCode>
                <c:ptCount val="61"/>
                <c:pt idx="60">
                  <c:v>1143.914202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3D5-4ACF-88FC-106FD071ACE2}"/>
            </c:ext>
          </c:extLst>
        </c:ser>
        <c:ser>
          <c:idx val="7"/>
          <c:order val="6"/>
          <c:tx>
            <c:strRef>
              <c:f>'Figure 1.2'!$B$15</c:f>
              <c:strCache>
                <c:ptCount val="1"/>
                <c:pt idx="0">
                  <c:v>-95 % (cf. 1990) in 2050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1.2'!$H$15:$BP$15</c:f>
              <c:numCache>
                <c:formatCode>#,##0</c:formatCode>
                <c:ptCount val="61"/>
                <c:pt idx="60">
                  <c:v>285.9785505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3D5-4ACF-88FC-106FD071ACE2}"/>
            </c:ext>
          </c:extLst>
        </c:ser>
        <c:ser>
          <c:idx val="8"/>
          <c:order val="7"/>
          <c:tx>
            <c:strRef>
              <c:f>'Figure 1.2'!$B$16</c:f>
              <c:strCache>
                <c:ptCount val="1"/>
                <c:pt idx="0">
                  <c:v>Indicative linear path 2017 - 2030 target</c:v>
                </c:pt>
              </c:strCache>
            </c:strRef>
          </c:tx>
          <c:spPr>
            <a:ln w="19050" cap="rnd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27"/>
            <c:bubble3D val="0"/>
            <c:spPr>
              <a:ln w="19050" cap="rnd">
                <a:solidFill>
                  <a:schemeClr val="accent3">
                    <a:lumMod val="60000"/>
                  </a:schemeClr>
                </a:solidFill>
                <a:prstDash val="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8-D3D5-4ACF-88FC-106FD071ACE2}"/>
              </c:ext>
            </c:extLst>
          </c:dPt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1.2'!$H$16:$BP$16</c:f>
              <c:numCache>
                <c:formatCode>#,##0</c:formatCode>
                <c:ptCount val="61"/>
                <c:pt idx="27">
                  <c:v>4466.494852603342</c:v>
                </c:pt>
                <c:pt idx="28">
                  <c:v>4386.898525941546</c:v>
                </c:pt>
                <c:pt idx="29">
                  <c:v>4307.30219927975</c:v>
                </c:pt>
                <c:pt idx="30">
                  <c:v>4227.705872617956</c:v>
                </c:pt>
                <c:pt idx="31">
                  <c:v>4148.10954595616</c:v>
                </c:pt>
                <c:pt idx="32">
                  <c:v>4068.513219294364</c:v>
                </c:pt>
                <c:pt idx="33">
                  <c:v>3988.91689263257</c:v>
                </c:pt>
                <c:pt idx="34">
                  <c:v>3909.320565970774</c:v>
                </c:pt>
                <c:pt idx="35">
                  <c:v>3829.724239308978</c:v>
                </c:pt>
                <c:pt idx="36">
                  <c:v>3750.127912647183</c:v>
                </c:pt>
                <c:pt idx="37">
                  <c:v>3670.531585985387</c:v>
                </c:pt>
                <c:pt idx="38">
                  <c:v>3590.935259323592</c:v>
                </c:pt>
                <c:pt idx="39">
                  <c:v>3511.338932661796</c:v>
                </c:pt>
                <c:pt idx="40">
                  <c:v>3431.742606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D3D5-4ACF-88FC-106FD071ACE2}"/>
            </c:ext>
          </c:extLst>
        </c:ser>
        <c:ser>
          <c:idx val="9"/>
          <c:order val="8"/>
          <c:tx>
            <c:strRef>
              <c:f>'Figure 1.2'!$B$17</c:f>
              <c:strCache>
                <c:ptCount val="1"/>
                <c:pt idx="0">
                  <c:v>Indicative linear path 2030 target - 2050 goal (80 %)</c:v>
                </c:pt>
              </c:strCache>
            </c:strRef>
          </c:tx>
          <c:spPr>
            <a:ln w="19050" cap="rnd">
              <a:solidFill>
                <a:schemeClr val="bg1">
                  <a:lumMod val="75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dPt>
            <c:idx val="6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B-D3D5-4ACF-88FC-106FD071ACE2}"/>
              </c:ext>
            </c:extLst>
          </c:dPt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1.2'!$H$17:$BP$17</c:f>
              <c:numCache>
                <c:formatCode>#,##0</c:formatCode>
                <c:ptCount val="61"/>
                <c:pt idx="40">
                  <c:v>3431.742606</c:v>
                </c:pt>
                <c:pt idx="41">
                  <c:v>3317.3511858</c:v>
                </c:pt>
                <c:pt idx="42">
                  <c:v>3202.9597656</c:v>
                </c:pt>
                <c:pt idx="43">
                  <c:v>3088.5683454</c:v>
                </c:pt>
                <c:pt idx="44">
                  <c:v>2974.1769252</c:v>
                </c:pt>
                <c:pt idx="45">
                  <c:v>2859.785505</c:v>
                </c:pt>
                <c:pt idx="46">
                  <c:v>2745.3940848</c:v>
                </c:pt>
                <c:pt idx="47">
                  <c:v>2631.0026646</c:v>
                </c:pt>
                <c:pt idx="48">
                  <c:v>2516.6112444</c:v>
                </c:pt>
                <c:pt idx="49">
                  <c:v>2402.219824199999</c:v>
                </c:pt>
                <c:pt idx="50">
                  <c:v>2287.828403999999</c:v>
                </c:pt>
                <c:pt idx="51">
                  <c:v>2173.436983799999</c:v>
                </c:pt>
                <c:pt idx="52">
                  <c:v>2059.0455636</c:v>
                </c:pt>
                <c:pt idx="53">
                  <c:v>1944.654143399999</c:v>
                </c:pt>
                <c:pt idx="54">
                  <c:v>1830.2627232</c:v>
                </c:pt>
                <c:pt idx="55">
                  <c:v>1715.871302999999</c:v>
                </c:pt>
                <c:pt idx="56">
                  <c:v>1601.479882799999</c:v>
                </c:pt>
                <c:pt idx="57">
                  <c:v>1487.088462599999</c:v>
                </c:pt>
                <c:pt idx="58">
                  <c:v>1372.697042399999</c:v>
                </c:pt>
                <c:pt idx="59">
                  <c:v>1258.305622199999</c:v>
                </c:pt>
                <c:pt idx="60">
                  <c:v>1143.914202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D3D5-4ACF-88FC-106FD071ACE2}"/>
            </c:ext>
          </c:extLst>
        </c:ser>
        <c:ser>
          <c:idx val="10"/>
          <c:order val="9"/>
          <c:tx>
            <c:strRef>
              <c:f>'Figure 1.2'!$B$18</c:f>
              <c:strCache>
                <c:ptCount val="1"/>
                <c:pt idx="0">
                  <c:v>Indicative linear path 2030 target - 2050 goal (95%)</c:v>
                </c:pt>
              </c:strCache>
            </c:strRef>
          </c:tx>
          <c:spPr>
            <a:ln w="19050" cap="rnd">
              <a:solidFill>
                <a:schemeClr val="bg1">
                  <a:lumMod val="75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dPt>
            <c:idx val="40"/>
            <c:marker>
              <c:symbol val="circle"/>
              <c:size val="5"/>
              <c:spPr>
                <a:solidFill>
                  <a:srgbClr val="FF5353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A-D3D5-4ACF-88FC-106FD071ACE2}"/>
              </c:ext>
            </c:extLst>
          </c:dPt>
          <c:dPt>
            <c:idx val="6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3C-D3D5-4ACF-88FC-106FD071ACE2}"/>
              </c:ext>
            </c:extLst>
          </c:dPt>
          <c:cat>
            <c:numRef>
              <c:f>'Figure 1.2'!$H$8:$BP$8</c:f>
              <c:numCache>
                <c:formatCode>General</c:formatCode>
                <c:ptCount val="61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  <c:pt idx="23">
                  <c:v>2013.0</c:v>
                </c:pt>
                <c:pt idx="24">
                  <c:v>2014.0</c:v>
                </c:pt>
                <c:pt idx="25">
                  <c:v>2015.0</c:v>
                </c:pt>
                <c:pt idx="26">
                  <c:v>2016.0</c:v>
                </c:pt>
                <c:pt idx="27">
                  <c:v>2017.0</c:v>
                </c:pt>
                <c:pt idx="28">
                  <c:v>2018.0</c:v>
                </c:pt>
                <c:pt idx="29">
                  <c:v>2019.0</c:v>
                </c:pt>
                <c:pt idx="30">
                  <c:v>2020.0</c:v>
                </c:pt>
                <c:pt idx="31">
                  <c:v>2021.0</c:v>
                </c:pt>
                <c:pt idx="32">
                  <c:v>2022.0</c:v>
                </c:pt>
                <c:pt idx="33">
                  <c:v>2023.0</c:v>
                </c:pt>
                <c:pt idx="34">
                  <c:v>2024.0</c:v>
                </c:pt>
                <c:pt idx="35">
                  <c:v>2025.0</c:v>
                </c:pt>
                <c:pt idx="36">
                  <c:v>2026.0</c:v>
                </c:pt>
                <c:pt idx="37">
                  <c:v>2027.0</c:v>
                </c:pt>
                <c:pt idx="38">
                  <c:v>2028.0</c:v>
                </c:pt>
                <c:pt idx="39">
                  <c:v>2029.0</c:v>
                </c:pt>
                <c:pt idx="40">
                  <c:v>2030.0</c:v>
                </c:pt>
                <c:pt idx="41">
                  <c:v>2031.0</c:v>
                </c:pt>
                <c:pt idx="42">
                  <c:v>2032.0</c:v>
                </c:pt>
                <c:pt idx="43">
                  <c:v>2033.0</c:v>
                </c:pt>
                <c:pt idx="44">
                  <c:v>2034.0</c:v>
                </c:pt>
                <c:pt idx="45">
                  <c:v>2035.0</c:v>
                </c:pt>
                <c:pt idx="46">
                  <c:v>2036.0</c:v>
                </c:pt>
                <c:pt idx="47">
                  <c:v>2037.0</c:v>
                </c:pt>
                <c:pt idx="48">
                  <c:v>2038.0</c:v>
                </c:pt>
                <c:pt idx="49">
                  <c:v>2039.0</c:v>
                </c:pt>
                <c:pt idx="50">
                  <c:v>2040.0</c:v>
                </c:pt>
                <c:pt idx="51">
                  <c:v>2041.0</c:v>
                </c:pt>
                <c:pt idx="52">
                  <c:v>2042.0</c:v>
                </c:pt>
                <c:pt idx="53">
                  <c:v>2043.0</c:v>
                </c:pt>
                <c:pt idx="54">
                  <c:v>2044.0</c:v>
                </c:pt>
                <c:pt idx="55">
                  <c:v>2045.0</c:v>
                </c:pt>
                <c:pt idx="56">
                  <c:v>2046.0</c:v>
                </c:pt>
                <c:pt idx="57">
                  <c:v>2047.0</c:v>
                </c:pt>
                <c:pt idx="58">
                  <c:v>2048.0</c:v>
                </c:pt>
                <c:pt idx="59">
                  <c:v>2049.0</c:v>
                </c:pt>
                <c:pt idx="60">
                  <c:v>2050.0</c:v>
                </c:pt>
              </c:numCache>
            </c:numRef>
          </c:cat>
          <c:val>
            <c:numRef>
              <c:f>'Figure 1.2'!$H$18:$BP$18</c:f>
              <c:numCache>
                <c:formatCode>#,##0</c:formatCode>
                <c:ptCount val="61"/>
                <c:pt idx="40">
                  <c:v>3431.742606</c:v>
                </c:pt>
                <c:pt idx="41">
                  <c:v>3274.454403225</c:v>
                </c:pt>
                <c:pt idx="42">
                  <c:v>3117.16620045</c:v>
                </c:pt>
                <c:pt idx="43">
                  <c:v>2959.877997675</c:v>
                </c:pt>
                <c:pt idx="44">
                  <c:v>2802.5897949</c:v>
                </c:pt>
                <c:pt idx="45">
                  <c:v>2645.301592125</c:v>
                </c:pt>
                <c:pt idx="46">
                  <c:v>2488.01338935</c:v>
                </c:pt>
                <c:pt idx="47">
                  <c:v>2330.725186575</c:v>
                </c:pt>
                <c:pt idx="48">
                  <c:v>2173.436983799999</c:v>
                </c:pt>
                <c:pt idx="49">
                  <c:v>2016.148781024999</c:v>
                </c:pt>
                <c:pt idx="50">
                  <c:v>1858.860578249999</c:v>
                </c:pt>
                <c:pt idx="51">
                  <c:v>1701.572375475</c:v>
                </c:pt>
                <c:pt idx="52">
                  <c:v>1544.284172699999</c:v>
                </c:pt>
                <c:pt idx="53">
                  <c:v>1386.995969925</c:v>
                </c:pt>
                <c:pt idx="54">
                  <c:v>1229.70776715</c:v>
                </c:pt>
                <c:pt idx="55">
                  <c:v>1072.419564375</c:v>
                </c:pt>
                <c:pt idx="56">
                  <c:v>915.1313615999993</c:v>
                </c:pt>
                <c:pt idx="57">
                  <c:v>757.8431588249994</c:v>
                </c:pt>
                <c:pt idx="58">
                  <c:v>600.5549560499994</c:v>
                </c:pt>
                <c:pt idx="59">
                  <c:v>443.2667532749994</c:v>
                </c:pt>
                <c:pt idx="60">
                  <c:v>285.9785505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D3D5-4ACF-88FC-106FD071A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9738376"/>
        <c:axId val="2094953160"/>
      </c:lineChart>
      <c:catAx>
        <c:axId val="2019738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953160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2094953160"/>
        <c:scaling>
          <c:orientation val="minMax"/>
          <c:max val="6000.0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9738376"/>
        <c:crossesAt val="1.0"/>
        <c:crossBetween val="between"/>
        <c:majorUnit val="1000.0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0.06703</cdr:x>
      <cdr:y>0.0495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44772" cy="222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100" b="1"/>
            <a:t>Mt CO2-eq</a:t>
          </a:r>
        </a:p>
      </cdr:txBody>
    </cdr:sp>
  </cdr:relSizeAnchor>
  <cdr:relSizeAnchor xmlns:cdr="http://schemas.openxmlformats.org/drawingml/2006/chartDrawing">
    <cdr:from>
      <cdr:x>0.39431</cdr:x>
      <cdr:y>0.29735</cdr:y>
    </cdr:from>
    <cdr:to>
      <cdr:x>0.5539</cdr:x>
      <cdr:y>0.36823</cdr:y>
    </cdr:to>
    <cdr:sp macro="" textlink="">
      <cdr:nvSpPr>
        <cdr:cNvPr id="14" name="TextBox 3"/>
        <cdr:cNvSpPr txBox="1"/>
      </cdr:nvSpPr>
      <cdr:spPr>
        <a:xfrm xmlns:a="http://schemas.openxmlformats.org/drawingml/2006/main">
          <a:off x="2616333" y="1335210"/>
          <a:ext cx="1058866" cy="318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800">
              <a:solidFill>
                <a:sysClr val="windowText" lastClr="000000"/>
              </a:solidFill>
            </a:rPr>
            <a:t>2017-2030 target: </a:t>
          </a:r>
          <a:br>
            <a:rPr lang="en-GB" sz="800">
              <a:solidFill>
                <a:sysClr val="windowText" lastClr="000000"/>
              </a:solidFill>
            </a:rPr>
          </a:br>
          <a:r>
            <a:rPr lang="en-GB" sz="800">
              <a:solidFill>
                <a:sysClr val="windowText" lastClr="000000"/>
              </a:solidFill>
            </a:rPr>
            <a:t>- 80 Mt CO2eq./ year</a:t>
          </a:r>
        </a:p>
      </cdr:txBody>
    </cdr:sp>
  </cdr:relSizeAnchor>
  <cdr:relSizeAnchor xmlns:cdr="http://schemas.openxmlformats.org/drawingml/2006/chartDrawing">
    <cdr:from>
      <cdr:x>0.10123</cdr:x>
      <cdr:y>0.18271</cdr:y>
    </cdr:from>
    <cdr:to>
      <cdr:x>0.33392</cdr:x>
      <cdr:y>0.25482</cdr:y>
    </cdr:to>
    <cdr:sp macro="" textlink="">
      <cdr:nvSpPr>
        <cdr:cNvPr id="15" name="TextBox 3"/>
        <cdr:cNvSpPr txBox="1"/>
      </cdr:nvSpPr>
      <cdr:spPr>
        <a:xfrm xmlns:a="http://schemas.openxmlformats.org/drawingml/2006/main">
          <a:off x="671709" y="820453"/>
          <a:ext cx="1543904" cy="323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800"/>
            <a:t>1990-2017 historic emissions:</a:t>
          </a:r>
          <a:br>
            <a:rPr lang="en-GB" sz="800"/>
          </a:br>
          <a:r>
            <a:rPr lang="en-GB" sz="800"/>
            <a:t>- 46 Mt CO2 eq./year</a:t>
          </a:r>
        </a:p>
      </cdr:txBody>
    </cdr:sp>
  </cdr:relSizeAnchor>
  <cdr:relSizeAnchor xmlns:cdr="http://schemas.openxmlformats.org/drawingml/2006/chartDrawing">
    <cdr:from>
      <cdr:x>0.61442</cdr:x>
      <cdr:y>0.57021</cdr:y>
    </cdr:from>
    <cdr:to>
      <cdr:x>0.85518</cdr:x>
      <cdr:y>0.64886</cdr:y>
    </cdr:to>
    <cdr:sp macro="" textlink="">
      <cdr:nvSpPr>
        <cdr:cNvPr id="16" name="TextBox 3"/>
        <cdr:cNvSpPr txBox="1"/>
      </cdr:nvSpPr>
      <cdr:spPr>
        <a:xfrm xmlns:a="http://schemas.openxmlformats.org/drawingml/2006/main">
          <a:off x="4076766" y="2560436"/>
          <a:ext cx="1597481" cy="353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800">
              <a:solidFill>
                <a:sysClr val="windowText" lastClr="000000"/>
              </a:solidFill>
            </a:rPr>
            <a:t>2030 target-2050 goal (-95%): </a:t>
          </a:r>
        </a:p>
        <a:p xmlns:a="http://schemas.openxmlformats.org/drawingml/2006/main">
          <a:pPr algn="ctr"/>
          <a:r>
            <a:rPr lang="en-GB" sz="800">
              <a:solidFill>
                <a:sysClr val="windowText" lastClr="000000"/>
              </a:solidFill>
            </a:rPr>
            <a:t>- 157 Mt CO2eq./ year</a:t>
          </a:r>
        </a:p>
      </cdr:txBody>
    </cdr:sp>
  </cdr:relSizeAnchor>
  <cdr:relSizeAnchor xmlns:cdr="http://schemas.openxmlformats.org/drawingml/2006/chartDrawing">
    <cdr:from>
      <cdr:x>0.77903</cdr:x>
      <cdr:y>0.43265</cdr:y>
    </cdr:from>
    <cdr:to>
      <cdr:x>1</cdr:x>
      <cdr:y>0.49839</cdr:y>
    </cdr:to>
    <cdr:sp macro="" textlink="">
      <cdr:nvSpPr>
        <cdr:cNvPr id="17" name="TextBox 3"/>
        <cdr:cNvSpPr txBox="1"/>
      </cdr:nvSpPr>
      <cdr:spPr>
        <a:xfrm xmlns:a="http://schemas.openxmlformats.org/drawingml/2006/main">
          <a:off x="5169015" y="1942751"/>
          <a:ext cx="1466171" cy="2952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800">
              <a:solidFill>
                <a:sysClr val="windowText" lastClr="000000"/>
              </a:solidFill>
            </a:rPr>
            <a:t>2030 target-2050 goal (-80%): </a:t>
          </a:r>
        </a:p>
        <a:p xmlns:a="http://schemas.openxmlformats.org/drawingml/2006/main">
          <a:pPr algn="ctr"/>
          <a:r>
            <a:rPr lang="en-GB" sz="800">
              <a:solidFill>
                <a:sysClr val="windowText" lastClr="000000"/>
              </a:solidFill>
            </a:rPr>
            <a:t>- 114 Mt CO2eq./ year</a:t>
          </a:r>
        </a:p>
      </cdr:txBody>
    </cdr:sp>
  </cdr:relSizeAnchor>
  <cdr:relSizeAnchor xmlns:cdr="http://schemas.openxmlformats.org/drawingml/2006/chartDrawing">
    <cdr:from>
      <cdr:x>0.43745</cdr:x>
      <cdr:y>0.15942</cdr:y>
    </cdr:from>
    <cdr:to>
      <cdr:x>0.59703</cdr:x>
      <cdr:y>0.2303</cdr:y>
    </cdr:to>
    <cdr:sp macro="" textlink="">
      <cdr:nvSpPr>
        <cdr:cNvPr id="22" name="TextBox 3"/>
        <cdr:cNvSpPr txBox="1"/>
      </cdr:nvSpPr>
      <cdr:spPr>
        <a:xfrm xmlns:a="http://schemas.openxmlformats.org/drawingml/2006/main">
          <a:off x="2902538" y="715849"/>
          <a:ext cx="1058865" cy="318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800">
              <a:solidFill>
                <a:sysClr val="windowText" lastClr="000000"/>
              </a:solidFill>
            </a:rPr>
            <a:t>2020</a:t>
          </a:r>
          <a:r>
            <a:rPr lang="en-GB" sz="800" baseline="0">
              <a:solidFill>
                <a:sysClr val="windowText" lastClr="000000"/>
              </a:solidFill>
            </a:rPr>
            <a:t> target:</a:t>
          </a:r>
          <a:br>
            <a:rPr lang="en-GB" sz="800" baseline="0">
              <a:solidFill>
                <a:sysClr val="windowText" lastClr="000000"/>
              </a:solidFill>
            </a:rPr>
          </a:br>
          <a:r>
            <a:rPr lang="en-GB" sz="800" baseline="0">
              <a:solidFill>
                <a:sysClr val="windowText" lastClr="000000"/>
              </a:solidFill>
            </a:rPr>
            <a:t>- 20 %</a:t>
          </a:r>
          <a:endParaRPr lang="en-GB" sz="8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0.56317</cdr:x>
      <cdr:y>0.35841</cdr:y>
    </cdr:from>
    <cdr:to>
      <cdr:x>0.66878</cdr:x>
      <cdr:y>0.42929</cdr:y>
    </cdr:to>
    <cdr:sp macro="" textlink="">
      <cdr:nvSpPr>
        <cdr:cNvPr id="23" name="TextBox 3"/>
        <cdr:cNvSpPr txBox="1"/>
      </cdr:nvSpPr>
      <cdr:spPr>
        <a:xfrm xmlns:a="http://schemas.openxmlformats.org/drawingml/2006/main">
          <a:off x="3736742" y="1609386"/>
          <a:ext cx="700741" cy="318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800">
              <a:solidFill>
                <a:sysClr val="windowText" lastClr="000000"/>
              </a:solidFill>
            </a:rPr>
            <a:t>2030</a:t>
          </a:r>
          <a:r>
            <a:rPr lang="en-GB" sz="800" baseline="0">
              <a:solidFill>
                <a:sysClr val="windowText" lastClr="000000"/>
              </a:solidFill>
            </a:rPr>
            <a:t> target:</a:t>
          </a:r>
          <a:br>
            <a:rPr lang="en-GB" sz="800" baseline="0">
              <a:solidFill>
                <a:sysClr val="windowText" lastClr="000000"/>
              </a:solidFill>
            </a:rPr>
          </a:br>
          <a:r>
            <a:rPr lang="en-GB" sz="800" baseline="0">
              <a:solidFill>
                <a:sysClr val="windowText" lastClr="000000"/>
              </a:solidFill>
            </a:rPr>
            <a:t>- 40 %</a:t>
          </a:r>
          <a:endParaRPr lang="en-GB" sz="8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0.92246</cdr:x>
      <cdr:y>0.58669</cdr:y>
    </cdr:from>
    <cdr:to>
      <cdr:x>0.9982</cdr:x>
      <cdr:y>0.63434</cdr:y>
    </cdr:to>
    <cdr:sp macro="" textlink="">
      <cdr:nvSpPr>
        <cdr:cNvPr id="24" name="TextBox 3"/>
        <cdr:cNvSpPr txBox="1"/>
      </cdr:nvSpPr>
      <cdr:spPr>
        <a:xfrm xmlns:a="http://schemas.openxmlformats.org/drawingml/2006/main">
          <a:off x="6093006" y="2634456"/>
          <a:ext cx="500261" cy="2139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800" baseline="0">
              <a:solidFill>
                <a:sysClr val="windowText" lastClr="000000"/>
              </a:solidFill>
            </a:rPr>
            <a:t>- 80 %</a:t>
          </a:r>
          <a:endParaRPr lang="en-GB" sz="80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0.92426</cdr:x>
      <cdr:y>0.68366</cdr:y>
    </cdr:from>
    <cdr:to>
      <cdr:x>1</cdr:x>
      <cdr:y>0.72955</cdr:y>
    </cdr:to>
    <cdr:sp macro="" textlink="">
      <cdr:nvSpPr>
        <cdr:cNvPr id="25" name="TextBox 3"/>
        <cdr:cNvSpPr txBox="1"/>
      </cdr:nvSpPr>
      <cdr:spPr>
        <a:xfrm xmlns:a="http://schemas.openxmlformats.org/drawingml/2006/main">
          <a:off x="6132649" y="3069885"/>
          <a:ext cx="502537" cy="2060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800" baseline="0">
              <a:solidFill>
                <a:sysClr val="windowText" lastClr="000000"/>
              </a:solidFill>
            </a:rPr>
            <a:t>- 95 %</a:t>
          </a:r>
          <a:endParaRPr lang="en-GB" sz="800">
            <a:solidFill>
              <a:sysClr val="windowText" lastClr="0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8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1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5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4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5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7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3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0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75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91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59720-F268-6347-B4FF-A11C1CBDDC1C}" type="datetimeFigureOut">
              <a:rPr lang="en-US" smtClean="0"/>
              <a:t>14/02/19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E403-47BF-BE44-A3DF-FE6E0259F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Climate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Jos Delbeke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37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Decoupling (1990-2016)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95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EU ETS – declining emissions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-13746" b="-13746"/>
          <a:stretch>
            <a:fillRect/>
          </a:stretch>
        </p:blipFill>
        <p:spPr>
          <a:xfrm>
            <a:off x="226154" y="1600200"/>
            <a:ext cx="8785198" cy="4525963"/>
          </a:xfrm>
        </p:spPr>
      </p:pic>
    </p:spTree>
    <p:extLst>
      <p:ext uri="{BB962C8B-B14F-4D97-AF65-F5344CB8AC3E}">
        <p14:creationId xmlns:p14="http://schemas.microsoft.com/office/powerpoint/2010/main" val="322611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Carbon prices in EU ETS</a:t>
            </a:r>
            <a:br>
              <a:rPr lang="en-GB" dirty="0" smtClean="0"/>
            </a:br>
            <a:r>
              <a:rPr lang="en-GB" dirty="0" smtClean="0"/>
              <a:t>(2005-2018)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04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ambition to 2050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538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Climate change</vt:lpstr>
      <vt:lpstr>Decoupling (1990-2016)</vt:lpstr>
      <vt:lpstr>EU ETS – declining emissions</vt:lpstr>
      <vt:lpstr>Carbon prices in EU ETS (2005-2018)</vt:lpstr>
      <vt:lpstr>Future ambition to 2050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Peter VIS</dc:creator>
  <cp:lastModifiedBy>Peter VIS</cp:lastModifiedBy>
  <cp:revision>4</cp:revision>
  <dcterms:created xsi:type="dcterms:W3CDTF">2019-02-14T08:51:33Z</dcterms:created>
  <dcterms:modified xsi:type="dcterms:W3CDTF">2019-02-14T09:16:44Z</dcterms:modified>
</cp:coreProperties>
</file>